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sysClr val="windowText" lastClr="000000"/>
                </a:solidFill>
              </a:rPr>
              <a:t>Trường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Mần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Non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Hoa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Hồng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949208"/>
            <a:ext cx="6781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LĨNH VỰC PHÁT TRIỂN TÌNH CẢM XÃ HỘI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69" y="1669411"/>
            <a:ext cx="1947862" cy="15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311</Words>
  <Application>Microsoft Office PowerPoint</Application>
  <PresentationFormat>On-screen Show (4:3)</PresentationFormat>
  <Paragraphs>20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HP</cp:lastModifiedBy>
  <cp:revision>73</cp:revision>
  <dcterms:created xsi:type="dcterms:W3CDTF">2016-04-10T13:01:26Z</dcterms:created>
  <dcterms:modified xsi:type="dcterms:W3CDTF">2025-09-09T10:50:09Z</dcterms:modified>
</cp:coreProperties>
</file>