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0" r:id="rId3"/>
    <p:sldId id="278" r:id="rId4"/>
    <p:sldId id="283" r:id="rId5"/>
    <p:sldId id="287" r:id="rId6"/>
    <p:sldId id="269" r:id="rId7"/>
    <p:sldId id="271" r:id="rId8"/>
    <p:sldId id="272" r:id="rId9"/>
    <p:sldId id="344" r:id="rId10"/>
    <p:sldId id="284" r:id="rId11"/>
    <p:sldId id="353" r:id="rId12"/>
    <p:sldId id="276" r:id="rId13"/>
    <p:sldId id="279" r:id="rId14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9/9/2025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2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5123" name="Picture 3" descr="TULIP">
            <a:extLst>
              <a:ext uri="{FF2B5EF4-FFF2-40B4-BE49-F238E27FC236}">
                <a16:creationId xmlns:a16="http://schemas.microsoft.com/office/drawing/2014/main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:a16="http://schemas.microsoft.com/office/drawing/2014/main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:a16="http://schemas.microsoft.com/office/drawing/2014/main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:a16="http://schemas.microsoft.com/office/drawing/2014/main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:a16="http://schemas.microsoft.com/office/drawing/2014/main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:a16="http://schemas.microsoft.com/office/drawing/2014/main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:a16="http://schemas.microsoft.com/office/drawing/2014/main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:a16="http://schemas.microsoft.com/office/drawing/2014/main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:a16="http://schemas.microsoft.com/office/drawing/2014/main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:a16="http://schemas.microsoft.com/office/drawing/2014/main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:a16="http://schemas.microsoft.com/office/drawing/2014/main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:a16="http://schemas.microsoft.com/office/drawing/2014/main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47675"/>
            <a:ext cx="6858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66"/>
                </a:solidFill>
              </a:rPr>
              <a:t>TRƯỜNG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</a:rPr>
              <a:t>MẦM</a:t>
            </a:r>
            <a:r>
              <a:rPr lang="en-US" altLang="en-US" sz="2000" b="1" dirty="0">
                <a:solidFill>
                  <a:srgbClr val="FF0066"/>
                </a:solidFill>
              </a:rPr>
              <a:t> NON </a:t>
            </a:r>
            <a:r>
              <a:rPr lang="vi-VN" altLang="en-US" sz="2000" b="1" dirty="0">
                <a:solidFill>
                  <a:srgbClr val="FF0066"/>
                </a:solidFill>
              </a:rPr>
              <a:t>HOA HỒNG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:a16="http://schemas.microsoft.com/office/drawing/2014/main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:a16="http://schemas.microsoft.com/office/drawing/2014/main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:a16="http://schemas.microsoft.com/office/drawing/2014/main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:a16="http://schemas.microsoft.com/office/drawing/2014/main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:a16="http://schemas.microsoft.com/office/drawing/2014/main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:a16="http://schemas.microsoft.com/office/drawing/2014/main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:a16="http://schemas.microsoft.com/office/drawing/2014/main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2713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:a16="http://schemas.microsoft.com/office/drawing/2014/main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233738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2447925"/>
            <a:ext cx="4171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1146" y="3341143"/>
            <a:ext cx="5141134" cy="24045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 Dạy trẻ nhận biết một và nhiều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457200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39913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157538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3146425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92638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368800"/>
            <a:ext cx="3290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22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67238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4638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2385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23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809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84835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838265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92150"/>
            <a:ext cx="7200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3068638"/>
            <a:ext cx="77057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542ECB-FBF6-426E-8AA7-459656FA9302}"/>
              </a:ext>
            </a:extLst>
          </p:cNvPr>
          <p:cNvSpPr/>
          <p:nvPr/>
        </p:nvSpPr>
        <p:spPr>
          <a:xfrm>
            <a:off x="1042988" y="476250"/>
            <a:ext cx="7705725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 số nhóm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sile bài giảng thiết kế, trò chơi powerpoint chiếc hòm bí ẩn.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138" y="692150"/>
            <a:ext cx="77057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</a:p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cháu yêu cô chú công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4" y="1967249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375025"/>
            <a:ext cx="3057526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845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3464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84550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0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8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543872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và hình thức tổ chức: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71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924175"/>
            <a:ext cx="30575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76" y="164450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" y="1714846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89138"/>
            <a:ext cx="69135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80963"/>
            <a:ext cx="9144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5433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303213"/>
            <a:ext cx="8099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 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mũ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627313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435225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149725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387</TotalTime>
  <Words>328</Words>
  <Application>Microsoft Office PowerPoint</Application>
  <PresentationFormat>On-screen Show (4:3)</PresentationFormat>
  <Paragraphs>42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HP</cp:lastModifiedBy>
  <cp:revision>41</cp:revision>
  <dcterms:created xsi:type="dcterms:W3CDTF">2018-10-20T02:47:09Z</dcterms:created>
  <dcterms:modified xsi:type="dcterms:W3CDTF">2025-09-09T14:37:15Z</dcterms:modified>
</cp:coreProperties>
</file>