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3"/>
    <p:sldId id="260" r:id="rId4"/>
    <p:sldId id="288" r:id="rId5"/>
    <p:sldId id="289" r:id="rId6"/>
    <p:sldId id="290" r:id="rId7"/>
    <p:sldId id="279" r:id="rId8"/>
    <p:sldId id="287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FF0000"/>
    <a:srgbClr val="FFFFFF"/>
    <a:srgbClr val="FF3300"/>
    <a:srgbClr val="FF00FF"/>
    <a:srgbClr val="000099"/>
    <a:srgbClr val="ACA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77A7F72-8C05-4135-AB14-8391C82A1C46}" type="datetimeFigureOut">
              <a:rPr lang="en-US"/>
            </a:fld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BF8FCE-0AED-485A-9D09-82B8F483FC8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633D-2749-46D8-830C-E2899399A090}" type="slidenum">
              <a:rPr lang="en-US"/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E338-8F92-4872-B6FF-59CA3452D1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6B0-EDC0-4C77-B9B7-1B536A218F9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92BE-6522-4162-869E-FFF6C6A5B24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1D63-84F1-460A-AE07-964D9B067D4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C17B-3105-42EC-9DDE-70D5E3446F2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8AF0-B01D-43B2-9759-CBB197E96AA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EEED-C6F1-4B44-A8C8-DF924A369B9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F09E-03BD-4EF0-A81F-B45E9F30A72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8305-6A0D-413B-A056-E346B4E11CB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1B3A-2DF9-4625-B170-22FA52EFBB1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9958-AB6B-46BD-BEE2-6E137F3438D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84DD098-97BE-4348-BBC4-8F31BBCEB64D}" type="slidenum">
              <a:rPr lang="en-US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file:///C:\Documents%20and%20Settings\Administrator\Desktop\bai%20hat%20gia%20dinh\BanTayMe-BaoAn-5160082.mp3" TargetMode="External"/><Relationship Id="rId2" Type="http://schemas.openxmlformats.org/officeDocument/2006/relationships/audio" Target="file:///C:\Documents%20and%20Settings\Administrator\Desktop\bai%20hat%20gia%20dinh\BanTayMe-BaoAn-5160082.mp3" TargetMode="Externa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file:///C:\Documents%20and%20Settings\Administrator\Desktop\Em%20La%20Bong%20Hong%20Nho%20-%20Various%20Artists%20(NhacPro.net).mp3" TargetMode="External"/><Relationship Id="rId2" Type="http://schemas.openxmlformats.org/officeDocument/2006/relationships/audio" Target="file:///C:\Documents%20and%20Settings\Administrator\Desktop\Em%20La%20Bong%20Hong%20Nho%20-%20Various%20Artists%20(NhacPro.net).mp3" TargetMode="Externa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microsoft.com/office/2007/relationships/media" Target="file:///C:\Documents%20and%20Settings\Administrator\Desktop\bai%20hat%20gia%20dinh\Khuc-Hat-Ru-Cua-Nguoi-Me-Tre-Tran-Hong-Nhung.mp3" TargetMode="External"/><Relationship Id="rId2" Type="http://schemas.openxmlformats.org/officeDocument/2006/relationships/audio" Target="file:///C:\Documents%20and%20Settings\Administrator\Desktop\bai%20hat%20gia%20dinh\Khuc-Hat-Ru-Cua-Nguoi-Me-Tre-Tran-Hong-Nhung.mp3" TargetMode="External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4" descr="attachme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733800" y="17526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GIẤY MỜGIÂYI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152650"/>
            <a:ext cx="6553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KHÁM PHÁ KHOA HỌC.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TỰ GIỚI THIỆU VỀ MÌNH.  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9" name="Picture 5" descr="1413hinh-nen-de-thuong-co-gai-va-nhung-canh-ho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429000" y="0"/>
            <a:ext cx="4800600" cy="3048000"/>
          </a:xfrm>
          <a:prstGeom prst="cloudCallout">
            <a:avLst>
              <a:gd name="adj1" fmla="val -64681"/>
              <a:gd name="adj2" fmla="val 35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en-US" b="1">
              <a:latin typeface="Tahoma" panose="020B0604030504040204" pitchFamily="34" charset="0"/>
            </a:endParaRPr>
          </a:p>
          <a:p>
            <a:pPr algn="ctr" eaLnBrk="0" hangingPunct="0"/>
            <a:endParaRPr lang="en-US" b="1"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4000" b="1">
                <a:solidFill>
                  <a:srgbClr val="FF33CC"/>
                </a:solidFill>
                <a:latin typeface="Tahoma" panose="020B0604030504040204" pitchFamily="34" charset="0"/>
              </a:rPr>
              <a:t>Trò chuyện cùng bé</a:t>
            </a:r>
            <a:endParaRPr lang="en-US" sz="4000" b="1">
              <a:solidFill>
                <a:srgbClr val="FF33CC"/>
              </a:solidFill>
              <a:latin typeface="Tahoma" panose="020B0604030504040204" pitchFamily="34" charset="0"/>
            </a:endParaRPr>
          </a:p>
          <a:p>
            <a:pPr algn="ctr" eaLnBrk="0" hangingPunct="0"/>
            <a:endParaRPr lang="en-US">
              <a:solidFill>
                <a:srgbClr val="FF33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82550"/>
            <a:ext cx="9296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20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1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2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3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sp>
        <p:nvSpPr>
          <p:cNvPr id="9224" name="AutoShape 13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/>
          </a:p>
        </p:txBody>
      </p:sp>
      <p:pic>
        <p:nvPicPr>
          <p:cNvPr id="34833" name="Picture 17" descr="be-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BanTayMe-BaoAn-5160082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037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0244" name="Picture 5" descr="Kết quả hình ảnh cho em la bong hong nh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Em La Bong Hong Nho - Various Artists (NhacPro.net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8" fill="hold"/>
                                        <p:tgtEl>
                                          <p:spTgt spid="32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trtt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1828800"/>
            <a:ext cx="792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chemeClr val="hlink"/>
                </a:solidFill>
                <a:latin typeface="Times New Roman" panose="02020603050405020304" pitchFamily="18" charset="0"/>
              </a:rPr>
              <a:t>Chào tạm biệt các cô chúc các cô luôn vui vẻ và hạnh phúc!</a:t>
            </a:r>
            <a:endParaRPr lang="en-US" sz="60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6" name="Khuc-Hat-Ru-Cua-Nguoi-Me-Tre-Tran-Hong-Nhung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176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136</Words>
  <Application>WPS Slides</Application>
  <PresentationFormat>On-screen Show (4:3)</PresentationFormat>
  <Paragraphs>12</Paragraphs>
  <Slides>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.VnAvant</vt:lpstr>
      <vt:lpstr>Segoe Print</vt:lpstr>
      <vt:lpstr>Tahoma</vt:lpstr>
      <vt:lpstr>Calibri</vt:lpstr>
      <vt:lpstr>Times New Roman</vt:lpstr>
      <vt:lpstr>Microsoft YaHei</vt:lpstr>
      <vt:lpstr>Arial Unicode MS</vt:lpstr>
      <vt:lpstr>Ocean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NewWind</dc:creator>
  <cp:lastModifiedBy>ACER</cp:lastModifiedBy>
  <cp:revision>54</cp:revision>
  <dcterms:created xsi:type="dcterms:W3CDTF">2014-10-29T12:23:00Z</dcterms:created>
  <dcterms:modified xsi:type="dcterms:W3CDTF">2025-04-23T13:52:25Z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527C85762D444CD4B301E550AAE79B61_13</vt:lpwstr>
  </property>
  <property fmtid="{D5CDD505-2E9C-101B-9397-08002B2CF9AE}" pid="3" name="KSOProductBuildVer">
    <vt:lpwstr>1033-12.2.0.20795</vt:lpwstr>
  </property>
</Properties>
</file>