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66"/>
    <a:srgbClr val="FF3300"/>
    <a:srgbClr val="FFFF79"/>
    <a:srgbClr val="800080"/>
    <a:srgbClr val="66CCFF"/>
    <a:srgbClr val="FFFFCC"/>
    <a:srgbClr val="99FF99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717"/>
    <p:restoredTop sz="90977"/>
  </p:normalViewPr>
  <p:slideViewPr>
    <p:cSldViewPr showGuides="1">
      <p:cViewPr varScale="1">
        <p:scale>
          <a:sx n="77" d="100"/>
          <a:sy n="77" d="100"/>
        </p:scale>
        <p:origin x="133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Times New Roman" panose="02020603050405020304" pitchFamily="18" charset="0"/>
              </a:rPr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Times New Roman" panose="02020603050405020304" pitchFamily="18" charset="0"/>
              </a:rPr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Times New Roman" panose="02020603050405020304" pitchFamily="18" charset="0"/>
              </a:rPr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Times New Roman" panose="02020603050405020304" pitchFamily="18" charset="0"/>
              </a:rPr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Times New Roman" panose="02020603050405020304" pitchFamily="18" charset="0"/>
              </a:rPr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Times New Roman" panose="02020603050405020304" pitchFamily="18" charset="0"/>
              </a:rPr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Times New Roman" panose="02020603050405020304" pitchFamily="18" charset="0"/>
              </a:rPr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Times New Roman" panose="02020603050405020304" pitchFamily="18" charset="0"/>
              </a:rPr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Times New Roman" panose="02020603050405020304" pitchFamily="18" charset="0"/>
              </a:rPr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Times New Roman" panose="02020603050405020304" pitchFamily="18" charset="0"/>
              </a:rPr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Times New Roman" panose="02020603050405020304" pitchFamily="18" charset="0"/>
              </a:rPr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Times New Roman" panose="02020603050405020304" pitchFamily="18" charset="0"/>
              </a:rPr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Times New Roman" panose="02020603050405020304" pitchFamily="18" charset="0"/>
              </a:rPr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random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wmf"/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6.wmf"/><Relationship Id="rId1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8.png"/><Relationship Id="rId8" Type="http://schemas.microsoft.com/office/2007/relationships/media" Target="file:///C:\Documents%20and%20Settings\Lan\Local%20Settings\Temporary%20Internet%20Files\Content.IE5\PBR805W8\MSj03881690000%5b1%5d.wav" TargetMode="External"/><Relationship Id="rId7" Type="http://schemas.openxmlformats.org/officeDocument/2006/relationships/audio" Target="file:///C:\Documents%20and%20Settings\Lan\Local%20Settings\Temporary%20Internet%20Files\Content.IE5\PBR805W8\MSj03881690000%5b1%5d.wav" TargetMode="Externa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png"/><Relationship Id="rId13" Type="http://schemas.openxmlformats.org/officeDocument/2006/relationships/slideLayout" Target="../slideLayouts/slideLayout7.xml"/><Relationship Id="rId12" Type="http://schemas.microsoft.com/office/2007/relationships/media" Target="file:///C:\Documents%20and%20Settings\Lan\Local%20Settings\Temporary%20Internet%20Files\Content.IE5\WHQRW9MB\MSj03885630000%5b1%5d.wav" TargetMode="External"/><Relationship Id="rId11" Type="http://schemas.openxmlformats.org/officeDocument/2006/relationships/audio" Target="file:///C:\Documents%20and%20Settings\Lan\Local%20Settings\Temporary%20Internet%20Files\Content.IE5\WHQRW9MB\MSj03885630000%5b1%5d.wav" TargetMode="External"/><Relationship Id="rId10" Type="http://schemas.openxmlformats.org/officeDocument/2006/relationships/audio" Target="../media/audio2.wav"/><Relationship Id="rId1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050" name="Group 11"/>
          <p:cNvGrpSpPr/>
          <p:nvPr/>
        </p:nvGrpSpPr>
        <p:grpSpPr>
          <a:xfrm>
            <a:off x="-15875" y="-11112"/>
            <a:ext cx="9205913" cy="6883400"/>
            <a:chOff x="-10" y="-7"/>
            <a:chExt cx="5799" cy="4336"/>
          </a:xfrm>
        </p:grpSpPr>
        <p:pic>
          <p:nvPicPr>
            <p:cNvPr id="2054" name="Picture 12"/>
            <p:cNvPicPr>
              <a:picLocks noChangeAspect="1"/>
            </p:cNvPicPr>
            <p:nvPr/>
          </p:nvPicPr>
          <p:blipFill>
            <a:blip r:embed="rId1"/>
            <a:srcRect l="1613" t="3125" r="1613" b="3125"/>
            <a:stretch>
              <a:fillRect/>
            </a:stretch>
          </p:blipFill>
          <p:spPr>
            <a:xfrm>
              <a:off x="0" y="0"/>
              <a:ext cx="5760" cy="4329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2055" name="Group 13"/>
            <p:cNvGrpSpPr/>
            <p:nvPr/>
          </p:nvGrpSpPr>
          <p:grpSpPr>
            <a:xfrm>
              <a:off x="-2" y="3377"/>
              <a:ext cx="859" cy="952"/>
              <a:chOff x="2794" y="2160"/>
              <a:chExt cx="1154" cy="1279"/>
            </a:xfrm>
          </p:grpSpPr>
          <p:sp>
            <p:nvSpPr>
              <p:cNvPr id="2479" name="AutoShape 14"/>
              <p:cNvSpPr>
                <a:spLocks noChangeAspect="1" noTextEdit="1"/>
              </p:cNvSpPr>
              <p:nvPr/>
            </p:nvSpPr>
            <p:spPr>
              <a:xfrm>
                <a:off x="2832" y="2160"/>
                <a:ext cx="1116" cy="123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80" name="Freeform 15"/>
              <p:cNvSpPr/>
              <p:nvPr/>
            </p:nvSpPr>
            <p:spPr>
              <a:xfrm>
                <a:off x="2912" y="2780"/>
                <a:ext cx="30" cy="30"/>
              </a:xfrm>
              <a:custGeom>
                <a:avLst/>
                <a:gdLst>
                  <a:gd name="txL" fmla="*/ 0 w 61"/>
                  <a:gd name="txT" fmla="*/ 0 h 60"/>
                  <a:gd name="txR" fmla="*/ 61 w 61"/>
                  <a:gd name="txB" fmla="*/ 60 h 60"/>
                </a:gdLst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61" h="60">
                    <a:moveTo>
                      <a:pt x="31" y="60"/>
                    </a:moveTo>
                    <a:lnTo>
                      <a:pt x="18" y="57"/>
                    </a:lnTo>
                    <a:lnTo>
                      <a:pt x="9" y="50"/>
                    </a:lnTo>
                    <a:lnTo>
                      <a:pt x="2" y="41"/>
                    </a:lnTo>
                    <a:lnTo>
                      <a:pt x="0" y="30"/>
                    </a:lnTo>
                    <a:lnTo>
                      <a:pt x="2" y="18"/>
                    </a:lnTo>
                    <a:lnTo>
                      <a:pt x="9" y="8"/>
                    </a:lnTo>
                    <a:lnTo>
                      <a:pt x="18" y="2"/>
                    </a:lnTo>
                    <a:lnTo>
                      <a:pt x="31" y="0"/>
                    </a:lnTo>
                    <a:lnTo>
                      <a:pt x="42" y="2"/>
                    </a:lnTo>
                    <a:lnTo>
                      <a:pt x="52" y="8"/>
                    </a:lnTo>
                    <a:lnTo>
                      <a:pt x="58" y="18"/>
                    </a:lnTo>
                    <a:lnTo>
                      <a:pt x="61" y="30"/>
                    </a:lnTo>
                    <a:lnTo>
                      <a:pt x="58" y="41"/>
                    </a:lnTo>
                    <a:lnTo>
                      <a:pt x="52" y="50"/>
                    </a:lnTo>
                    <a:lnTo>
                      <a:pt x="42" y="57"/>
                    </a:lnTo>
                    <a:lnTo>
                      <a:pt x="31" y="6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81" name="Freeform 16"/>
              <p:cNvSpPr/>
              <p:nvPr/>
            </p:nvSpPr>
            <p:spPr>
              <a:xfrm>
                <a:off x="2893" y="2680"/>
                <a:ext cx="67" cy="91"/>
              </a:xfrm>
              <a:custGeom>
                <a:avLst/>
                <a:gdLst>
                  <a:gd name="txL" fmla="*/ 0 w 132"/>
                  <a:gd name="txT" fmla="*/ 0 h 182"/>
                  <a:gd name="txR" fmla="*/ 132 w 132"/>
                  <a:gd name="txB" fmla="*/ 182 h 182"/>
                </a:gdLst>
                <a:ahLst/>
                <a:cxnLst>
                  <a:cxn ang="0">
                    <a:pos x="2" y="6"/>
                  </a:cxn>
                  <a:cxn ang="0">
                    <a:pos x="3" y="6"/>
                  </a:cxn>
                  <a:cxn ang="0">
                    <a:pos x="3" y="6"/>
                  </a:cxn>
                  <a:cxn ang="0">
                    <a:pos x="4" y="5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5" y="2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6"/>
                  </a:cxn>
                </a:cxnLst>
                <a:rect l="txL" t="txT" r="txR" b="txB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82" name="Freeform 17"/>
              <p:cNvSpPr/>
              <p:nvPr/>
            </p:nvSpPr>
            <p:spPr>
              <a:xfrm>
                <a:off x="2893" y="2680"/>
                <a:ext cx="67" cy="91"/>
              </a:xfrm>
              <a:custGeom>
                <a:avLst/>
                <a:gdLst>
                  <a:gd name="txL" fmla="*/ 0 w 132"/>
                  <a:gd name="txT" fmla="*/ 0 h 182"/>
                  <a:gd name="txR" fmla="*/ 132 w 132"/>
                  <a:gd name="txB" fmla="*/ 182 h 182"/>
                </a:gdLst>
                <a:ahLst/>
                <a:cxnLst>
                  <a:cxn ang="0">
                    <a:pos x="2" y="6"/>
                  </a:cxn>
                  <a:cxn ang="0">
                    <a:pos x="3" y="6"/>
                  </a:cxn>
                  <a:cxn ang="0">
                    <a:pos x="3" y="6"/>
                  </a:cxn>
                  <a:cxn ang="0">
                    <a:pos x="4" y="5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5" y="2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6"/>
                  </a:cxn>
                </a:cxnLst>
                <a:rect l="txL" t="txT" r="txR" b="txB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83" name="Freeform 18"/>
              <p:cNvSpPr/>
              <p:nvPr/>
            </p:nvSpPr>
            <p:spPr>
              <a:xfrm>
                <a:off x="2821" y="2718"/>
                <a:ext cx="89" cy="73"/>
              </a:xfrm>
              <a:custGeom>
                <a:avLst/>
                <a:gdLst>
                  <a:gd name="txL" fmla="*/ 0 w 177"/>
                  <a:gd name="txT" fmla="*/ 0 h 146"/>
                  <a:gd name="txR" fmla="*/ 177 w 177"/>
                  <a:gd name="txB" fmla="*/ 146 h 146"/>
                </a:gdLst>
                <a:ahLst/>
                <a:cxnLst>
                  <a:cxn ang="0">
                    <a:pos x="6" y="5"/>
                  </a:cxn>
                  <a:cxn ang="0">
                    <a:pos x="6" y="4"/>
                  </a:cxn>
                  <a:cxn ang="0">
                    <a:pos x="6" y="4"/>
                  </a:cxn>
                  <a:cxn ang="0">
                    <a:pos x="6" y="3"/>
                  </a:cxn>
                  <a:cxn ang="0">
                    <a:pos x="5" y="2"/>
                  </a:cxn>
                  <a:cxn ang="0">
                    <a:pos x="4" y="2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3" y="5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6" y="5"/>
                  </a:cxn>
                  <a:cxn ang="0">
                    <a:pos x="6" y="5"/>
                  </a:cxn>
                </a:cxnLst>
                <a:rect l="txL" t="txT" r="txR" b="txB"/>
                <a:pathLst>
                  <a:path w="177" h="146">
                    <a:moveTo>
                      <a:pt x="163" y="144"/>
                    </a:moveTo>
                    <a:lnTo>
                      <a:pt x="177" y="118"/>
                    </a:lnTo>
                    <a:lnTo>
                      <a:pt x="172" y="110"/>
                    </a:lnTo>
                    <a:lnTo>
                      <a:pt x="161" y="89"/>
                    </a:lnTo>
                    <a:lnTo>
                      <a:pt x="144" y="62"/>
                    </a:lnTo>
                    <a:lnTo>
                      <a:pt x="122" y="33"/>
                    </a:lnTo>
                    <a:lnTo>
                      <a:pt x="95" y="11"/>
                    </a:lnTo>
                    <a:lnTo>
                      <a:pt x="69" y="0"/>
                    </a:lnTo>
                    <a:lnTo>
                      <a:pt x="40" y="7"/>
                    </a:lnTo>
                    <a:lnTo>
                      <a:pt x="14" y="38"/>
                    </a:lnTo>
                    <a:lnTo>
                      <a:pt x="3" y="60"/>
                    </a:lnTo>
                    <a:lnTo>
                      <a:pt x="0" y="78"/>
                    </a:lnTo>
                    <a:lnTo>
                      <a:pt x="1" y="94"/>
                    </a:lnTo>
                    <a:lnTo>
                      <a:pt x="8" y="106"/>
                    </a:lnTo>
                    <a:lnTo>
                      <a:pt x="17" y="117"/>
                    </a:lnTo>
                    <a:lnTo>
                      <a:pt x="30" y="126"/>
                    </a:lnTo>
                    <a:lnTo>
                      <a:pt x="46" y="132"/>
                    </a:lnTo>
                    <a:lnTo>
                      <a:pt x="62" y="138"/>
                    </a:lnTo>
                    <a:lnTo>
                      <a:pt x="79" y="141"/>
                    </a:lnTo>
                    <a:lnTo>
                      <a:pt x="98" y="143"/>
                    </a:lnTo>
                    <a:lnTo>
                      <a:pt x="115" y="144"/>
                    </a:lnTo>
                    <a:lnTo>
                      <a:pt x="130" y="146"/>
                    </a:lnTo>
                    <a:lnTo>
                      <a:pt x="144" y="146"/>
                    </a:lnTo>
                    <a:lnTo>
                      <a:pt x="154" y="144"/>
                    </a:lnTo>
                    <a:lnTo>
                      <a:pt x="161" y="144"/>
                    </a:lnTo>
                    <a:lnTo>
                      <a:pt x="163" y="144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84" name="Freeform 19"/>
              <p:cNvSpPr/>
              <p:nvPr/>
            </p:nvSpPr>
            <p:spPr>
              <a:xfrm>
                <a:off x="2821" y="2800"/>
                <a:ext cx="89" cy="71"/>
              </a:xfrm>
              <a:custGeom>
                <a:avLst/>
                <a:gdLst>
                  <a:gd name="txL" fmla="*/ 0 w 178"/>
                  <a:gd name="txT" fmla="*/ 0 h 143"/>
                  <a:gd name="txR" fmla="*/ 178 w 178"/>
                  <a:gd name="txB" fmla="*/ 143 h 143"/>
                </a:gdLst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3"/>
                  </a:cxn>
                  <a:cxn ang="0">
                    <a:pos x="5" y="2"/>
                  </a:cxn>
                  <a:cxn ang="0">
                    <a:pos x="6" y="1"/>
                  </a:cxn>
                  <a:cxn ang="0">
                    <a:pos x="6" y="1"/>
                  </a:cxn>
                  <a:cxn ang="0">
                    <a:pos x="6" y="0"/>
                  </a:cxn>
                </a:cxnLst>
                <a:rect l="txL" t="txT" r="txR" b="txB"/>
                <a:pathLst>
                  <a:path w="178" h="143">
                    <a:moveTo>
                      <a:pt x="178" y="27"/>
                    </a:moveTo>
                    <a:lnTo>
                      <a:pt x="164" y="1"/>
                    </a:lnTo>
                    <a:lnTo>
                      <a:pt x="162" y="1"/>
                    </a:lnTo>
                    <a:lnTo>
                      <a:pt x="155" y="1"/>
                    </a:lnTo>
                    <a:lnTo>
                      <a:pt x="145" y="0"/>
                    </a:lnTo>
                    <a:lnTo>
                      <a:pt x="131" y="0"/>
                    </a:lnTo>
                    <a:lnTo>
                      <a:pt x="116" y="1"/>
                    </a:lnTo>
                    <a:lnTo>
                      <a:pt x="99" y="2"/>
                    </a:lnTo>
                    <a:lnTo>
                      <a:pt x="80" y="5"/>
                    </a:lnTo>
                    <a:lnTo>
                      <a:pt x="63" y="7"/>
                    </a:lnTo>
                    <a:lnTo>
                      <a:pt x="46" y="13"/>
                    </a:lnTo>
                    <a:lnTo>
                      <a:pt x="31" y="18"/>
                    </a:lnTo>
                    <a:lnTo>
                      <a:pt x="18" y="27"/>
                    </a:lnTo>
                    <a:lnTo>
                      <a:pt x="8" y="37"/>
                    </a:lnTo>
                    <a:lnTo>
                      <a:pt x="2" y="50"/>
                    </a:lnTo>
                    <a:lnTo>
                      <a:pt x="0" y="65"/>
                    </a:lnTo>
                    <a:lnTo>
                      <a:pt x="4" y="83"/>
                    </a:lnTo>
                    <a:lnTo>
                      <a:pt x="14" y="104"/>
                    </a:lnTo>
                    <a:lnTo>
                      <a:pt x="41" y="135"/>
                    </a:lnTo>
                    <a:lnTo>
                      <a:pt x="69" y="143"/>
                    </a:lnTo>
                    <a:lnTo>
                      <a:pt x="96" y="132"/>
                    </a:lnTo>
                    <a:lnTo>
                      <a:pt x="122" y="111"/>
                    </a:lnTo>
                    <a:lnTo>
                      <a:pt x="145" y="83"/>
                    </a:lnTo>
                    <a:lnTo>
                      <a:pt x="162" y="55"/>
                    </a:lnTo>
                    <a:lnTo>
                      <a:pt x="174" y="35"/>
                    </a:lnTo>
                    <a:lnTo>
                      <a:pt x="178" y="27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85" name="Freeform 20"/>
              <p:cNvSpPr/>
              <p:nvPr/>
            </p:nvSpPr>
            <p:spPr>
              <a:xfrm>
                <a:off x="2894" y="2818"/>
                <a:ext cx="66" cy="90"/>
              </a:xfrm>
              <a:custGeom>
                <a:avLst/>
                <a:gdLst>
                  <a:gd name="txL" fmla="*/ 0 w 132"/>
                  <a:gd name="txT" fmla="*/ 0 h 181"/>
                  <a:gd name="txR" fmla="*/ 132 w 132"/>
                  <a:gd name="txB" fmla="*/ 181 h 181"/>
                </a:gdLst>
                <a:ahLst/>
                <a:cxnLst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1" y="4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4" y="5"/>
                  </a:cxn>
                  <a:cxn ang="0">
                    <a:pos x="4" y="4"/>
                  </a:cxn>
                  <a:cxn ang="0">
                    <a:pos x="5" y="3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</a:cxnLst>
                <a:rect l="txL" t="txT" r="txR" b="txB"/>
                <a:pathLst>
                  <a:path w="132" h="181">
                    <a:moveTo>
                      <a:pt x="82" y="0"/>
                    </a:moveTo>
                    <a:lnTo>
                      <a:pt x="52" y="0"/>
                    </a:lnTo>
                    <a:lnTo>
                      <a:pt x="47" y="8"/>
                    </a:lnTo>
                    <a:lnTo>
                      <a:pt x="35" y="29"/>
                    </a:lnTo>
                    <a:lnTo>
                      <a:pt x="20" y="57"/>
                    </a:lnTo>
                    <a:lnTo>
                      <a:pt x="7" y="90"/>
                    </a:lnTo>
                    <a:lnTo>
                      <a:pt x="0" y="123"/>
                    </a:lnTo>
                    <a:lnTo>
                      <a:pt x="5" y="152"/>
                    </a:lnTo>
                    <a:lnTo>
                      <a:pt x="24" y="172"/>
                    </a:lnTo>
                    <a:lnTo>
                      <a:pt x="64" y="181"/>
                    </a:lnTo>
                    <a:lnTo>
                      <a:pt x="106" y="172"/>
                    </a:lnTo>
                    <a:lnTo>
                      <a:pt x="127" y="152"/>
                    </a:lnTo>
                    <a:lnTo>
                      <a:pt x="132" y="123"/>
                    </a:lnTo>
                    <a:lnTo>
                      <a:pt x="127" y="90"/>
                    </a:lnTo>
                    <a:lnTo>
                      <a:pt x="114" y="57"/>
                    </a:lnTo>
                    <a:lnTo>
                      <a:pt x="99" y="29"/>
                    </a:lnTo>
                    <a:lnTo>
                      <a:pt x="86" y="8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86" name="Freeform 21"/>
              <p:cNvSpPr/>
              <p:nvPr/>
            </p:nvSpPr>
            <p:spPr>
              <a:xfrm>
                <a:off x="2944" y="2799"/>
                <a:ext cx="88" cy="72"/>
              </a:xfrm>
              <a:custGeom>
                <a:avLst/>
                <a:gdLst>
                  <a:gd name="txL" fmla="*/ 0 w 177"/>
                  <a:gd name="txT" fmla="*/ 0 h 144"/>
                  <a:gd name="txR" fmla="*/ 177 w 177"/>
                  <a:gd name="txB" fmla="*/ 144 h 144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3" y="5"/>
                  </a:cxn>
                  <a:cxn ang="0">
                    <a:pos x="4" y="5"/>
                  </a:cxn>
                  <a:cxn ang="0">
                    <a:pos x="5" y="4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177" h="144">
                    <a:moveTo>
                      <a:pt x="15" y="1"/>
                    </a:moveTo>
                    <a:lnTo>
                      <a:pt x="0" y="26"/>
                    </a:lnTo>
                    <a:lnTo>
                      <a:pt x="5" y="34"/>
                    </a:lnTo>
                    <a:lnTo>
                      <a:pt x="16" y="55"/>
                    </a:lnTo>
                    <a:lnTo>
                      <a:pt x="33" y="83"/>
                    </a:lnTo>
                    <a:lnTo>
                      <a:pt x="56" y="110"/>
                    </a:lnTo>
                    <a:lnTo>
                      <a:pt x="82" y="132"/>
                    </a:lnTo>
                    <a:lnTo>
                      <a:pt x="109" y="144"/>
                    </a:lnTo>
                    <a:lnTo>
                      <a:pt x="137" y="137"/>
                    </a:lnTo>
                    <a:lnTo>
                      <a:pt x="164" y="106"/>
                    </a:lnTo>
                    <a:lnTo>
                      <a:pt x="174" y="85"/>
                    </a:lnTo>
                    <a:lnTo>
                      <a:pt x="177" y="67"/>
                    </a:lnTo>
                    <a:lnTo>
                      <a:pt x="176" y="50"/>
                    </a:lnTo>
                    <a:lnTo>
                      <a:pt x="170" y="38"/>
                    </a:lnTo>
                    <a:lnTo>
                      <a:pt x="161" y="27"/>
                    </a:lnTo>
                    <a:lnTo>
                      <a:pt x="147" y="19"/>
                    </a:lnTo>
                    <a:lnTo>
                      <a:pt x="132" y="12"/>
                    </a:lnTo>
                    <a:lnTo>
                      <a:pt x="116" y="8"/>
                    </a:lnTo>
                    <a:lnTo>
                      <a:pt x="98" y="4"/>
                    </a:lnTo>
                    <a:lnTo>
                      <a:pt x="81" y="2"/>
                    </a:lnTo>
                    <a:lnTo>
                      <a:pt x="63" y="1"/>
                    </a:lnTo>
                    <a:lnTo>
                      <a:pt x="48" y="0"/>
                    </a:lnTo>
                    <a:lnTo>
                      <a:pt x="35" y="0"/>
                    </a:lnTo>
                    <a:lnTo>
                      <a:pt x="24" y="1"/>
                    </a:lnTo>
                    <a:lnTo>
                      <a:pt x="17" y="1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87" name="Freeform 22"/>
              <p:cNvSpPr/>
              <p:nvPr/>
            </p:nvSpPr>
            <p:spPr>
              <a:xfrm>
                <a:off x="2943" y="2718"/>
                <a:ext cx="90" cy="72"/>
              </a:xfrm>
              <a:custGeom>
                <a:avLst/>
                <a:gdLst>
                  <a:gd name="txL" fmla="*/ 0 w 180"/>
                  <a:gd name="txT" fmla="*/ 0 h 143"/>
                  <a:gd name="txR" fmla="*/ 180 w 180"/>
                  <a:gd name="txB" fmla="*/ 143 h 143"/>
                </a:gdLst>
                <a:ahLst/>
                <a:cxnLst>
                  <a:cxn ang="0">
                    <a:pos x="0" y="4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4" y="5"/>
                  </a:cxn>
                  <a:cxn ang="0">
                    <a:pos x="5" y="5"/>
                  </a:cxn>
                  <a:cxn ang="0">
                    <a:pos x="5" y="4"/>
                  </a:cxn>
                  <a:cxn ang="0">
                    <a:pos x="6" y="4"/>
                  </a:cxn>
                  <a:cxn ang="0">
                    <a:pos x="6" y="4"/>
                  </a:cxn>
                  <a:cxn ang="0">
                    <a:pos x="6" y="3"/>
                  </a:cxn>
                  <a:cxn ang="0">
                    <a:pos x="6" y="3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5" y="1"/>
                  </a:cxn>
                  <a:cxn ang="0">
                    <a:pos x="4" y="0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0" y="4"/>
                  </a:cxn>
                </a:cxnLst>
                <a:rect l="txL" t="txT" r="txR" b="txB"/>
                <a:pathLst>
                  <a:path w="180" h="143">
                    <a:moveTo>
                      <a:pt x="0" y="116"/>
                    </a:moveTo>
                    <a:lnTo>
                      <a:pt x="15" y="142"/>
                    </a:lnTo>
                    <a:lnTo>
                      <a:pt x="17" y="142"/>
                    </a:lnTo>
                    <a:lnTo>
                      <a:pt x="24" y="142"/>
                    </a:lnTo>
                    <a:lnTo>
                      <a:pt x="34" y="143"/>
                    </a:lnTo>
                    <a:lnTo>
                      <a:pt x="48" y="143"/>
                    </a:lnTo>
                    <a:lnTo>
                      <a:pt x="63" y="142"/>
                    </a:lnTo>
                    <a:lnTo>
                      <a:pt x="80" y="141"/>
                    </a:lnTo>
                    <a:lnTo>
                      <a:pt x="99" y="139"/>
                    </a:lnTo>
                    <a:lnTo>
                      <a:pt x="116" y="135"/>
                    </a:lnTo>
                    <a:lnTo>
                      <a:pt x="133" y="131"/>
                    </a:lnTo>
                    <a:lnTo>
                      <a:pt x="148" y="125"/>
                    </a:lnTo>
                    <a:lnTo>
                      <a:pt x="161" y="117"/>
                    </a:lnTo>
                    <a:lnTo>
                      <a:pt x="171" y="106"/>
                    </a:lnTo>
                    <a:lnTo>
                      <a:pt x="177" y="94"/>
                    </a:lnTo>
                    <a:lnTo>
                      <a:pt x="180" y="79"/>
                    </a:lnTo>
                    <a:lnTo>
                      <a:pt x="175" y="60"/>
                    </a:lnTo>
                    <a:lnTo>
                      <a:pt x="166" y="40"/>
                    </a:lnTo>
                    <a:lnTo>
                      <a:pt x="138" y="7"/>
                    </a:lnTo>
                    <a:lnTo>
                      <a:pt x="109" y="0"/>
                    </a:lnTo>
                    <a:lnTo>
                      <a:pt x="82" y="10"/>
                    </a:lnTo>
                    <a:lnTo>
                      <a:pt x="56" y="32"/>
                    </a:lnTo>
                    <a:lnTo>
                      <a:pt x="33" y="59"/>
                    </a:lnTo>
                    <a:lnTo>
                      <a:pt x="16" y="87"/>
                    </a:lnTo>
                    <a:lnTo>
                      <a:pt x="4" y="108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88" name="Freeform 23"/>
              <p:cNvSpPr/>
              <p:nvPr/>
            </p:nvSpPr>
            <p:spPr>
              <a:xfrm>
                <a:off x="3116" y="2261"/>
                <a:ext cx="12" cy="12"/>
              </a:xfrm>
              <a:custGeom>
                <a:avLst/>
                <a:gdLst>
                  <a:gd name="txL" fmla="*/ 0 w 24"/>
                  <a:gd name="txT" fmla="*/ 0 h 24"/>
                  <a:gd name="txR" fmla="*/ 24 w 24"/>
                  <a:gd name="txB" fmla="*/ 24 h 24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4" h="24">
                    <a:moveTo>
                      <a:pt x="12" y="24"/>
                    </a:moveTo>
                    <a:lnTo>
                      <a:pt x="8" y="23"/>
                    </a:lnTo>
                    <a:lnTo>
                      <a:pt x="3" y="21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2" y="0"/>
                    </a:lnTo>
                    <a:lnTo>
                      <a:pt x="17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1"/>
                    </a:lnTo>
                    <a:lnTo>
                      <a:pt x="17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89" name="Freeform 24"/>
              <p:cNvSpPr/>
              <p:nvPr/>
            </p:nvSpPr>
            <p:spPr>
              <a:xfrm>
                <a:off x="3109" y="2221"/>
                <a:ext cx="26" cy="37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3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</a:cxnLst>
                <a:rect l="txL" t="txT" r="txR" b="txB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90" name="Freeform 25"/>
              <p:cNvSpPr/>
              <p:nvPr/>
            </p:nvSpPr>
            <p:spPr>
              <a:xfrm>
                <a:off x="3109" y="2221"/>
                <a:ext cx="26" cy="37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3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</a:cxnLst>
                <a:rect l="txL" t="txT" r="txR" b="txB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91" name="Freeform 26"/>
              <p:cNvSpPr/>
              <p:nvPr/>
            </p:nvSpPr>
            <p:spPr>
              <a:xfrm>
                <a:off x="3080" y="2236"/>
                <a:ext cx="36" cy="29"/>
              </a:xfrm>
              <a:custGeom>
                <a:avLst/>
                <a:gdLst>
                  <a:gd name="txL" fmla="*/ 0 w 71"/>
                  <a:gd name="txT" fmla="*/ 0 h 58"/>
                  <a:gd name="txR" fmla="*/ 71 w 71"/>
                  <a:gd name="txB" fmla="*/ 58 h 58"/>
                </a:gdLst>
                <a:ahLst/>
                <a:cxnLst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3" y="2"/>
                  </a:cxn>
                </a:cxnLst>
                <a:rect l="txL" t="txT" r="txR" b="txB"/>
                <a:pathLst>
                  <a:path w="71" h="58">
                    <a:moveTo>
                      <a:pt x="66" y="58"/>
                    </a:moveTo>
                    <a:lnTo>
                      <a:pt x="71" y="48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5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7"/>
                    </a:lnTo>
                    <a:lnTo>
                      <a:pt x="0" y="33"/>
                    </a:lnTo>
                    <a:lnTo>
                      <a:pt x="3" y="43"/>
                    </a:lnTo>
                    <a:lnTo>
                      <a:pt x="11" y="51"/>
                    </a:lnTo>
                    <a:lnTo>
                      <a:pt x="25" y="56"/>
                    </a:lnTo>
                    <a:lnTo>
                      <a:pt x="39" y="58"/>
                    </a:lnTo>
                    <a:lnTo>
                      <a:pt x="52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92" name="Freeform 27"/>
              <p:cNvSpPr/>
              <p:nvPr/>
            </p:nvSpPr>
            <p:spPr>
              <a:xfrm>
                <a:off x="3080" y="2269"/>
                <a:ext cx="36" cy="28"/>
              </a:xfrm>
              <a:custGeom>
                <a:avLst/>
                <a:gdLst>
                  <a:gd name="txL" fmla="*/ 0 w 71"/>
                  <a:gd name="txT" fmla="*/ 0 h 57"/>
                  <a:gd name="txR" fmla="*/ 71 w 71"/>
                  <a:gd name="txB" fmla="*/ 57 h 57"/>
                </a:gdLst>
                <a:ahLst/>
                <a:cxnLst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</a:cxnLst>
                <a:rect l="txL" t="txT" r="txR" b="txB"/>
                <a:pathLst>
                  <a:path w="71" h="57">
                    <a:moveTo>
                      <a:pt x="71" y="10"/>
                    </a:moveTo>
                    <a:lnTo>
                      <a:pt x="66" y="0"/>
                    </a:lnTo>
                    <a:lnTo>
                      <a:pt x="62" y="0"/>
                    </a:lnTo>
                    <a:lnTo>
                      <a:pt x="53" y="0"/>
                    </a:lnTo>
                    <a:lnTo>
                      <a:pt x="39" y="0"/>
                    </a:lnTo>
                    <a:lnTo>
                      <a:pt x="25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2"/>
                    </a:lnTo>
                    <a:lnTo>
                      <a:pt x="16" y="54"/>
                    </a:lnTo>
                    <a:lnTo>
                      <a:pt x="28" y="57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8" y="33"/>
                    </a:lnTo>
                    <a:lnTo>
                      <a:pt x="64" y="22"/>
                    </a:lnTo>
                    <a:lnTo>
                      <a:pt x="70" y="14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93" name="Freeform 28"/>
              <p:cNvSpPr/>
              <p:nvPr/>
            </p:nvSpPr>
            <p:spPr>
              <a:xfrm>
                <a:off x="3109" y="2277"/>
                <a:ext cx="26" cy="36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52" h="73">
                    <a:moveTo>
                      <a:pt x="32" y="0"/>
                    </a:moveTo>
                    <a:lnTo>
                      <a:pt x="20" y="0"/>
                    </a:lnTo>
                    <a:lnTo>
                      <a:pt x="18" y="4"/>
                    </a:lnTo>
                    <a:lnTo>
                      <a:pt x="14" y="12"/>
                    </a:lnTo>
                    <a:lnTo>
                      <a:pt x="8" y="23"/>
                    </a:lnTo>
                    <a:lnTo>
                      <a:pt x="2" y="36"/>
                    </a:lnTo>
                    <a:lnTo>
                      <a:pt x="0" y="50"/>
                    </a:lnTo>
                    <a:lnTo>
                      <a:pt x="1" y="61"/>
                    </a:lnTo>
                    <a:lnTo>
                      <a:pt x="9" y="69"/>
                    </a:lnTo>
                    <a:lnTo>
                      <a:pt x="25" y="73"/>
                    </a:lnTo>
                    <a:lnTo>
                      <a:pt x="41" y="69"/>
                    </a:lnTo>
                    <a:lnTo>
                      <a:pt x="50" y="61"/>
                    </a:lnTo>
                    <a:lnTo>
                      <a:pt x="52" y="50"/>
                    </a:lnTo>
                    <a:lnTo>
                      <a:pt x="49" y="36"/>
                    </a:lnTo>
                    <a:lnTo>
                      <a:pt x="45" y="23"/>
                    </a:lnTo>
                    <a:lnTo>
                      <a:pt x="39" y="12"/>
                    </a:lnTo>
                    <a:lnTo>
                      <a:pt x="34" y="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94" name="Freeform 29"/>
              <p:cNvSpPr/>
              <p:nvPr/>
            </p:nvSpPr>
            <p:spPr>
              <a:xfrm>
                <a:off x="3129" y="2269"/>
                <a:ext cx="36" cy="28"/>
              </a:xfrm>
              <a:custGeom>
                <a:avLst/>
                <a:gdLst>
                  <a:gd name="txL" fmla="*/ 0 w 71"/>
                  <a:gd name="txT" fmla="*/ 0 h 57"/>
                  <a:gd name="txR" fmla="*/ 71 w 71"/>
                  <a:gd name="txB" fmla="*/ 57 h 57"/>
                </a:gdLst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71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7"/>
                    </a:lnTo>
                    <a:lnTo>
                      <a:pt x="55" y="54"/>
                    </a:lnTo>
                    <a:lnTo>
                      <a:pt x="66" y="42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19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95" name="Freeform 30"/>
              <p:cNvSpPr/>
              <p:nvPr/>
            </p:nvSpPr>
            <p:spPr>
              <a:xfrm>
                <a:off x="3129" y="2236"/>
                <a:ext cx="36" cy="28"/>
              </a:xfrm>
              <a:custGeom>
                <a:avLst/>
                <a:gdLst>
                  <a:gd name="txL" fmla="*/ 0 w 71"/>
                  <a:gd name="txT" fmla="*/ 0 h 57"/>
                  <a:gd name="txR" fmla="*/ 71 w 71"/>
                  <a:gd name="txB" fmla="*/ 57 h 57"/>
                </a:gdLst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71" h="57">
                    <a:moveTo>
                      <a:pt x="0" y="47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6" y="55"/>
                    </a:lnTo>
                    <a:lnTo>
                      <a:pt x="59" y="50"/>
                    </a:lnTo>
                    <a:lnTo>
                      <a:pt x="68" y="43"/>
                    </a:lnTo>
                    <a:lnTo>
                      <a:pt x="71" y="32"/>
                    </a:lnTo>
                    <a:lnTo>
                      <a:pt x="66" y="17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2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96" name="Freeform 31"/>
              <p:cNvSpPr/>
              <p:nvPr/>
            </p:nvSpPr>
            <p:spPr>
              <a:xfrm>
                <a:off x="3830" y="3106"/>
                <a:ext cx="12" cy="12"/>
              </a:xfrm>
              <a:custGeom>
                <a:avLst/>
                <a:gdLst>
                  <a:gd name="txL" fmla="*/ 0 w 24"/>
                  <a:gd name="txT" fmla="*/ 0 h 24"/>
                  <a:gd name="txR" fmla="*/ 24 w 24"/>
                  <a:gd name="txB" fmla="*/ 24 h 24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4" h="24">
                    <a:moveTo>
                      <a:pt x="11" y="24"/>
                    </a:moveTo>
                    <a:lnTo>
                      <a:pt x="7" y="23"/>
                    </a:lnTo>
                    <a:lnTo>
                      <a:pt x="3" y="20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1" y="24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97" name="Freeform 32"/>
              <p:cNvSpPr/>
              <p:nvPr/>
            </p:nvSpPr>
            <p:spPr>
              <a:xfrm>
                <a:off x="3823" y="3066"/>
                <a:ext cx="26" cy="36"/>
              </a:xfrm>
              <a:custGeom>
                <a:avLst/>
                <a:gdLst>
                  <a:gd name="txL" fmla="*/ 0 w 53"/>
                  <a:gd name="txT" fmla="*/ 0 h 73"/>
                  <a:gd name="txR" fmla="*/ 53 w 53"/>
                  <a:gd name="txB" fmla="*/ 73 h 73"/>
                </a:gdLst>
                <a:ahLst/>
                <a:cxnLst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98" name="Freeform 33"/>
              <p:cNvSpPr/>
              <p:nvPr/>
            </p:nvSpPr>
            <p:spPr>
              <a:xfrm>
                <a:off x="3823" y="3066"/>
                <a:ext cx="26" cy="36"/>
              </a:xfrm>
              <a:custGeom>
                <a:avLst/>
                <a:gdLst>
                  <a:gd name="txL" fmla="*/ 0 w 53"/>
                  <a:gd name="txT" fmla="*/ 0 h 73"/>
                  <a:gd name="txR" fmla="*/ 53 w 53"/>
                  <a:gd name="txB" fmla="*/ 73 h 73"/>
                </a:gdLst>
                <a:ahLst/>
                <a:cxnLst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99" name="Freeform 34"/>
              <p:cNvSpPr/>
              <p:nvPr/>
            </p:nvSpPr>
            <p:spPr>
              <a:xfrm>
                <a:off x="3793" y="3081"/>
                <a:ext cx="36" cy="29"/>
              </a:xfrm>
              <a:custGeom>
                <a:avLst/>
                <a:gdLst>
                  <a:gd name="txL" fmla="*/ 0 w 71"/>
                  <a:gd name="txT" fmla="*/ 0 h 58"/>
                  <a:gd name="txR" fmla="*/ 71 w 71"/>
                  <a:gd name="txB" fmla="*/ 58 h 58"/>
                </a:gdLst>
                <a:ahLst/>
                <a:cxnLst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3" y="2"/>
                  </a:cxn>
                </a:cxnLst>
                <a:rect l="txL" t="txT" r="txR" b="txB"/>
                <a:pathLst>
                  <a:path w="71" h="58">
                    <a:moveTo>
                      <a:pt x="66" y="58"/>
                    </a:moveTo>
                    <a:lnTo>
                      <a:pt x="71" y="47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4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6"/>
                    </a:lnTo>
                    <a:lnTo>
                      <a:pt x="0" y="32"/>
                    </a:lnTo>
                    <a:lnTo>
                      <a:pt x="3" y="43"/>
                    </a:lnTo>
                    <a:lnTo>
                      <a:pt x="13" y="51"/>
                    </a:lnTo>
                    <a:lnTo>
                      <a:pt x="25" y="55"/>
                    </a:lnTo>
                    <a:lnTo>
                      <a:pt x="39" y="58"/>
                    </a:lnTo>
                    <a:lnTo>
                      <a:pt x="53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00" name="Freeform 35"/>
              <p:cNvSpPr/>
              <p:nvPr/>
            </p:nvSpPr>
            <p:spPr>
              <a:xfrm>
                <a:off x="3793" y="3114"/>
                <a:ext cx="37" cy="28"/>
              </a:xfrm>
              <a:custGeom>
                <a:avLst/>
                <a:gdLst>
                  <a:gd name="txL" fmla="*/ 0 w 72"/>
                  <a:gd name="txT" fmla="*/ 0 h 56"/>
                  <a:gd name="txR" fmla="*/ 72 w 72"/>
                  <a:gd name="txB" fmla="*/ 56 h 56"/>
                </a:gdLst>
                <a:ahLst/>
                <a:cxnLst>
                  <a:cxn ang="0">
                    <a:pos x="3" y="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</a:cxnLst>
                <a:rect l="txL" t="txT" r="txR" b="txB"/>
                <a:pathLst>
                  <a:path w="72" h="56">
                    <a:moveTo>
                      <a:pt x="72" y="10"/>
                    </a:moveTo>
                    <a:lnTo>
                      <a:pt x="67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1"/>
                    </a:lnTo>
                    <a:lnTo>
                      <a:pt x="17" y="54"/>
                    </a:lnTo>
                    <a:lnTo>
                      <a:pt x="29" y="56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9" y="33"/>
                    </a:lnTo>
                    <a:lnTo>
                      <a:pt x="66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01" name="Freeform 36"/>
              <p:cNvSpPr/>
              <p:nvPr/>
            </p:nvSpPr>
            <p:spPr>
              <a:xfrm>
                <a:off x="3823" y="3121"/>
                <a:ext cx="26" cy="37"/>
              </a:xfrm>
              <a:custGeom>
                <a:avLst/>
                <a:gdLst>
                  <a:gd name="txL" fmla="*/ 0 w 53"/>
                  <a:gd name="txT" fmla="*/ 0 h 72"/>
                  <a:gd name="txR" fmla="*/ 53 w 53"/>
                  <a:gd name="txB" fmla="*/ 72 h 72"/>
                </a:gdLst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</a:cxnLst>
                <a:rect l="txL" t="txT" r="txR" b="txB"/>
                <a:pathLst>
                  <a:path w="53" h="72">
                    <a:moveTo>
                      <a:pt x="33" y="0"/>
                    </a:moveTo>
                    <a:lnTo>
                      <a:pt x="20" y="0"/>
                    </a:lnTo>
                    <a:lnTo>
                      <a:pt x="18" y="3"/>
                    </a:lnTo>
                    <a:lnTo>
                      <a:pt x="13" y="11"/>
                    </a:lnTo>
                    <a:lnTo>
                      <a:pt x="8" y="23"/>
                    </a:lnTo>
                    <a:lnTo>
                      <a:pt x="3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6" y="72"/>
                    </a:lnTo>
                    <a:lnTo>
                      <a:pt x="42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0" y="35"/>
                    </a:lnTo>
                    <a:lnTo>
                      <a:pt x="46" y="23"/>
                    </a:lnTo>
                    <a:lnTo>
                      <a:pt x="40" y="11"/>
                    </a:lnTo>
                    <a:lnTo>
                      <a:pt x="35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02" name="Freeform 37"/>
              <p:cNvSpPr/>
              <p:nvPr/>
            </p:nvSpPr>
            <p:spPr>
              <a:xfrm>
                <a:off x="3843" y="3114"/>
                <a:ext cx="36" cy="28"/>
              </a:xfrm>
              <a:custGeom>
                <a:avLst/>
                <a:gdLst>
                  <a:gd name="txL" fmla="*/ 0 w 71"/>
                  <a:gd name="txT" fmla="*/ 0 h 56"/>
                  <a:gd name="txR" fmla="*/ 71 w 71"/>
                  <a:gd name="txB" fmla="*/ 56 h 56"/>
                </a:gdLst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71" h="56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6"/>
                    </a:lnTo>
                    <a:lnTo>
                      <a:pt x="55" y="54"/>
                    </a:lnTo>
                    <a:lnTo>
                      <a:pt x="66" y="41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59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03" name="Freeform 38"/>
              <p:cNvSpPr/>
              <p:nvPr/>
            </p:nvSpPr>
            <p:spPr>
              <a:xfrm>
                <a:off x="3842" y="3081"/>
                <a:ext cx="37" cy="28"/>
              </a:xfrm>
              <a:custGeom>
                <a:avLst/>
                <a:gdLst>
                  <a:gd name="txL" fmla="*/ 0 w 72"/>
                  <a:gd name="txT" fmla="*/ 0 h 57"/>
                  <a:gd name="txR" fmla="*/ 72 w 72"/>
                  <a:gd name="txB" fmla="*/ 57 h 57"/>
                </a:gdLst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72" h="57">
                    <a:moveTo>
                      <a:pt x="0" y="46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7" y="54"/>
                    </a:lnTo>
                    <a:lnTo>
                      <a:pt x="60" y="50"/>
                    </a:lnTo>
                    <a:lnTo>
                      <a:pt x="69" y="43"/>
                    </a:lnTo>
                    <a:lnTo>
                      <a:pt x="72" y="31"/>
                    </a:lnTo>
                    <a:lnTo>
                      <a:pt x="67" y="16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3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04" name="Freeform 39"/>
              <p:cNvSpPr/>
              <p:nvPr/>
            </p:nvSpPr>
            <p:spPr>
              <a:xfrm>
                <a:off x="3134" y="3087"/>
                <a:ext cx="11" cy="12"/>
              </a:xfrm>
              <a:custGeom>
                <a:avLst/>
                <a:gdLst>
                  <a:gd name="txL" fmla="*/ 0 w 23"/>
                  <a:gd name="txT" fmla="*/ 0 h 24"/>
                  <a:gd name="txR" fmla="*/ 23 w 23"/>
                  <a:gd name="txB" fmla="*/ 24 h 24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23" h="24">
                    <a:moveTo>
                      <a:pt x="12" y="24"/>
                    </a:moveTo>
                    <a:lnTo>
                      <a:pt x="7" y="23"/>
                    </a:lnTo>
                    <a:lnTo>
                      <a:pt x="4" y="20"/>
                    </a:lnTo>
                    <a:lnTo>
                      <a:pt x="1" y="17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2" y="8"/>
                    </a:lnTo>
                    <a:lnTo>
                      <a:pt x="23" y="12"/>
                    </a:lnTo>
                    <a:lnTo>
                      <a:pt x="22" y="17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05" name="Freeform 40"/>
              <p:cNvSpPr/>
              <p:nvPr/>
            </p:nvSpPr>
            <p:spPr>
              <a:xfrm>
                <a:off x="3126" y="3048"/>
                <a:ext cx="26" cy="36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06" name="Freeform 41"/>
              <p:cNvSpPr/>
              <p:nvPr/>
            </p:nvSpPr>
            <p:spPr>
              <a:xfrm>
                <a:off x="3126" y="3048"/>
                <a:ext cx="26" cy="36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07" name="Freeform 42"/>
              <p:cNvSpPr/>
              <p:nvPr/>
            </p:nvSpPr>
            <p:spPr>
              <a:xfrm>
                <a:off x="3097" y="3063"/>
                <a:ext cx="35" cy="28"/>
              </a:xfrm>
              <a:custGeom>
                <a:avLst/>
                <a:gdLst>
                  <a:gd name="txL" fmla="*/ 0 w 72"/>
                  <a:gd name="txT" fmla="*/ 0 h 58"/>
                  <a:gd name="txR" fmla="*/ 72 w 72"/>
                  <a:gd name="txB" fmla="*/ 58 h 58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txL" t="txT" r="txR" b="txB"/>
                <a:pathLst>
                  <a:path w="72" h="58">
                    <a:moveTo>
                      <a:pt x="66" y="58"/>
                    </a:moveTo>
                    <a:lnTo>
                      <a:pt x="72" y="47"/>
                    </a:lnTo>
                    <a:lnTo>
                      <a:pt x="71" y="44"/>
                    </a:lnTo>
                    <a:lnTo>
                      <a:pt x="65" y="36"/>
                    </a:lnTo>
                    <a:lnTo>
                      <a:pt x="58" y="24"/>
                    </a:lnTo>
                    <a:lnTo>
                      <a:pt x="50" y="14"/>
                    </a:lnTo>
                    <a:lnTo>
                      <a:pt x="40" y="5"/>
                    </a:lnTo>
                    <a:lnTo>
                      <a:pt x="28" y="0"/>
                    </a:lnTo>
                    <a:lnTo>
                      <a:pt x="16" y="3"/>
                    </a:lnTo>
                    <a:lnTo>
                      <a:pt x="6" y="15"/>
                    </a:lnTo>
                    <a:lnTo>
                      <a:pt x="0" y="31"/>
                    </a:lnTo>
                    <a:lnTo>
                      <a:pt x="4" y="43"/>
                    </a:lnTo>
                    <a:lnTo>
                      <a:pt x="12" y="51"/>
                    </a:lnTo>
                    <a:lnTo>
                      <a:pt x="26" y="56"/>
                    </a:lnTo>
                    <a:lnTo>
                      <a:pt x="40" y="58"/>
                    </a:lnTo>
                    <a:lnTo>
                      <a:pt x="52" y="58"/>
                    </a:lnTo>
                    <a:lnTo>
                      <a:pt x="63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08" name="Freeform 43"/>
              <p:cNvSpPr/>
              <p:nvPr/>
            </p:nvSpPr>
            <p:spPr>
              <a:xfrm>
                <a:off x="3097" y="3095"/>
                <a:ext cx="35" cy="29"/>
              </a:xfrm>
              <a:custGeom>
                <a:avLst/>
                <a:gdLst>
                  <a:gd name="txL" fmla="*/ 0 w 72"/>
                  <a:gd name="txT" fmla="*/ 0 h 56"/>
                  <a:gd name="txR" fmla="*/ 72 w 72"/>
                  <a:gd name="txB" fmla="*/ 56 h 56"/>
                </a:gdLst>
                <a:ahLst/>
                <a:cxnLst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</a:cxnLst>
                <a:rect l="txL" t="txT" r="txR" b="txB"/>
                <a:pathLst>
                  <a:path w="72" h="56">
                    <a:moveTo>
                      <a:pt x="72" y="10"/>
                    </a:moveTo>
                    <a:lnTo>
                      <a:pt x="66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4" y="14"/>
                    </a:lnTo>
                    <a:lnTo>
                      <a:pt x="0" y="25"/>
                    </a:lnTo>
                    <a:lnTo>
                      <a:pt x="6" y="40"/>
                    </a:lnTo>
                    <a:lnTo>
                      <a:pt x="16" y="53"/>
                    </a:lnTo>
                    <a:lnTo>
                      <a:pt x="28" y="56"/>
                    </a:lnTo>
                    <a:lnTo>
                      <a:pt x="40" y="53"/>
                    </a:lnTo>
                    <a:lnTo>
                      <a:pt x="50" y="44"/>
                    </a:lnTo>
                    <a:lnTo>
                      <a:pt x="58" y="33"/>
                    </a:lnTo>
                    <a:lnTo>
                      <a:pt x="65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09" name="Freeform 44"/>
              <p:cNvSpPr/>
              <p:nvPr/>
            </p:nvSpPr>
            <p:spPr>
              <a:xfrm>
                <a:off x="3126" y="3102"/>
                <a:ext cx="27" cy="37"/>
              </a:xfrm>
              <a:custGeom>
                <a:avLst/>
                <a:gdLst>
                  <a:gd name="txL" fmla="*/ 0 w 53"/>
                  <a:gd name="txT" fmla="*/ 0 h 72"/>
                  <a:gd name="txR" fmla="*/ 53 w 53"/>
                  <a:gd name="txB" fmla="*/ 72 h 72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</a:cxnLst>
                <a:rect l="txL" t="txT" r="txR" b="txB"/>
                <a:pathLst>
                  <a:path w="53" h="72">
                    <a:moveTo>
                      <a:pt x="32" y="0"/>
                    </a:moveTo>
                    <a:lnTo>
                      <a:pt x="21" y="0"/>
                    </a:lnTo>
                    <a:lnTo>
                      <a:pt x="19" y="3"/>
                    </a:lnTo>
                    <a:lnTo>
                      <a:pt x="14" y="11"/>
                    </a:lnTo>
                    <a:lnTo>
                      <a:pt x="8" y="23"/>
                    </a:lnTo>
                    <a:lnTo>
                      <a:pt x="2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7" y="72"/>
                    </a:lnTo>
                    <a:lnTo>
                      <a:pt x="43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1" y="35"/>
                    </a:lnTo>
                    <a:lnTo>
                      <a:pt x="45" y="23"/>
                    </a:lnTo>
                    <a:lnTo>
                      <a:pt x="39" y="11"/>
                    </a:lnTo>
                    <a:lnTo>
                      <a:pt x="35" y="3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10" name="Freeform 45"/>
              <p:cNvSpPr/>
              <p:nvPr/>
            </p:nvSpPr>
            <p:spPr>
              <a:xfrm>
                <a:off x="3146" y="3095"/>
                <a:ext cx="35" cy="29"/>
              </a:xfrm>
              <a:custGeom>
                <a:avLst/>
                <a:gdLst>
                  <a:gd name="txL" fmla="*/ 0 w 72"/>
                  <a:gd name="txT" fmla="*/ 0 h 57"/>
                  <a:gd name="txR" fmla="*/ 72 w 72"/>
                  <a:gd name="txB" fmla="*/ 57 h 57"/>
                </a:gdLst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2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3"/>
                    </a:lnTo>
                    <a:lnTo>
                      <a:pt x="33" y="53"/>
                    </a:lnTo>
                    <a:lnTo>
                      <a:pt x="44" y="57"/>
                    </a:lnTo>
                    <a:lnTo>
                      <a:pt x="56" y="55"/>
                    </a:lnTo>
                    <a:lnTo>
                      <a:pt x="66" y="42"/>
                    </a:lnTo>
                    <a:lnTo>
                      <a:pt x="72" y="26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3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11" name="Freeform 46"/>
              <p:cNvSpPr/>
              <p:nvPr/>
            </p:nvSpPr>
            <p:spPr>
              <a:xfrm>
                <a:off x="3146" y="3062"/>
                <a:ext cx="35" cy="29"/>
              </a:xfrm>
              <a:custGeom>
                <a:avLst/>
                <a:gdLst>
                  <a:gd name="txL" fmla="*/ 0 w 72"/>
                  <a:gd name="txT" fmla="*/ 0 h 58"/>
                  <a:gd name="txR" fmla="*/ 72 w 72"/>
                  <a:gd name="txB" fmla="*/ 58 h 58"/>
                </a:gdLst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72" h="58">
                    <a:moveTo>
                      <a:pt x="0" y="47"/>
                    </a:moveTo>
                    <a:lnTo>
                      <a:pt x="6" y="58"/>
                    </a:lnTo>
                    <a:lnTo>
                      <a:pt x="9" y="58"/>
                    </a:lnTo>
                    <a:lnTo>
                      <a:pt x="20" y="58"/>
                    </a:lnTo>
                    <a:lnTo>
                      <a:pt x="33" y="58"/>
                    </a:lnTo>
                    <a:lnTo>
                      <a:pt x="46" y="55"/>
                    </a:lnTo>
                    <a:lnTo>
                      <a:pt x="59" y="51"/>
                    </a:lnTo>
                    <a:lnTo>
                      <a:pt x="68" y="43"/>
                    </a:lnTo>
                    <a:lnTo>
                      <a:pt x="72" y="32"/>
                    </a:lnTo>
                    <a:lnTo>
                      <a:pt x="66" y="16"/>
                    </a:lnTo>
                    <a:lnTo>
                      <a:pt x="56" y="4"/>
                    </a:lnTo>
                    <a:lnTo>
                      <a:pt x="44" y="0"/>
                    </a:lnTo>
                    <a:lnTo>
                      <a:pt x="33" y="5"/>
                    </a:lnTo>
                    <a:lnTo>
                      <a:pt x="23" y="14"/>
                    </a:lnTo>
                    <a:lnTo>
                      <a:pt x="14" y="24"/>
                    </a:lnTo>
                    <a:lnTo>
                      <a:pt x="7" y="36"/>
                    </a:lnTo>
                    <a:lnTo>
                      <a:pt x="1" y="44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12" name="Freeform 47"/>
              <p:cNvSpPr/>
              <p:nvPr/>
            </p:nvSpPr>
            <p:spPr>
              <a:xfrm>
                <a:off x="2933" y="2482"/>
                <a:ext cx="72" cy="84"/>
              </a:xfrm>
              <a:custGeom>
                <a:avLst/>
                <a:gdLst>
                  <a:gd name="txL" fmla="*/ 0 w 144"/>
                  <a:gd name="txT" fmla="*/ 0 h 167"/>
                  <a:gd name="txR" fmla="*/ 144 w 144"/>
                  <a:gd name="txB" fmla="*/ 167 h 167"/>
                </a:gdLst>
                <a:ahLst/>
                <a:cxnLst>
                  <a:cxn ang="0">
                    <a:pos x="5" y="0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4" y="4"/>
                  </a:cxn>
                  <a:cxn ang="0">
                    <a:pos x="4" y="5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2" y="6"/>
                  </a:cxn>
                  <a:cxn ang="0">
                    <a:pos x="1" y="6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0"/>
                  </a:cxn>
                </a:cxnLst>
                <a:rect l="txL" t="txT" r="txR" b="txB"/>
                <a:pathLst>
                  <a:path w="144" h="167">
                    <a:moveTo>
                      <a:pt x="144" y="0"/>
                    </a:moveTo>
                    <a:lnTo>
                      <a:pt x="143" y="28"/>
                    </a:lnTo>
                    <a:lnTo>
                      <a:pt x="138" y="57"/>
                    </a:lnTo>
                    <a:lnTo>
                      <a:pt x="129" y="84"/>
                    </a:lnTo>
                    <a:lnTo>
                      <a:pt x="116" y="111"/>
                    </a:lnTo>
                    <a:lnTo>
                      <a:pt x="100" y="135"/>
                    </a:lnTo>
                    <a:lnTo>
                      <a:pt x="82" y="152"/>
                    </a:lnTo>
                    <a:lnTo>
                      <a:pt x="60" y="164"/>
                    </a:lnTo>
                    <a:lnTo>
                      <a:pt x="36" y="167"/>
                    </a:lnTo>
                    <a:lnTo>
                      <a:pt x="16" y="163"/>
                    </a:lnTo>
                    <a:lnTo>
                      <a:pt x="5" y="152"/>
                    </a:lnTo>
                    <a:lnTo>
                      <a:pt x="0" y="140"/>
                    </a:lnTo>
                    <a:lnTo>
                      <a:pt x="2" y="123"/>
                    </a:lnTo>
                    <a:lnTo>
                      <a:pt x="12" y="109"/>
                    </a:lnTo>
                    <a:lnTo>
                      <a:pt x="24" y="96"/>
                    </a:lnTo>
                    <a:lnTo>
                      <a:pt x="42" y="85"/>
                    </a:lnTo>
                    <a:lnTo>
                      <a:pt x="62" y="82"/>
                    </a:lnTo>
                    <a:lnTo>
                      <a:pt x="80" y="79"/>
                    </a:lnTo>
                    <a:lnTo>
                      <a:pt x="95" y="69"/>
                    </a:lnTo>
                    <a:lnTo>
                      <a:pt x="108" y="57"/>
                    </a:lnTo>
                    <a:lnTo>
                      <a:pt x="121" y="41"/>
                    </a:lnTo>
                    <a:lnTo>
                      <a:pt x="130" y="26"/>
                    </a:lnTo>
                    <a:lnTo>
                      <a:pt x="138" y="13"/>
                    </a:lnTo>
                    <a:lnTo>
                      <a:pt x="143" y="4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13" name="Freeform 48"/>
              <p:cNvSpPr/>
              <p:nvPr/>
            </p:nvSpPr>
            <p:spPr>
              <a:xfrm>
                <a:off x="2898" y="2478"/>
                <a:ext cx="102" cy="40"/>
              </a:xfrm>
              <a:custGeom>
                <a:avLst/>
                <a:gdLst>
                  <a:gd name="txL" fmla="*/ 0 w 204"/>
                  <a:gd name="txT" fmla="*/ 0 h 82"/>
                  <a:gd name="txR" fmla="*/ 204 w 204"/>
                  <a:gd name="txB" fmla="*/ 82 h 82"/>
                </a:gdLst>
                <a:ahLst/>
                <a:cxnLst>
                  <a:cxn ang="0">
                    <a:pos x="7" y="0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7" y="0"/>
                  </a:cxn>
                </a:cxnLst>
                <a:rect l="txL" t="txT" r="txR" b="txB"/>
                <a:pathLst>
                  <a:path w="204" h="82">
                    <a:moveTo>
                      <a:pt x="204" y="0"/>
                    </a:moveTo>
                    <a:lnTo>
                      <a:pt x="196" y="10"/>
                    </a:lnTo>
                    <a:lnTo>
                      <a:pt x="187" y="21"/>
                    </a:lnTo>
                    <a:lnTo>
                      <a:pt x="175" y="31"/>
                    </a:lnTo>
                    <a:lnTo>
                      <a:pt x="165" y="40"/>
                    </a:lnTo>
                    <a:lnTo>
                      <a:pt x="152" y="50"/>
                    </a:lnTo>
                    <a:lnTo>
                      <a:pt x="139" y="58"/>
                    </a:lnTo>
                    <a:lnTo>
                      <a:pt x="127" y="65"/>
                    </a:lnTo>
                    <a:lnTo>
                      <a:pt x="114" y="70"/>
                    </a:lnTo>
                    <a:lnTo>
                      <a:pt x="100" y="76"/>
                    </a:lnTo>
                    <a:lnTo>
                      <a:pt x="88" y="80"/>
                    </a:lnTo>
                    <a:lnTo>
                      <a:pt x="74" y="81"/>
                    </a:lnTo>
                    <a:lnTo>
                      <a:pt x="61" y="82"/>
                    </a:lnTo>
                    <a:lnTo>
                      <a:pt x="48" y="81"/>
                    </a:lnTo>
                    <a:lnTo>
                      <a:pt x="37" y="77"/>
                    </a:lnTo>
                    <a:lnTo>
                      <a:pt x="25" y="71"/>
                    </a:lnTo>
                    <a:lnTo>
                      <a:pt x="15" y="65"/>
                    </a:lnTo>
                    <a:lnTo>
                      <a:pt x="2" y="48"/>
                    </a:lnTo>
                    <a:lnTo>
                      <a:pt x="0" y="33"/>
                    </a:lnTo>
                    <a:lnTo>
                      <a:pt x="6" y="21"/>
                    </a:lnTo>
                    <a:lnTo>
                      <a:pt x="17" y="10"/>
                    </a:lnTo>
                    <a:lnTo>
                      <a:pt x="33" y="3"/>
                    </a:lnTo>
                    <a:lnTo>
                      <a:pt x="52" y="1"/>
                    </a:lnTo>
                    <a:lnTo>
                      <a:pt x="71" y="5"/>
                    </a:lnTo>
                    <a:lnTo>
                      <a:pt x="90" y="15"/>
                    </a:lnTo>
                    <a:lnTo>
                      <a:pt x="105" y="22"/>
                    </a:lnTo>
                    <a:lnTo>
                      <a:pt x="123" y="24"/>
                    </a:lnTo>
                    <a:lnTo>
                      <a:pt x="142" y="22"/>
                    </a:lnTo>
                    <a:lnTo>
                      <a:pt x="160" y="17"/>
                    </a:lnTo>
                    <a:lnTo>
                      <a:pt x="177" y="12"/>
                    </a:lnTo>
                    <a:lnTo>
                      <a:pt x="191" y="6"/>
                    </a:lnTo>
                    <a:lnTo>
                      <a:pt x="200" y="2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14" name="Freeform 49"/>
              <p:cNvSpPr/>
              <p:nvPr/>
            </p:nvSpPr>
            <p:spPr>
              <a:xfrm>
                <a:off x="2996" y="2482"/>
                <a:ext cx="42" cy="104"/>
              </a:xfrm>
              <a:custGeom>
                <a:avLst/>
                <a:gdLst>
                  <a:gd name="txL" fmla="*/ 0 w 84"/>
                  <a:gd name="txT" fmla="*/ 0 h 208"/>
                  <a:gd name="txR" fmla="*/ 84 w 84"/>
                  <a:gd name="txB" fmla="*/ 208 h 208"/>
                </a:gdLst>
                <a:ahLst/>
                <a:cxnLst>
                  <a:cxn ang="0">
                    <a:pos x="1" y="0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3" y="6"/>
                  </a:cxn>
                  <a:cxn ang="0">
                    <a:pos x="2" y="7"/>
                  </a:cxn>
                  <a:cxn ang="0">
                    <a:pos x="2" y="7"/>
                  </a:cxn>
                  <a:cxn ang="0">
                    <a:pos x="1" y="7"/>
                  </a:cxn>
                  <a:cxn ang="0">
                    <a:pos x="1" y="7"/>
                  </a:cxn>
                  <a:cxn ang="0">
                    <a:pos x="1" y="6"/>
                  </a:cxn>
                  <a:cxn ang="0">
                    <a:pos x="0" y="6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1" y="0"/>
                  </a:cxn>
                </a:cxnLst>
                <a:rect l="txL" t="txT" r="txR" b="txB"/>
                <a:pathLst>
                  <a:path w="84" h="208">
                    <a:moveTo>
                      <a:pt x="24" y="0"/>
                    </a:moveTo>
                    <a:lnTo>
                      <a:pt x="42" y="21"/>
                    </a:lnTo>
                    <a:lnTo>
                      <a:pt x="59" y="45"/>
                    </a:lnTo>
                    <a:lnTo>
                      <a:pt x="71" y="73"/>
                    </a:lnTo>
                    <a:lnTo>
                      <a:pt x="79" y="100"/>
                    </a:lnTo>
                    <a:lnTo>
                      <a:pt x="84" y="128"/>
                    </a:lnTo>
                    <a:lnTo>
                      <a:pt x="82" y="155"/>
                    </a:lnTo>
                    <a:lnTo>
                      <a:pt x="74" y="178"/>
                    </a:lnTo>
                    <a:lnTo>
                      <a:pt x="57" y="197"/>
                    </a:lnTo>
                    <a:lnTo>
                      <a:pt x="40" y="208"/>
                    </a:lnTo>
                    <a:lnTo>
                      <a:pt x="25" y="208"/>
                    </a:lnTo>
                    <a:lnTo>
                      <a:pt x="12" y="201"/>
                    </a:lnTo>
                    <a:lnTo>
                      <a:pt x="4" y="187"/>
                    </a:lnTo>
                    <a:lnTo>
                      <a:pt x="0" y="170"/>
                    </a:lnTo>
                    <a:lnTo>
                      <a:pt x="1" y="151"/>
                    </a:lnTo>
                    <a:lnTo>
                      <a:pt x="7" y="133"/>
                    </a:lnTo>
                    <a:lnTo>
                      <a:pt x="19" y="115"/>
                    </a:lnTo>
                    <a:lnTo>
                      <a:pt x="34" y="84"/>
                    </a:lnTo>
                    <a:lnTo>
                      <a:pt x="34" y="46"/>
                    </a:lnTo>
                    <a:lnTo>
                      <a:pt x="27" y="14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15" name="Freeform 50"/>
              <p:cNvSpPr/>
              <p:nvPr/>
            </p:nvSpPr>
            <p:spPr>
              <a:xfrm>
                <a:off x="3013" y="2479"/>
                <a:ext cx="72" cy="84"/>
              </a:xfrm>
              <a:custGeom>
                <a:avLst/>
                <a:gdLst>
                  <a:gd name="txL" fmla="*/ 0 w 144"/>
                  <a:gd name="txT" fmla="*/ 0 h 170"/>
                  <a:gd name="txR" fmla="*/ 144 w 144"/>
                  <a:gd name="txB" fmla="*/ 170 h 170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3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44" h="170">
                    <a:moveTo>
                      <a:pt x="0" y="0"/>
                    </a:moveTo>
                    <a:lnTo>
                      <a:pt x="27" y="7"/>
                    </a:lnTo>
                    <a:lnTo>
                      <a:pt x="54" y="18"/>
                    </a:lnTo>
                    <a:lnTo>
                      <a:pt x="81" y="33"/>
                    </a:lnTo>
                    <a:lnTo>
                      <a:pt x="104" y="50"/>
                    </a:lnTo>
                    <a:lnTo>
                      <a:pt x="123" y="71"/>
                    </a:lnTo>
                    <a:lnTo>
                      <a:pt x="137" y="92"/>
                    </a:lnTo>
                    <a:lnTo>
                      <a:pt x="144" y="117"/>
                    </a:lnTo>
                    <a:lnTo>
                      <a:pt x="142" y="141"/>
                    </a:lnTo>
                    <a:lnTo>
                      <a:pt x="134" y="159"/>
                    </a:lnTo>
                    <a:lnTo>
                      <a:pt x="121" y="168"/>
                    </a:lnTo>
                    <a:lnTo>
                      <a:pt x="107" y="170"/>
                    </a:lnTo>
                    <a:lnTo>
                      <a:pt x="94" y="164"/>
                    </a:lnTo>
                    <a:lnTo>
                      <a:pt x="80" y="152"/>
                    </a:lnTo>
                    <a:lnTo>
                      <a:pt x="69" y="136"/>
                    </a:lnTo>
                    <a:lnTo>
                      <a:pt x="64" y="118"/>
                    </a:lnTo>
                    <a:lnTo>
                      <a:pt x="65" y="97"/>
                    </a:lnTo>
                    <a:lnTo>
                      <a:pt x="65" y="80"/>
                    </a:lnTo>
                    <a:lnTo>
                      <a:pt x="59" y="63"/>
                    </a:lnTo>
                    <a:lnTo>
                      <a:pt x="49" y="46"/>
                    </a:lnTo>
                    <a:lnTo>
                      <a:pt x="36" y="31"/>
                    </a:lnTo>
                    <a:lnTo>
                      <a:pt x="23" y="19"/>
                    </a:lnTo>
                    <a:lnTo>
                      <a:pt x="12" y="10"/>
                    </a:lnTo>
                    <a:lnTo>
                      <a:pt x="4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16" name="Freeform 51"/>
              <p:cNvSpPr/>
              <p:nvPr/>
            </p:nvSpPr>
            <p:spPr>
              <a:xfrm>
                <a:off x="3020" y="2460"/>
                <a:ext cx="99" cy="51"/>
              </a:xfrm>
              <a:custGeom>
                <a:avLst/>
                <a:gdLst>
                  <a:gd name="txL" fmla="*/ 0 w 199"/>
                  <a:gd name="txT" fmla="*/ 0 h 103"/>
                  <a:gd name="txR" fmla="*/ 199 w 199"/>
                  <a:gd name="txB" fmla="*/ 103 h 103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6" y="1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4" y="3"/>
                  </a:cxn>
                  <a:cxn ang="0">
                    <a:pos x="4" y="2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99" h="103">
                    <a:moveTo>
                      <a:pt x="0" y="18"/>
                    </a:moveTo>
                    <a:lnTo>
                      <a:pt x="13" y="13"/>
                    </a:lnTo>
                    <a:lnTo>
                      <a:pt x="27" y="8"/>
                    </a:lnTo>
                    <a:lnTo>
                      <a:pt x="40" y="5"/>
                    </a:lnTo>
                    <a:lnTo>
                      <a:pt x="54" y="3"/>
                    </a:lnTo>
                    <a:lnTo>
                      <a:pt x="69" y="0"/>
                    </a:lnTo>
                    <a:lnTo>
                      <a:pt x="84" y="0"/>
                    </a:lnTo>
                    <a:lnTo>
                      <a:pt x="99" y="0"/>
                    </a:lnTo>
                    <a:lnTo>
                      <a:pt x="114" y="1"/>
                    </a:lnTo>
                    <a:lnTo>
                      <a:pt x="128" y="4"/>
                    </a:lnTo>
                    <a:lnTo>
                      <a:pt x="141" y="8"/>
                    </a:lnTo>
                    <a:lnTo>
                      <a:pt x="153" y="13"/>
                    </a:lnTo>
                    <a:lnTo>
                      <a:pt x="165" y="19"/>
                    </a:lnTo>
                    <a:lnTo>
                      <a:pt x="175" y="27"/>
                    </a:lnTo>
                    <a:lnTo>
                      <a:pt x="183" y="35"/>
                    </a:lnTo>
                    <a:lnTo>
                      <a:pt x="190" y="45"/>
                    </a:lnTo>
                    <a:lnTo>
                      <a:pt x="196" y="57"/>
                    </a:lnTo>
                    <a:lnTo>
                      <a:pt x="199" y="76"/>
                    </a:lnTo>
                    <a:lnTo>
                      <a:pt x="194" y="91"/>
                    </a:lnTo>
                    <a:lnTo>
                      <a:pt x="182" y="99"/>
                    </a:lnTo>
                    <a:lnTo>
                      <a:pt x="167" y="103"/>
                    </a:lnTo>
                    <a:lnTo>
                      <a:pt x="150" y="101"/>
                    </a:lnTo>
                    <a:lnTo>
                      <a:pt x="132" y="92"/>
                    </a:lnTo>
                    <a:lnTo>
                      <a:pt x="118" y="80"/>
                    </a:lnTo>
                    <a:lnTo>
                      <a:pt x="106" y="63"/>
                    </a:lnTo>
                    <a:lnTo>
                      <a:pt x="97" y="49"/>
                    </a:lnTo>
                    <a:lnTo>
                      <a:pt x="82" y="37"/>
                    </a:lnTo>
                    <a:lnTo>
                      <a:pt x="65" y="29"/>
                    </a:lnTo>
                    <a:lnTo>
                      <a:pt x="46" y="25"/>
                    </a:lnTo>
                    <a:lnTo>
                      <a:pt x="29" y="21"/>
                    </a:lnTo>
                    <a:lnTo>
                      <a:pt x="14" y="19"/>
                    </a:lnTo>
                    <a:lnTo>
                      <a:pt x="4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17" name="Freeform 52"/>
              <p:cNvSpPr/>
              <p:nvPr/>
            </p:nvSpPr>
            <p:spPr>
              <a:xfrm>
                <a:off x="3093" y="3326"/>
                <a:ext cx="53" cy="98"/>
              </a:xfrm>
              <a:custGeom>
                <a:avLst/>
                <a:gdLst>
                  <a:gd name="txL" fmla="*/ 0 w 107"/>
                  <a:gd name="txT" fmla="*/ 0 h 195"/>
                  <a:gd name="txR" fmla="*/ 107 w 107"/>
                  <a:gd name="txB" fmla="*/ 195 h 195"/>
                </a:gdLst>
                <a:ahLst/>
                <a:cxnLst>
                  <a:cxn ang="0">
                    <a:pos x="2" y="0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2" y="6"/>
                  </a:cxn>
                  <a:cxn ang="0">
                    <a:pos x="1" y="7"/>
                  </a:cxn>
                  <a:cxn ang="0">
                    <a:pos x="0" y="7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107" h="195">
                    <a:moveTo>
                      <a:pt x="95" y="0"/>
                    </a:moveTo>
                    <a:lnTo>
                      <a:pt x="103" y="26"/>
                    </a:lnTo>
                    <a:lnTo>
                      <a:pt x="107" y="55"/>
                    </a:lnTo>
                    <a:lnTo>
                      <a:pt x="107" y="85"/>
                    </a:lnTo>
                    <a:lnTo>
                      <a:pt x="104" y="114"/>
                    </a:lnTo>
                    <a:lnTo>
                      <a:pt x="96" y="141"/>
                    </a:lnTo>
                    <a:lnTo>
                      <a:pt x="83" y="164"/>
                    </a:lnTo>
                    <a:lnTo>
                      <a:pt x="66" y="183"/>
                    </a:lnTo>
                    <a:lnTo>
                      <a:pt x="44" y="193"/>
                    </a:lnTo>
                    <a:lnTo>
                      <a:pt x="24" y="195"/>
                    </a:lnTo>
                    <a:lnTo>
                      <a:pt x="10" y="190"/>
                    </a:lnTo>
                    <a:lnTo>
                      <a:pt x="3" y="177"/>
                    </a:lnTo>
                    <a:lnTo>
                      <a:pt x="0" y="162"/>
                    </a:lnTo>
                    <a:lnTo>
                      <a:pt x="3" y="145"/>
                    </a:lnTo>
                    <a:lnTo>
                      <a:pt x="12" y="127"/>
                    </a:lnTo>
                    <a:lnTo>
                      <a:pt x="24" y="114"/>
                    </a:lnTo>
                    <a:lnTo>
                      <a:pt x="43" y="103"/>
                    </a:lnTo>
                    <a:lnTo>
                      <a:pt x="58" y="94"/>
                    </a:lnTo>
                    <a:lnTo>
                      <a:pt x="69" y="80"/>
                    </a:lnTo>
                    <a:lnTo>
                      <a:pt x="79" y="64"/>
                    </a:lnTo>
                    <a:lnTo>
                      <a:pt x="86" y="46"/>
                    </a:lnTo>
                    <a:lnTo>
                      <a:pt x="90" y="28"/>
                    </a:lnTo>
                    <a:lnTo>
                      <a:pt x="92" y="13"/>
                    </a:lnTo>
                    <a:lnTo>
                      <a:pt x="95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18" name="Freeform 53"/>
              <p:cNvSpPr/>
              <p:nvPr/>
            </p:nvSpPr>
            <p:spPr>
              <a:xfrm>
                <a:off x="3043" y="3323"/>
                <a:ext cx="91" cy="63"/>
              </a:xfrm>
              <a:custGeom>
                <a:avLst/>
                <a:gdLst>
                  <a:gd name="txL" fmla="*/ 0 w 183"/>
                  <a:gd name="txT" fmla="*/ 0 h 126"/>
                  <a:gd name="txR" fmla="*/ 183 w 183"/>
                  <a:gd name="txB" fmla="*/ 126 h 126"/>
                </a:gdLst>
                <a:ahLst/>
                <a:cxnLst>
                  <a:cxn ang="0">
                    <a:pos x="5" y="0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4" y="3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0"/>
                  </a:cxn>
                </a:cxnLst>
                <a:rect l="txL" t="txT" r="txR" b="txB"/>
                <a:pathLst>
                  <a:path w="183" h="126">
                    <a:moveTo>
                      <a:pt x="183" y="0"/>
                    </a:moveTo>
                    <a:lnTo>
                      <a:pt x="173" y="25"/>
                    </a:lnTo>
                    <a:lnTo>
                      <a:pt x="159" y="51"/>
                    </a:lnTo>
                    <a:lnTo>
                      <a:pt x="141" y="74"/>
                    </a:lnTo>
                    <a:lnTo>
                      <a:pt x="120" y="94"/>
                    </a:lnTo>
                    <a:lnTo>
                      <a:pt x="97" y="111"/>
                    </a:lnTo>
                    <a:lnTo>
                      <a:pt x="73" y="122"/>
                    </a:lnTo>
                    <a:lnTo>
                      <a:pt x="48" y="126"/>
                    </a:lnTo>
                    <a:lnTo>
                      <a:pt x="24" y="120"/>
                    </a:lnTo>
                    <a:lnTo>
                      <a:pt x="7" y="109"/>
                    </a:lnTo>
                    <a:lnTo>
                      <a:pt x="0" y="96"/>
                    </a:lnTo>
                    <a:lnTo>
                      <a:pt x="1" y="82"/>
                    </a:lnTo>
                    <a:lnTo>
                      <a:pt x="8" y="69"/>
                    </a:lnTo>
                    <a:lnTo>
                      <a:pt x="22" y="58"/>
                    </a:lnTo>
                    <a:lnTo>
                      <a:pt x="39" y="50"/>
                    </a:lnTo>
                    <a:lnTo>
                      <a:pt x="58" y="46"/>
                    </a:lnTo>
                    <a:lnTo>
                      <a:pt x="78" y="50"/>
                    </a:lnTo>
                    <a:lnTo>
                      <a:pt x="96" y="52"/>
                    </a:lnTo>
                    <a:lnTo>
                      <a:pt x="113" y="48"/>
                    </a:lnTo>
                    <a:lnTo>
                      <a:pt x="130" y="40"/>
                    </a:lnTo>
                    <a:lnTo>
                      <a:pt x="148" y="30"/>
                    </a:lnTo>
                    <a:lnTo>
                      <a:pt x="161" y="20"/>
                    </a:lnTo>
                    <a:lnTo>
                      <a:pt x="173" y="10"/>
                    </a:lnTo>
                    <a:lnTo>
                      <a:pt x="181" y="2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19" name="Freeform 54"/>
              <p:cNvSpPr/>
              <p:nvPr/>
            </p:nvSpPr>
            <p:spPr>
              <a:xfrm>
                <a:off x="3143" y="3325"/>
                <a:ext cx="52" cy="98"/>
              </a:xfrm>
              <a:custGeom>
                <a:avLst/>
                <a:gdLst>
                  <a:gd name="txL" fmla="*/ 0 w 102"/>
                  <a:gd name="txT" fmla="*/ 0 h 197"/>
                  <a:gd name="txR" fmla="*/ 102 w 102"/>
                  <a:gd name="txB" fmla="*/ 197 h 197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3" y="6"/>
                  </a:cxn>
                  <a:cxn ang="0">
                    <a:pos x="2" y="6"/>
                  </a:cxn>
                  <a:cxn ang="0">
                    <a:pos x="2" y="5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02" h="197">
                    <a:moveTo>
                      <a:pt x="0" y="0"/>
                    </a:moveTo>
                    <a:lnTo>
                      <a:pt x="23" y="14"/>
                    </a:lnTo>
                    <a:lnTo>
                      <a:pt x="46" y="33"/>
                    </a:lnTo>
                    <a:lnTo>
                      <a:pt x="66" y="54"/>
                    </a:lnTo>
                    <a:lnTo>
                      <a:pt x="83" y="77"/>
                    </a:lnTo>
                    <a:lnTo>
                      <a:pt x="95" y="103"/>
                    </a:lnTo>
                    <a:lnTo>
                      <a:pt x="102" y="128"/>
                    </a:lnTo>
                    <a:lnTo>
                      <a:pt x="102" y="153"/>
                    </a:lnTo>
                    <a:lnTo>
                      <a:pt x="93" y="177"/>
                    </a:lnTo>
                    <a:lnTo>
                      <a:pt x="79" y="191"/>
                    </a:lnTo>
                    <a:lnTo>
                      <a:pt x="65" y="197"/>
                    </a:lnTo>
                    <a:lnTo>
                      <a:pt x="51" y="194"/>
                    </a:lnTo>
                    <a:lnTo>
                      <a:pt x="39" y="183"/>
                    </a:lnTo>
                    <a:lnTo>
                      <a:pt x="30" y="170"/>
                    </a:lnTo>
                    <a:lnTo>
                      <a:pt x="25" y="151"/>
                    </a:lnTo>
                    <a:lnTo>
                      <a:pt x="25" y="132"/>
                    </a:lnTo>
                    <a:lnTo>
                      <a:pt x="32" y="112"/>
                    </a:lnTo>
                    <a:lnTo>
                      <a:pt x="37" y="96"/>
                    </a:lnTo>
                    <a:lnTo>
                      <a:pt x="35" y="77"/>
                    </a:lnTo>
                    <a:lnTo>
                      <a:pt x="31" y="59"/>
                    </a:lnTo>
                    <a:lnTo>
                      <a:pt x="24" y="41"/>
                    </a:lnTo>
                    <a:lnTo>
                      <a:pt x="16" y="24"/>
                    </a:lnTo>
                    <a:lnTo>
                      <a:pt x="8" y="12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20" name="Freeform 55"/>
              <p:cNvSpPr/>
              <p:nvPr/>
            </p:nvSpPr>
            <p:spPr>
              <a:xfrm>
                <a:off x="3146" y="3319"/>
                <a:ext cx="90" cy="64"/>
              </a:xfrm>
              <a:custGeom>
                <a:avLst/>
                <a:gdLst>
                  <a:gd name="txL" fmla="*/ 0 w 180"/>
                  <a:gd name="txT" fmla="*/ 0 h 129"/>
                  <a:gd name="txR" fmla="*/ 180 w 180"/>
                  <a:gd name="txB" fmla="*/ 129 h 129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1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6" y="3"/>
                  </a:cxn>
                  <a:cxn ang="0">
                    <a:pos x="6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80" h="129">
                    <a:moveTo>
                      <a:pt x="0" y="2"/>
                    </a:moveTo>
                    <a:lnTo>
                      <a:pt x="28" y="0"/>
                    </a:lnTo>
                    <a:lnTo>
                      <a:pt x="57" y="1"/>
                    </a:lnTo>
                    <a:lnTo>
                      <a:pt x="87" y="7"/>
                    </a:lnTo>
                    <a:lnTo>
                      <a:pt x="114" y="16"/>
                    </a:lnTo>
                    <a:lnTo>
                      <a:pt x="140" y="30"/>
                    </a:lnTo>
                    <a:lnTo>
                      <a:pt x="159" y="46"/>
                    </a:lnTo>
                    <a:lnTo>
                      <a:pt x="173" y="67"/>
                    </a:lnTo>
                    <a:lnTo>
                      <a:pt x="180" y="91"/>
                    </a:lnTo>
                    <a:lnTo>
                      <a:pt x="178" y="110"/>
                    </a:lnTo>
                    <a:lnTo>
                      <a:pt x="170" y="123"/>
                    </a:lnTo>
                    <a:lnTo>
                      <a:pt x="156" y="129"/>
                    </a:lnTo>
                    <a:lnTo>
                      <a:pt x="141" y="128"/>
                    </a:lnTo>
                    <a:lnTo>
                      <a:pt x="125" y="121"/>
                    </a:lnTo>
                    <a:lnTo>
                      <a:pt x="110" y="109"/>
                    </a:lnTo>
                    <a:lnTo>
                      <a:pt x="98" y="93"/>
                    </a:lnTo>
                    <a:lnTo>
                      <a:pt x="93" y="73"/>
                    </a:lnTo>
                    <a:lnTo>
                      <a:pt x="87" y="57"/>
                    </a:lnTo>
                    <a:lnTo>
                      <a:pt x="75" y="44"/>
                    </a:lnTo>
                    <a:lnTo>
                      <a:pt x="60" y="31"/>
                    </a:lnTo>
                    <a:lnTo>
                      <a:pt x="44" y="20"/>
                    </a:lnTo>
                    <a:lnTo>
                      <a:pt x="28" y="12"/>
                    </a:lnTo>
                    <a:lnTo>
                      <a:pt x="14" y="7"/>
                    </a:lnTo>
                    <a:lnTo>
                      <a:pt x="4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21" name="Freeform 56"/>
              <p:cNvSpPr/>
              <p:nvPr/>
            </p:nvSpPr>
            <p:spPr>
              <a:xfrm>
                <a:off x="3150" y="3281"/>
                <a:ext cx="103" cy="42"/>
              </a:xfrm>
              <a:custGeom>
                <a:avLst/>
                <a:gdLst>
                  <a:gd name="txL" fmla="*/ 0 w 206"/>
                  <a:gd name="txT" fmla="*/ 0 h 85"/>
                  <a:gd name="txR" fmla="*/ 206 w 206"/>
                  <a:gd name="txB" fmla="*/ 85 h 85"/>
                </a:gdLst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7" y="1"/>
                  </a:cxn>
                  <a:cxn ang="0">
                    <a:pos x="7" y="1"/>
                  </a:cxn>
                  <a:cxn ang="0">
                    <a:pos x="7" y="2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206" h="85">
                    <a:moveTo>
                      <a:pt x="0" y="54"/>
                    </a:moveTo>
                    <a:lnTo>
                      <a:pt x="11" y="45"/>
                    </a:lnTo>
                    <a:lnTo>
                      <a:pt x="22" y="37"/>
                    </a:lnTo>
                    <a:lnTo>
                      <a:pt x="34" y="30"/>
                    </a:lnTo>
                    <a:lnTo>
                      <a:pt x="46" y="23"/>
                    </a:lnTo>
                    <a:lnTo>
                      <a:pt x="60" y="16"/>
                    </a:lnTo>
                    <a:lnTo>
                      <a:pt x="74" y="11"/>
                    </a:lnTo>
                    <a:lnTo>
                      <a:pt x="88" y="7"/>
                    </a:lnTo>
                    <a:lnTo>
                      <a:pt x="103" y="3"/>
                    </a:lnTo>
                    <a:lnTo>
                      <a:pt x="117" y="1"/>
                    </a:lnTo>
                    <a:lnTo>
                      <a:pt x="130" y="0"/>
                    </a:lnTo>
                    <a:lnTo>
                      <a:pt x="143" y="1"/>
                    </a:lnTo>
                    <a:lnTo>
                      <a:pt x="156" y="3"/>
                    </a:lnTo>
                    <a:lnTo>
                      <a:pt x="168" y="7"/>
                    </a:lnTo>
                    <a:lnTo>
                      <a:pt x="179" y="12"/>
                    </a:lnTo>
                    <a:lnTo>
                      <a:pt x="189" y="19"/>
                    </a:lnTo>
                    <a:lnTo>
                      <a:pt x="197" y="29"/>
                    </a:lnTo>
                    <a:lnTo>
                      <a:pt x="206" y="47"/>
                    </a:lnTo>
                    <a:lnTo>
                      <a:pt x="206" y="62"/>
                    </a:lnTo>
                    <a:lnTo>
                      <a:pt x="198" y="73"/>
                    </a:lnTo>
                    <a:lnTo>
                      <a:pt x="185" y="82"/>
                    </a:lnTo>
                    <a:lnTo>
                      <a:pt x="167" y="85"/>
                    </a:lnTo>
                    <a:lnTo>
                      <a:pt x="149" y="84"/>
                    </a:lnTo>
                    <a:lnTo>
                      <a:pt x="132" y="76"/>
                    </a:lnTo>
                    <a:lnTo>
                      <a:pt x="116" y="63"/>
                    </a:lnTo>
                    <a:lnTo>
                      <a:pt x="102" y="53"/>
                    </a:lnTo>
                    <a:lnTo>
                      <a:pt x="84" y="47"/>
                    </a:lnTo>
                    <a:lnTo>
                      <a:pt x="66" y="45"/>
                    </a:lnTo>
                    <a:lnTo>
                      <a:pt x="46" y="46"/>
                    </a:lnTo>
                    <a:lnTo>
                      <a:pt x="29" y="48"/>
                    </a:lnTo>
                    <a:lnTo>
                      <a:pt x="14" y="50"/>
                    </a:lnTo>
                    <a:lnTo>
                      <a:pt x="4" y="53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22" name="Freeform 57"/>
              <p:cNvSpPr/>
              <p:nvPr/>
            </p:nvSpPr>
            <p:spPr>
              <a:xfrm>
                <a:off x="2822" y="3075"/>
                <a:ext cx="74" cy="47"/>
              </a:xfrm>
              <a:custGeom>
                <a:avLst/>
                <a:gdLst>
                  <a:gd name="txL" fmla="*/ 0 w 147"/>
                  <a:gd name="txT" fmla="*/ 0 h 95"/>
                  <a:gd name="txR" fmla="*/ 147 w 147"/>
                  <a:gd name="txB" fmla="*/ 95 h 95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47" h="95">
                    <a:moveTo>
                      <a:pt x="0" y="5"/>
                    </a:moveTo>
                    <a:lnTo>
                      <a:pt x="22" y="2"/>
                    </a:lnTo>
                    <a:lnTo>
                      <a:pt x="45" y="0"/>
                    </a:lnTo>
                    <a:lnTo>
                      <a:pt x="68" y="3"/>
                    </a:lnTo>
                    <a:lnTo>
                      <a:pt x="91" y="8"/>
                    </a:lnTo>
                    <a:lnTo>
                      <a:pt x="111" y="17"/>
                    </a:lnTo>
                    <a:lnTo>
                      <a:pt x="128" y="29"/>
                    </a:lnTo>
                    <a:lnTo>
                      <a:pt x="141" y="44"/>
                    </a:lnTo>
                    <a:lnTo>
                      <a:pt x="147" y="63"/>
                    </a:lnTo>
                    <a:lnTo>
                      <a:pt x="146" y="79"/>
                    </a:lnTo>
                    <a:lnTo>
                      <a:pt x="141" y="89"/>
                    </a:lnTo>
                    <a:lnTo>
                      <a:pt x="130" y="94"/>
                    </a:lnTo>
                    <a:lnTo>
                      <a:pt x="119" y="95"/>
                    </a:lnTo>
                    <a:lnTo>
                      <a:pt x="105" y="90"/>
                    </a:lnTo>
                    <a:lnTo>
                      <a:pt x="93" y="82"/>
                    </a:lnTo>
                    <a:lnTo>
                      <a:pt x="83" y="70"/>
                    </a:lnTo>
                    <a:lnTo>
                      <a:pt x="77" y="55"/>
                    </a:lnTo>
                    <a:lnTo>
                      <a:pt x="71" y="43"/>
                    </a:lnTo>
                    <a:lnTo>
                      <a:pt x="62" y="33"/>
                    </a:lnTo>
                    <a:lnTo>
                      <a:pt x="50" y="23"/>
                    </a:lnTo>
                    <a:lnTo>
                      <a:pt x="36" y="17"/>
                    </a:lnTo>
                    <a:lnTo>
                      <a:pt x="22" y="12"/>
                    </a:lnTo>
                    <a:lnTo>
                      <a:pt x="10" y="7"/>
                    </a:lnTo>
                    <a:lnTo>
                      <a:pt x="3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23" name="Freeform 58"/>
              <p:cNvSpPr/>
              <p:nvPr/>
            </p:nvSpPr>
            <p:spPr>
              <a:xfrm>
                <a:off x="2819" y="3081"/>
                <a:ext cx="43" cy="77"/>
              </a:xfrm>
              <a:custGeom>
                <a:avLst/>
                <a:gdLst>
                  <a:gd name="txL" fmla="*/ 0 w 87"/>
                  <a:gd name="txT" fmla="*/ 0 h 154"/>
                  <a:gd name="txR" fmla="*/ 87 w 87"/>
                  <a:gd name="txB" fmla="*/ 154 h 154"/>
                </a:gdLst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txL" t="txT" r="txR" b="txB"/>
                <a:pathLst>
                  <a:path w="87" h="154">
                    <a:moveTo>
                      <a:pt x="0" y="0"/>
                    </a:moveTo>
                    <a:lnTo>
                      <a:pt x="20" y="10"/>
                    </a:lnTo>
                    <a:lnTo>
                      <a:pt x="38" y="24"/>
                    </a:lnTo>
                    <a:lnTo>
                      <a:pt x="56" y="40"/>
                    </a:lnTo>
                    <a:lnTo>
                      <a:pt x="69" y="59"/>
                    </a:lnTo>
                    <a:lnTo>
                      <a:pt x="81" y="78"/>
                    </a:lnTo>
                    <a:lnTo>
                      <a:pt x="87" y="98"/>
                    </a:lnTo>
                    <a:lnTo>
                      <a:pt x="87" y="119"/>
                    </a:lnTo>
                    <a:lnTo>
                      <a:pt x="81" y="137"/>
                    </a:lnTo>
                    <a:lnTo>
                      <a:pt x="71" y="150"/>
                    </a:lnTo>
                    <a:lnTo>
                      <a:pt x="59" y="154"/>
                    </a:lnTo>
                    <a:lnTo>
                      <a:pt x="49" y="152"/>
                    </a:lnTo>
                    <a:lnTo>
                      <a:pt x="38" y="144"/>
                    </a:lnTo>
                    <a:lnTo>
                      <a:pt x="30" y="133"/>
                    </a:lnTo>
                    <a:lnTo>
                      <a:pt x="26" y="119"/>
                    </a:lnTo>
                    <a:lnTo>
                      <a:pt x="26" y="103"/>
                    </a:lnTo>
                    <a:lnTo>
                      <a:pt x="30" y="88"/>
                    </a:lnTo>
                    <a:lnTo>
                      <a:pt x="34" y="74"/>
                    </a:lnTo>
                    <a:lnTo>
                      <a:pt x="31" y="60"/>
                    </a:lnTo>
                    <a:lnTo>
                      <a:pt x="27" y="45"/>
                    </a:lnTo>
                    <a:lnTo>
                      <a:pt x="21" y="31"/>
                    </a:lnTo>
                    <a:lnTo>
                      <a:pt x="14" y="19"/>
                    </a:lnTo>
                    <a:lnTo>
                      <a:pt x="7" y="9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24" name="Freeform 59"/>
              <p:cNvSpPr/>
              <p:nvPr/>
            </p:nvSpPr>
            <p:spPr>
              <a:xfrm>
                <a:off x="2821" y="3040"/>
                <a:ext cx="81" cy="34"/>
              </a:xfrm>
              <a:custGeom>
                <a:avLst/>
                <a:gdLst>
                  <a:gd name="txL" fmla="*/ 0 w 161"/>
                  <a:gd name="txT" fmla="*/ 0 h 69"/>
                  <a:gd name="txR" fmla="*/ 161 w 161"/>
                  <a:gd name="txB" fmla="*/ 69 h 69"/>
                </a:gdLst>
                <a:ahLst/>
                <a:cxnLst>
                  <a:cxn ang="0">
                    <a:pos x="0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161" h="69">
                    <a:moveTo>
                      <a:pt x="0" y="69"/>
                    </a:moveTo>
                    <a:lnTo>
                      <a:pt x="14" y="52"/>
                    </a:lnTo>
                    <a:lnTo>
                      <a:pt x="30" y="36"/>
                    </a:lnTo>
                    <a:lnTo>
                      <a:pt x="49" y="22"/>
                    </a:lnTo>
                    <a:lnTo>
                      <a:pt x="69" y="11"/>
                    </a:lnTo>
                    <a:lnTo>
                      <a:pt x="90" y="4"/>
                    </a:lnTo>
                    <a:lnTo>
                      <a:pt x="110" y="0"/>
                    </a:lnTo>
                    <a:lnTo>
                      <a:pt x="130" y="4"/>
                    </a:lnTo>
                    <a:lnTo>
                      <a:pt x="147" y="13"/>
                    </a:lnTo>
                    <a:lnTo>
                      <a:pt x="158" y="25"/>
                    </a:lnTo>
                    <a:lnTo>
                      <a:pt x="161" y="37"/>
                    </a:lnTo>
                    <a:lnTo>
                      <a:pt x="156" y="47"/>
                    </a:lnTo>
                    <a:lnTo>
                      <a:pt x="148" y="55"/>
                    </a:lnTo>
                    <a:lnTo>
                      <a:pt x="136" y="61"/>
                    </a:lnTo>
                    <a:lnTo>
                      <a:pt x="121" y="64"/>
                    </a:lnTo>
                    <a:lnTo>
                      <a:pt x="105" y="61"/>
                    </a:lnTo>
                    <a:lnTo>
                      <a:pt x="90" y="54"/>
                    </a:lnTo>
                    <a:lnTo>
                      <a:pt x="77" y="49"/>
                    </a:lnTo>
                    <a:lnTo>
                      <a:pt x="63" y="47"/>
                    </a:lnTo>
                    <a:lnTo>
                      <a:pt x="48" y="50"/>
                    </a:lnTo>
                    <a:lnTo>
                      <a:pt x="34" y="54"/>
                    </a:lnTo>
                    <a:lnTo>
                      <a:pt x="21" y="59"/>
                    </a:lnTo>
                    <a:lnTo>
                      <a:pt x="10" y="64"/>
                    </a:lnTo>
                    <a:lnTo>
                      <a:pt x="2" y="6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25" name="Freeform 60"/>
              <p:cNvSpPr/>
              <p:nvPr/>
            </p:nvSpPr>
            <p:spPr>
              <a:xfrm>
                <a:off x="2818" y="3005"/>
                <a:ext cx="57" cy="66"/>
              </a:xfrm>
              <a:custGeom>
                <a:avLst/>
                <a:gdLst>
                  <a:gd name="txL" fmla="*/ 0 w 114"/>
                  <a:gd name="txT" fmla="*/ 0 h 133"/>
                  <a:gd name="txR" fmla="*/ 114 w 114"/>
                  <a:gd name="txB" fmla="*/ 133 h 133"/>
                </a:gdLst>
                <a:ahLst/>
                <a:cxnLst>
                  <a:cxn ang="0">
                    <a:pos x="0" y="4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0" y="4"/>
                  </a:cxn>
                </a:cxnLst>
                <a:rect l="txL" t="txT" r="txR" b="txB"/>
                <a:pathLst>
                  <a:path w="114" h="133">
                    <a:moveTo>
                      <a:pt x="0" y="133"/>
                    </a:moveTo>
                    <a:lnTo>
                      <a:pt x="1" y="111"/>
                    </a:lnTo>
                    <a:lnTo>
                      <a:pt x="5" y="88"/>
                    </a:lnTo>
                    <a:lnTo>
                      <a:pt x="11" y="65"/>
                    </a:lnTo>
                    <a:lnTo>
                      <a:pt x="22" y="44"/>
                    </a:lnTo>
                    <a:lnTo>
                      <a:pt x="35" y="25"/>
                    </a:lnTo>
                    <a:lnTo>
                      <a:pt x="49" y="12"/>
                    </a:lnTo>
                    <a:lnTo>
                      <a:pt x="67" y="2"/>
                    </a:lnTo>
                    <a:lnTo>
                      <a:pt x="86" y="0"/>
                    </a:lnTo>
                    <a:lnTo>
                      <a:pt x="102" y="4"/>
                    </a:lnTo>
                    <a:lnTo>
                      <a:pt x="112" y="12"/>
                    </a:lnTo>
                    <a:lnTo>
                      <a:pt x="114" y="22"/>
                    </a:lnTo>
                    <a:lnTo>
                      <a:pt x="112" y="35"/>
                    </a:lnTo>
                    <a:lnTo>
                      <a:pt x="105" y="46"/>
                    </a:lnTo>
                    <a:lnTo>
                      <a:pt x="94" y="56"/>
                    </a:lnTo>
                    <a:lnTo>
                      <a:pt x="81" y="65"/>
                    </a:lnTo>
                    <a:lnTo>
                      <a:pt x="64" y="67"/>
                    </a:lnTo>
                    <a:lnTo>
                      <a:pt x="52" y="69"/>
                    </a:lnTo>
                    <a:lnTo>
                      <a:pt x="39" y="77"/>
                    </a:lnTo>
                    <a:lnTo>
                      <a:pt x="29" y="88"/>
                    </a:lnTo>
                    <a:lnTo>
                      <a:pt x="18" y="99"/>
                    </a:lnTo>
                    <a:lnTo>
                      <a:pt x="11" y="112"/>
                    </a:lnTo>
                    <a:lnTo>
                      <a:pt x="5" y="122"/>
                    </a:lnTo>
                    <a:lnTo>
                      <a:pt x="1" y="130"/>
                    </a:lnTo>
                    <a:lnTo>
                      <a:pt x="0" y="13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26" name="Freeform 61"/>
              <p:cNvSpPr/>
              <p:nvPr/>
            </p:nvSpPr>
            <p:spPr>
              <a:xfrm>
                <a:off x="2794" y="2985"/>
                <a:ext cx="35" cy="82"/>
              </a:xfrm>
              <a:custGeom>
                <a:avLst/>
                <a:gdLst>
                  <a:gd name="txL" fmla="*/ 0 w 70"/>
                  <a:gd name="txT" fmla="*/ 0 h 163"/>
                  <a:gd name="txR" fmla="*/ 70 w 70"/>
                  <a:gd name="txB" fmla="*/ 163 h 163"/>
                </a:gdLst>
                <a:ahLst/>
                <a:cxnLst>
                  <a:cxn ang="0">
                    <a:pos x="1" y="6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5"/>
                  </a:cxn>
                  <a:cxn ang="0">
                    <a:pos x="1" y="6"/>
                  </a:cxn>
                </a:cxnLst>
                <a:rect l="txL" t="txT" r="txR" b="txB"/>
                <a:pathLst>
                  <a:path w="70" h="163">
                    <a:moveTo>
                      <a:pt x="30" y="163"/>
                    </a:moveTo>
                    <a:lnTo>
                      <a:pt x="18" y="145"/>
                    </a:lnTo>
                    <a:lnTo>
                      <a:pt x="9" y="124"/>
                    </a:lnTo>
                    <a:lnTo>
                      <a:pt x="3" y="101"/>
                    </a:lnTo>
                    <a:lnTo>
                      <a:pt x="0" y="78"/>
                    </a:lnTo>
                    <a:lnTo>
                      <a:pt x="0" y="56"/>
                    </a:lnTo>
                    <a:lnTo>
                      <a:pt x="4" y="36"/>
                    </a:lnTo>
                    <a:lnTo>
                      <a:pt x="13" y="18"/>
                    </a:lnTo>
                    <a:lnTo>
                      <a:pt x="28" y="6"/>
                    </a:lnTo>
                    <a:lnTo>
                      <a:pt x="43" y="0"/>
                    </a:lnTo>
                    <a:lnTo>
                      <a:pt x="56" y="2"/>
                    </a:lnTo>
                    <a:lnTo>
                      <a:pt x="64" y="9"/>
                    </a:lnTo>
                    <a:lnTo>
                      <a:pt x="70" y="21"/>
                    </a:lnTo>
                    <a:lnTo>
                      <a:pt x="70" y="34"/>
                    </a:lnTo>
                    <a:lnTo>
                      <a:pt x="68" y="48"/>
                    </a:lnTo>
                    <a:lnTo>
                      <a:pt x="59" y="62"/>
                    </a:lnTo>
                    <a:lnTo>
                      <a:pt x="48" y="74"/>
                    </a:lnTo>
                    <a:lnTo>
                      <a:pt x="33" y="97"/>
                    </a:lnTo>
                    <a:lnTo>
                      <a:pt x="27" y="127"/>
                    </a:lnTo>
                    <a:lnTo>
                      <a:pt x="28" y="152"/>
                    </a:lnTo>
                    <a:lnTo>
                      <a:pt x="30" y="16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27" name="Freeform 62"/>
              <p:cNvSpPr/>
              <p:nvPr/>
            </p:nvSpPr>
            <p:spPr>
              <a:xfrm>
                <a:off x="2838" y="2266"/>
                <a:ext cx="180" cy="174"/>
              </a:xfrm>
              <a:custGeom>
                <a:avLst/>
                <a:gdLst>
                  <a:gd name="txL" fmla="*/ 0 w 361"/>
                  <a:gd name="txT" fmla="*/ 0 h 348"/>
                  <a:gd name="txR" fmla="*/ 361 w 361"/>
                  <a:gd name="txB" fmla="*/ 348 h 348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2"/>
                  </a:cxn>
                  <a:cxn ang="0">
                    <a:pos x="6" y="3"/>
                  </a:cxn>
                  <a:cxn ang="0">
                    <a:pos x="7" y="3"/>
                  </a:cxn>
                  <a:cxn ang="0">
                    <a:pos x="8" y="4"/>
                  </a:cxn>
                  <a:cxn ang="0">
                    <a:pos x="9" y="5"/>
                  </a:cxn>
                  <a:cxn ang="0">
                    <a:pos x="9" y="6"/>
                  </a:cxn>
                  <a:cxn ang="0">
                    <a:pos x="10" y="7"/>
                  </a:cxn>
                  <a:cxn ang="0">
                    <a:pos x="11" y="8"/>
                  </a:cxn>
                  <a:cxn ang="0">
                    <a:pos x="11" y="9"/>
                  </a:cxn>
                  <a:cxn ang="0">
                    <a:pos x="11" y="9"/>
                  </a:cxn>
                  <a:cxn ang="0">
                    <a:pos x="11" y="10"/>
                  </a:cxn>
                  <a:cxn ang="0">
                    <a:pos x="10" y="10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0"/>
                  </a:cxn>
                  <a:cxn ang="0">
                    <a:pos x="10" y="10"/>
                  </a:cxn>
                  <a:cxn ang="0">
                    <a:pos x="10" y="9"/>
                  </a:cxn>
                  <a:cxn ang="0">
                    <a:pos x="10" y="9"/>
                  </a:cxn>
                  <a:cxn ang="0">
                    <a:pos x="10" y="8"/>
                  </a:cxn>
                  <a:cxn ang="0">
                    <a:pos x="10" y="7"/>
                  </a:cxn>
                  <a:cxn ang="0">
                    <a:pos x="9" y="6"/>
                  </a:cxn>
                  <a:cxn ang="0">
                    <a:pos x="8" y="6"/>
                  </a:cxn>
                  <a:cxn ang="0">
                    <a:pos x="7" y="5"/>
                  </a:cxn>
                  <a:cxn ang="0">
                    <a:pos x="6" y="4"/>
                  </a:cxn>
                  <a:cxn ang="0">
                    <a:pos x="4" y="3"/>
                  </a:cxn>
                  <a:cxn ang="0">
                    <a:pos x="2" y="2"/>
                  </a:cxn>
                  <a:cxn ang="0">
                    <a:pos x="0" y="1"/>
                  </a:cxn>
                </a:cxnLst>
                <a:rect l="txL" t="txT" r="txR" b="txB"/>
                <a:pathLst>
                  <a:path w="361" h="348">
                    <a:moveTo>
                      <a:pt x="8" y="6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23" y="4"/>
                    </a:lnTo>
                    <a:lnTo>
                      <a:pt x="44" y="8"/>
                    </a:lnTo>
                    <a:lnTo>
                      <a:pt x="69" y="16"/>
                    </a:lnTo>
                    <a:lnTo>
                      <a:pt x="98" y="27"/>
                    </a:lnTo>
                    <a:lnTo>
                      <a:pt x="129" y="39"/>
                    </a:lnTo>
                    <a:lnTo>
                      <a:pt x="162" y="55"/>
                    </a:lnTo>
                    <a:lnTo>
                      <a:pt x="196" y="74"/>
                    </a:lnTo>
                    <a:lnTo>
                      <a:pt x="229" y="96"/>
                    </a:lnTo>
                    <a:lnTo>
                      <a:pt x="262" y="120"/>
                    </a:lnTo>
                    <a:lnTo>
                      <a:pt x="291" y="146"/>
                    </a:lnTo>
                    <a:lnTo>
                      <a:pt x="317" y="178"/>
                    </a:lnTo>
                    <a:lnTo>
                      <a:pt x="340" y="210"/>
                    </a:lnTo>
                    <a:lnTo>
                      <a:pt x="356" y="247"/>
                    </a:lnTo>
                    <a:lnTo>
                      <a:pt x="361" y="267"/>
                    </a:lnTo>
                    <a:lnTo>
                      <a:pt x="358" y="287"/>
                    </a:lnTo>
                    <a:lnTo>
                      <a:pt x="354" y="304"/>
                    </a:lnTo>
                    <a:lnTo>
                      <a:pt x="346" y="319"/>
                    </a:lnTo>
                    <a:lnTo>
                      <a:pt x="336" y="331"/>
                    </a:lnTo>
                    <a:lnTo>
                      <a:pt x="328" y="340"/>
                    </a:lnTo>
                    <a:lnTo>
                      <a:pt x="323" y="346"/>
                    </a:lnTo>
                    <a:lnTo>
                      <a:pt x="320" y="348"/>
                    </a:lnTo>
                    <a:lnTo>
                      <a:pt x="321" y="346"/>
                    </a:lnTo>
                    <a:lnTo>
                      <a:pt x="326" y="341"/>
                    </a:lnTo>
                    <a:lnTo>
                      <a:pt x="331" y="332"/>
                    </a:lnTo>
                    <a:lnTo>
                      <a:pt x="336" y="320"/>
                    </a:lnTo>
                    <a:lnTo>
                      <a:pt x="340" y="305"/>
                    </a:lnTo>
                    <a:lnTo>
                      <a:pt x="342" y="287"/>
                    </a:lnTo>
                    <a:lnTo>
                      <a:pt x="341" y="267"/>
                    </a:lnTo>
                    <a:lnTo>
                      <a:pt x="336" y="244"/>
                    </a:lnTo>
                    <a:lnTo>
                      <a:pt x="326" y="220"/>
                    </a:lnTo>
                    <a:lnTo>
                      <a:pt x="309" y="194"/>
                    </a:lnTo>
                    <a:lnTo>
                      <a:pt x="283" y="165"/>
                    </a:lnTo>
                    <a:lnTo>
                      <a:pt x="250" y="136"/>
                    </a:lnTo>
                    <a:lnTo>
                      <a:pt x="207" y="105"/>
                    </a:lnTo>
                    <a:lnTo>
                      <a:pt x="153" y="73"/>
                    </a:lnTo>
                    <a:lnTo>
                      <a:pt x="88" y="39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28" name="Freeform 63"/>
              <p:cNvSpPr/>
              <p:nvPr/>
            </p:nvSpPr>
            <p:spPr>
              <a:xfrm>
                <a:off x="2794" y="3106"/>
                <a:ext cx="63" cy="171"/>
              </a:xfrm>
              <a:custGeom>
                <a:avLst/>
                <a:gdLst>
                  <a:gd name="txL" fmla="*/ 0 w 126"/>
                  <a:gd name="txT" fmla="*/ 0 h 343"/>
                  <a:gd name="txR" fmla="*/ 126 w 126"/>
                  <a:gd name="txB" fmla="*/ 343 h 343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1" y="5"/>
                  </a:cxn>
                  <a:cxn ang="0">
                    <a:pos x="1" y="7"/>
                  </a:cxn>
                  <a:cxn ang="0">
                    <a:pos x="2" y="8"/>
                  </a:cxn>
                  <a:cxn ang="0">
                    <a:pos x="3" y="9"/>
                  </a:cxn>
                  <a:cxn ang="0">
                    <a:pos x="4" y="10"/>
                  </a:cxn>
                  <a:cxn ang="0">
                    <a:pos x="4" y="10"/>
                  </a:cxn>
                  <a:cxn ang="0">
                    <a:pos x="4" y="10"/>
                  </a:cxn>
                  <a:cxn ang="0">
                    <a:pos x="4" y="10"/>
                  </a:cxn>
                  <a:cxn ang="0">
                    <a:pos x="3" y="9"/>
                  </a:cxn>
                  <a:cxn ang="0">
                    <a:pos x="3" y="9"/>
                  </a:cxn>
                  <a:cxn ang="0">
                    <a:pos x="2" y="8"/>
                  </a:cxn>
                  <a:cxn ang="0">
                    <a:pos x="2" y="7"/>
                  </a:cxn>
                  <a:cxn ang="0">
                    <a:pos x="1" y="6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126" h="343">
                    <a:moveTo>
                      <a:pt x="25" y="0"/>
                    </a:moveTo>
                    <a:lnTo>
                      <a:pt x="10" y="30"/>
                    </a:lnTo>
                    <a:lnTo>
                      <a:pt x="2" y="71"/>
                    </a:lnTo>
                    <a:lnTo>
                      <a:pt x="0" y="121"/>
                    </a:lnTo>
                    <a:lnTo>
                      <a:pt x="5" y="175"/>
                    </a:lnTo>
                    <a:lnTo>
                      <a:pt x="19" y="228"/>
                    </a:lnTo>
                    <a:lnTo>
                      <a:pt x="43" y="276"/>
                    </a:lnTo>
                    <a:lnTo>
                      <a:pt x="79" y="316"/>
                    </a:lnTo>
                    <a:lnTo>
                      <a:pt x="126" y="343"/>
                    </a:lnTo>
                    <a:lnTo>
                      <a:pt x="123" y="341"/>
                    </a:lnTo>
                    <a:lnTo>
                      <a:pt x="115" y="332"/>
                    </a:lnTo>
                    <a:lnTo>
                      <a:pt x="102" y="321"/>
                    </a:lnTo>
                    <a:lnTo>
                      <a:pt x="87" y="306"/>
                    </a:lnTo>
                    <a:lnTo>
                      <a:pt x="71" y="288"/>
                    </a:lnTo>
                    <a:lnTo>
                      <a:pt x="55" y="267"/>
                    </a:lnTo>
                    <a:lnTo>
                      <a:pt x="41" y="245"/>
                    </a:lnTo>
                    <a:lnTo>
                      <a:pt x="30" y="221"/>
                    </a:lnTo>
                    <a:lnTo>
                      <a:pt x="19" y="183"/>
                    </a:lnTo>
                    <a:lnTo>
                      <a:pt x="13" y="145"/>
                    </a:lnTo>
                    <a:lnTo>
                      <a:pt x="12" y="108"/>
                    </a:lnTo>
                    <a:lnTo>
                      <a:pt x="13" y="73"/>
                    </a:lnTo>
                    <a:lnTo>
                      <a:pt x="17" y="43"/>
                    </a:lnTo>
                    <a:lnTo>
                      <a:pt x="20" y="20"/>
                    </a:lnTo>
                    <a:lnTo>
                      <a:pt x="24" y="5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29" name="Freeform 64"/>
              <p:cNvSpPr/>
              <p:nvPr/>
            </p:nvSpPr>
            <p:spPr>
              <a:xfrm>
                <a:off x="3146" y="3147"/>
                <a:ext cx="165" cy="80"/>
              </a:xfrm>
              <a:custGeom>
                <a:avLst/>
                <a:gdLst>
                  <a:gd name="txL" fmla="*/ 0 w 332"/>
                  <a:gd name="txT" fmla="*/ 0 h 160"/>
                  <a:gd name="txR" fmla="*/ 332 w 332"/>
                  <a:gd name="txB" fmla="*/ 160 h 160"/>
                </a:gdLst>
                <a:ahLst/>
                <a:cxnLst>
                  <a:cxn ang="0">
                    <a:pos x="10" y="5"/>
                  </a:cxn>
                  <a:cxn ang="0">
                    <a:pos x="10" y="5"/>
                  </a:cxn>
                  <a:cxn ang="0">
                    <a:pos x="9" y="5"/>
                  </a:cxn>
                  <a:cxn ang="0">
                    <a:pos x="9" y="4"/>
                  </a:cxn>
                  <a:cxn ang="0">
                    <a:pos x="9" y="3"/>
                  </a:cxn>
                  <a:cxn ang="0">
                    <a:pos x="8" y="3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6" y="2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6" y="2"/>
                  </a:cxn>
                  <a:cxn ang="0">
                    <a:pos x="7" y="2"/>
                  </a:cxn>
                  <a:cxn ang="0">
                    <a:pos x="7" y="3"/>
                  </a:cxn>
                  <a:cxn ang="0">
                    <a:pos x="8" y="4"/>
                  </a:cxn>
                  <a:cxn ang="0">
                    <a:pos x="9" y="4"/>
                  </a:cxn>
                  <a:cxn ang="0">
                    <a:pos x="9" y="5"/>
                  </a:cxn>
                  <a:cxn ang="0">
                    <a:pos x="10" y="5"/>
                  </a:cxn>
                  <a:cxn ang="0">
                    <a:pos x="10" y="5"/>
                  </a:cxn>
                </a:cxnLst>
                <a:rect l="txL" t="txT" r="txR" b="txB"/>
                <a:pathLst>
                  <a:path w="332" h="160">
                    <a:moveTo>
                      <a:pt x="332" y="160"/>
                    </a:moveTo>
                    <a:lnTo>
                      <a:pt x="326" y="146"/>
                    </a:lnTo>
                    <a:lnTo>
                      <a:pt x="318" y="130"/>
                    </a:lnTo>
                    <a:lnTo>
                      <a:pt x="305" y="114"/>
                    </a:lnTo>
                    <a:lnTo>
                      <a:pt x="290" y="96"/>
                    </a:lnTo>
                    <a:lnTo>
                      <a:pt x="273" y="79"/>
                    </a:lnTo>
                    <a:lnTo>
                      <a:pt x="254" y="63"/>
                    </a:lnTo>
                    <a:lnTo>
                      <a:pt x="232" y="48"/>
                    </a:lnTo>
                    <a:lnTo>
                      <a:pt x="208" y="34"/>
                    </a:lnTo>
                    <a:lnTo>
                      <a:pt x="183" y="21"/>
                    </a:lnTo>
                    <a:lnTo>
                      <a:pt x="158" y="11"/>
                    </a:lnTo>
                    <a:lnTo>
                      <a:pt x="132" y="4"/>
                    </a:lnTo>
                    <a:lnTo>
                      <a:pt x="104" y="0"/>
                    </a:lnTo>
                    <a:lnTo>
                      <a:pt x="77" y="0"/>
                    </a:lnTo>
                    <a:lnTo>
                      <a:pt x="51" y="2"/>
                    </a:lnTo>
                    <a:lnTo>
                      <a:pt x="26" y="10"/>
                    </a:lnTo>
                    <a:lnTo>
                      <a:pt x="0" y="23"/>
                    </a:lnTo>
                    <a:lnTo>
                      <a:pt x="5" y="21"/>
                    </a:lnTo>
                    <a:lnTo>
                      <a:pt x="15" y="19"/>
                    </a:lnTo>
                    <a:lnTo>
                      <a:pt x="33" y="17"/>
                    </a:lnTo>
                    <a:lnTo>
                      <a:pt x="54" y="15"/>
                    </a:lnTo>
                    <a:lnTo>
                      <a:pt x="79" y="13"/>
                    </a:lnTo>
                    <a:lnTo>
                      <a:pt x="105" y="15"/>
                    </a:lnTo>
                    <a:lnTo>
                      <a:pt x="132" y="18"/>
                    </a:lnTo>
                    <a:lnTo>
                      <a:pt x="157" y="24"/>
                    </a:lnTo>
                    <a:lnTo>
                      <a:pt x="194" y="39"/>
                    </a:lnTo>
                    <a:lnTo>
                      <a:pt x="226" y="59"/>
                    </a:lnTo>
                    <a:lnTo>
                      <a:pt x="256" y="81"/>
                    </a:lnTo>
                    <a:lnTo>
                      <a:pt x="282" y="104"/>
                    </a:lnTo>
                    <a:lnTo>
                      <a:pt x="303" y="125"/>
                    </a:lnTo>
                    <a:lnTo>
                      <a:pt x="318" y="144"/>
                    </a:lnTo>
                    <a:lnTo>
                      <a:pt x="329" y="155"/>
                    </a:lnTo>
                    <a:lnTo>
                      <a:pt x="332" y="16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30" name="Freeform 65"/>
              <p:cNvSpPr/>
              <p:nvPr/>
            </p:nvSpPr>
            <p:spPr>
              <a:xfrm>
                <a:off x="2926" y="2651"/>
                <a:ext cx="186" cy="670"/>
              </a:xfrm>
              <a:custGeom>
                <a:avLst/>
                <a:gdLst>
                  <a:gd name="txL" fmla="*/ 0 w 373"/>
                  <a:gd name="txT" fmla="*/ 0 h 1340"/>
                  <a:gd name="txR" fmla="*/ 373 w 373"/>
                  <a:gd name="txB" fmla="*/ 1340 h 1340"/>
                </a:gdLst>
                <a:ahLst/>
                <a:cxnLst>
                  <a:cxn ang="0">
                    <a:pos x="10" y="42"/>
                  </a:cxn>
                  <a:cxn ang="0">
                    <a:pos x="7" y="42"/>
                  </a:cxn>
                  <a:cxn ang="0">
                    <a:pos x="5" y="41"/>
                  </a:cxn>
                  <a:cxn ang="0">
                    <a:pos x="3" y="40"/>
                  </a:cxn>
                  <a:cxn ang="0">
                    <a:pos x="1" y="38"/>
                  </a:cxn>
                  <a:cxn ang="0">
                    <a:pos x="1" y="36"/>
                  </a:cxn>
                  <a:cxn ang="0">
                    <a:pos x="2" y="32"/>
                  </a:cxn>
                  <a:cxn ang="0">
                    <a:pos x="4" y="27"/>
                  </a:cxn>
                  <a:cxn ang="0">
                    <a:pos x="7" y="22"/>
                  </a:cxn>
                  <a:cxn ang="0">
                    <a:pos x="9" y="18"/>
                  </a:cxn>
                  <a:cxn ang="0">
                    <a:pos x="11" y="14"/>
                  </a:cxn>
                  <a:cxn ang="0">
                    <a:pos x="11" y="10"/>
                  </a:cxn>
                  <a:cxn ang="0">
                    <a:pos x="11" y="7"/>
                  </a:cxn>
                  <a:cxn ang="0">
                    <a:pos x="10" y="5"/>
                  </a:cxn>
                  <a:cxn ang="0">
                    <a:pos x="8" y="3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6" y="2"/>
                  </a:cxn>
                  <a:cxn ang="0">
                    <a:pos x="7" y="3"/>
                  </a:cxn>
                  <a:cxn ang="0">
                    <a:pos x="9" y="4"/>
                  </a:cxn>
                  <a:cxn ang="0">
                    <a:pos x="10" y="6"/>
                  </a:cxn>
                  <a:cxn ang="0">
                    <a:pos x="10" y="8"/>
                  </a:cxn>
                  <a:cxn ang="0">
                    <a:pos x="11" y="10"/>
                  </a:cxn>
                  <a:cxn ang="0">
                    <a:pos x="11" y="13"/>
                  </a:cxn>
                  <a:cxn ang="0">
                    <a:pos x="10" y="16"/>
                  </a:cxn>
                  <a:cxn ang="0">
                    <a:pos x="8" y="20"/>
                  </a:cxn>
                  <a:cxn ang="0">
                    <a:pos x="6" y="23"/>
                  </a:cxn>
                  <a:cxn ang="0">
                    <a:pos x="4" y="26"/>
                  </a:cxn>
                  <a:cxn ang="0">
                    <a:pos x="2" y="29"/>
                  </a:cxn>
                  <a:cxn ang="0">
                    <a:pos x="1" y="31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0" y="38"/>
                  </a:cxn>
                  <a:cxn ang="0">
                    <a:pos x="1" y="40"/>
                  </a:cxn>
                  <a:cxn ang="0">
                    <a:pos x="3" y="41"/>
                  </a:cxn>
                  <a:cxn ang="0">
                    <a:pos x="4" y="42"/>
                  </a:cxn>
                  <a:cxn ang="0">
                    <a:pos x="6" y="42"/>
                  </a:cxn>
                  <a:cxn ang="0">
                    <a:pos x="8" y="42"/>
                  </a:cxn>
                  <a:cxn ang="0">
                    <a:pos x="9" y="42"/>
                  </a:cxn>
                  <a:cxn ang="0">
                    <a:pos x="10" y="42"/>
                  </a:cxn>
                  <a:cxn ang="0">
                    <a:pos x="11" y="42"/>
                  </a:cxn>
                </a:cxnLst>
                <a:rect l="txL" t="txT" r="txR" b="txB"/>
                <a:pathLst>
                  <a:path w="373" h="1340">
                    <a:moveTo>
                      <a:pt x="373" y="1336"/>
                    </a:moveTo>
                    <a:lnTo>
                      <a:pt x="330" y="1333"/>
                    </a:lnTo>
                    <a:lnTo>
                      <a:pt x="286" y="1329"/>
                    </a:lnTo>
                    <a:lnTo>
                      <a:pt x="242" y="1323"/>
                    </a:lnTo>
                    <a:lnTo>
                      <a:pt x="201" y="1315"/>
                    </a:lnTo>
                    <a:lnTo>
                      <a:pt x="162" y="1304"/>
                    </a:lnTo>
                    <a:lnTo>
                      <a:pt x="127" y="1287"/>
                    </a:lnTo>
                    <a:lnTo>
                      <a:pt x="96" y="1268"/>
                    </a:lnTo>
                    <a:lnTo>
                      <a:pt x="72" y="1242"/>
                    </a:lnTo>
                    <a:lnTo>
                      <a:pt x="53" y="1211"/>
                    </a:lnTo>
                    <a:lnTo>
                      <a:pt x="43" y="1175"/>
                    </a:lnTo>
                    <a:lnTo>
                      <a:pt x="42" y="1130"/>
                    </a:lnTo>
                    <a:lnTo>
                      <a:pt x="50" y="1077"/>
                    </a:lnTo>
                    <a:lnTo>
                      <a:pt x="68" y="1017"/>
                    </a:lnTo>
                    <a:lnTo>
                      <a:pt x="99" y="946"/>
                    </a:lnTo>
                    <a:lnTo>
                      <a:pt x="142" y="867"/>
                    </a:lnTo>
                    <a:lnTo>
                      <a:pt x="200" y="777"/>
                    </a:lnTo>
                    <a:lnTo>
                      <a:pt x="248" y="700"/>
                    </a:lnTo>
                    <a:lnTo>
                      <a:pt x="287" y="626"/>
                    </a:lnTo>
                    <a:lnTo>
                      <a:pt x="318" y="556"/>
                    </a:lnTo>
                    <a:lnTo>
                      <a:pt x="341" y="489"/>
                    </a:lnTo>
                    <a:lnTo>
                      <a:pt x="357" y="426"/>
                    </a:lnTo>
                    <a:lnTo>
                      <a:pt x="365" y="366"/>
                    </a:lnTo>
                    <a:lnTo>
                      <a:pt x="368" y="310"/>
                    </a:lnTo>
                    <a:lnTo>
                      <a:pt x="364" y="258"/>
                    </a:lnTo>
                    <a:lnTo>
                      <a:pt x="355" y="210"/>
                    </a:lnTo>
                    <a:lnTo>
                      <a:pt x="341" y="167"/>
                    </a:lnTo>
                    <a:lnTo>
                      <a:pt x="323" y="129"/>
                    </a:lnTo>
                    <a:lnTo>
                      <a:pt x="301" y="94"/>
                    </a:lnTo>
                    <a:lnTo>
                      <a:pt x="276" y="65"/>
                    </a:lnTo>
                    <a:lnTo>
                      <a:pt x="248" y="41"/>
                    </a:lnTo>
                    <a:lnTo>
                      <a:pt x="218" y="22"/>
                    </a:lnTo>
                    <a:lnTo>
                      <a:pt x="186" y="8"/>
                    </a:lnTo>
                    <a:lnTo>
                      <a:pt x="162" y="2"/>
                    </a:lnTo>
                    <a:lnTo>
                      <a:pt x="140" y="0"/>
                    </a:lnTo>
                    <a:lnTo>
                      <a:pt x="119" y="2"/>
                    </a:lnTo>
                    <a:lnTo>
                      <a:pt x="101" y="7"/>
                    </a:lnTo>
                    <a:lnTo>
                      <a:pt x="84" y="15"/>
                    </a:lnTo>
                    <a:lnTo>
                      <a:pt x="69" y="25"/>
                    </a:lnTo>
                    <a:lnTo>
                      <a:pt x="56" y="35"/>
                    </a:lnTo>
                    <a:lnTo>
                      <a:pt x="43" y="48"/>
                    </a:lnTo>
                    <a:lnTo>
                      <a:pt x="33" y="62"/>
                    </a:lnTo>
                    <a:lnTo>
                      <a:pt x="25" y="75"/>
                    </a:lnTo>
                    <a:lnTo>
                      <a:pt x="16" y="87"/>
                    </a:lnTo>
                    <a:lnTo>
                      <a:pt x="11" y="99"/>
                    </a:lnTo>
                    <a:lnTo>
                      <a:pt x="6" y="108"/>
                    </a:lnTo>
                    <a:lnTo>
                      <a:pt x="3" y="116"/>
                    </a:lnTo>
                    <a:lnTo>
                      <a:pt x="1" y="121"/>
                    </a:lnTo>
                    <a:lnTo>
                      <a:pt x="0" y="123"/>
                    </a:lnTo>
                    <a:lnTo>
                      <a:pt x="1" y="122"/>
                    </a:lnTo>
                    <a:lnTo>
                      <a:pt x="4" y="117"/>
                    </a:lnTo>
                    <a:lnTo>
                      <a:pt x="8" y="111"/>
                    </a:lnTo>
                    <a:lnTo>
                      <a:pt x="15" y="103"/>
                    </a:lnTo>
                    <a:lnTo>
                      <a:pt x="23" y="94"/>
                    </a:lnTo>
                    <a:lnTo>
                      <a:pt x="33" y="85"/>
                    </a:lnTo>
                    <a:lnTo>
                      <a:pt x="44" y="75"/>
                    </a:lnTo>
                    <a:lnTo>
                      <a:pt x="56" y="64"/>
                    </a:lnTo>
                    <a:lnTo>
                      <a:pt x="69" y="54"/>
                    </a:lnTo>
                    <a:lnTo>
                      <a:pt x="84" y="45"/>
                    </a:lnTo>
                    <a:lnTo>
                      <a:pt x="99" y="37"/>
                    </a:lnTo>
                    <a:lnTo>
                      <a:pt x="115" y="31"/>
                    </a:lnTo>
                    <a:lnTo>
                      <a:pt x="133" y="27"/>
                    </a:lnTo>
                    <a:lnTo>
                      <a:pt x="151" y="26"/>
                    </a:lnTo>
                    <a:lnTo>
                      <a:pt x="170" y="27"/>
                    </a:lnTo>
                    <a:lnTo>
                      <a:pt x="189" y="33"/>
                    </a:lnTo>
                    <a:lnTo>
                      <a:pt x="210" y="42"/>
                    </a:lnTo>
                    <a:lnTo>
                      <a:pt x="232" y="55"/>
                    </a:lnTo>
                    <a:lnTo>
                      <a:pt x="253" y="72"/>
                    </a:lnTo>
                    <a:lnTo>
                      <a:pt x="273" y="92"/>
                    </a:lnTo>
                    <a:lnTo>
                      <a:pt x="293" y="114"/>
                    </a:lnTo>
                    <a:lnTo>
                      <a:pt x="311" y="140"/>
                    </a:lnTo>
                    <a:lnTo>
                      <a:pt x="327" y="169"/>
                    </a:lnTo>
                    <a:lnTo>
                      <a:pt x="340" y="200"/>
                    </a:lnTo>
                    <a:lnTo>
                      <a:pt x="350" y="236"/>
                    </a:lnTo>
                    <a:lnTo>
                      <a:pt x="357" y="273"/>
                    </a:lnTo>
                    <a:lnTo>
                      <a:pt x="361" y="313"/>
                    </a:lnTo>
                    <a:lnTo>
                      <a:pt x="360" y="357"/>
                    </a:lnTo>
                    <a:lnTo>
                      <a:pt x="353" y="402"/>
                    </a:lnTo>
                    <a:lnTo>
                      <a:pt x="340" y="450"/>
                    </a:lnTo>
                    <a:lnTo>
                      <a:pt x="322" y="501"/>
                    </a:lnTo>
                    <a:lnTo>
                      <a:pt x="297" y="554"/>
                    </a:lnTo>
                    <a:lnTo>
                      <a:pt x="268" y="610"/>
                    </a:lnTo>
                    <a:lnTo>
                      <a:pt x="236" y="663"/>
                    </a:lnTo>
                    <a:lnTo>
                      <a:pt x="205" y="715"/>
                    </a:lnTo>
                    <a:lnTo>
                      <a:pt x="175" y="764"/>
                    </a:lnTo>
                    <a:lnTo>
                      <a:pt x="145" y="813"/>
                    </a:lnTo>
                    <a:lnTo>
                      <a:pt x="118" y="858"/>
                    </a:lnTo>
                    <a:lnTo>
                      <a:pt x="92" y="902"/>
                    </a:lnTo>
                    <a:lnTo>
                      <a:pt x="68" y="944"/>
                    </a:lnTo>
                    <a:lnTo>
                      <a:pt x="49" y="984"/>
                    </a:lnTo>
                    <a:lnTo>
                      <a:pt x="31" y="1022"/>
                    </a:lnTo>
                    <a:lnTo>
                      <a:pt x="19" y="1060"/>
                    </a:lnTo>
                    <a:lnTo>
                      <a:pt x="11" y="1095"/>
                    </a:lnTo>
                    <a:lnTo>
                      <a:pt x="7" y="1130"/>
                    </a:lnTo>
                    <a:lnTo>
                      <a:pt x="11" y="1162"/>
                    </a:lnTo>
                    <a:lnTo>
                      <a:pt x="19" y="1193"/>
                    </a:lnTo>
                    <a:lnTo>
                      <a:pt x="35" y="1223"/>
                    </a:lnTo>
                    <a:lnTo>
                      <a:pt x="56" y="1249"/>
                    </a:lnTo>
                    <a:lnTo>
                      <a:pt x="79" y="1271"/>
                    </a:lnTo>
                    <a:lnTo>
                      <a:pt x="104" y="1290"/>
                    </a:lnTo>
                    <a:lnTo>
                      <a:pt x="130" y="1305"/>
                    </a:lnTo>
                    <a:lnTo>
                      <a:pt x="158" y="1317"/>
                    </a:lnTo>
                    <a:lnTo>
                      <a:pt x="187" y="1325"/>
                    </a:lnTo>
                    <a:lnTo>
                      <a:pt x="215" y="1332"/>
                    </a:lnTo>
                    <a:lnTo>
                      <a:pt x="242" y="1337"/>
                    </a:lnTo>
                    <a:lnTo>
                      <a:pt x="269" y="1339"/>
                    </a:lnTo>
                    <a:lnTo>
                      <a:pt x="293" y="1340"/>
                    </a:lnTo>
                    <a:lnTo>
                      <a:pt x="316" y="1340"/>
                    </a:lnTo>
                    <a:lnTo>
                      <a:pt x="334" y="1339"/>
                    </a:lnTo>
                    <a:lnTo>
                      <a:pt x="350" y="1338"/>
                    </a:lnTo>
                    <a:lnTo>
                      <a:pt x="363" y="1337"/>
                    </a:lnTo>
                    <a:lnTo>
                      <a:pt x="371" y="1336"/>
                    </a:lnTo>
                    <a:lnTo>
                      <a:pt x="373" y="133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31" name="Freeform 66"/>
              <p:cNvSpPr/>
              <p:nvPr/>
            </p:nvSpPr>
            <p:spPr>
              <a:xfrm>
                <a:off x="3348" y="3352"/>
                <a:ext cx="55" cy="62"/>
              </a:xfrm>
              <a:custGeom>
                <a:avLst/>
                <a:gdLst>
                  <a:gd name="txL" fmla="*/ 0 w 110"/>
                  <a:gd name="txT" fmla="*/ 0 h 123"/>
                  <a:gd name="txR" fmla="*/ 110 w 110"/>
                  <a:gd name="txB" fmla="*/ 123 h 123"/>
                </a:gdLst>
                <a:ahLst/>
                <a:cxnLst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2"/>
                  </a:cxn>
                </a:cxnLst>
                <a:rect l="txL" t="txT" r="txR" b="txB"/>
                <a:pathLst>
                  <a:path w="110" h="123">
                    <a:moveTo>
                      <a:pt x="99" y="62"/>
                    </a:moveTo>
                    <a:lnTo>
                      <a:pt x="105" y="56"/>
                    </a:lnTo>
                    <a:lnTo>
                      <a:pt x="110" y="48"/>
                    </a:lnTo>
                    <a:lnTo>
                      <a:pt x="110" y="39"/>
                    </a:lnTo>
                    <a:lnTo>
                      <a:pt x="108" y="31"/>
                    </a:lnTo>
                    <a:lnTo>
                      <a:pt x="102" y="25"/>
                    </a:lnTo>
                    <a:lnTo>
                      <a:pt x="94" y="21"/>
                    </a:lnTo>
                    <a:lnTo>
                      <a:pt x="86" y="20"/>
                    </a:lnTo>
                    <a:lnTo>
                      <a:pt x="77" y="23"/>
                    </a:lnTo>
                    <a:lnTo>
                      <a:pt x="74" y="13"/>
                    </a:lnTo>
                    <a:lnTo>
                      <a:pt x="70" y="6"/>
                    </a:lnTo>
                    <a:lnTo>
                      <a:pt x="63" y="2"/>
                    </a:lnTo>
                    <a:lnTo>
                      <a:pt x="55" y="0"/>
                    </a:lnTo>
                    <a:lnTo>
                      <a:pt x="48" y="2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3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4"/>
                    </a:lnTo>
                    <a:lnTo>
                      <a:pt x="3" y="31"/>
                    </a:lnTo>
                    <a:lnTo>
                      <a:pt x="1" y="39"/>
                    </a:lnTo>
                    <a:lnTo>
                      <a:pt x="1" y="47"/>
                    </a:lnTo>
                    <a:lnTo>
                      <a:pt x="4" y="55"/>
                    </a:lnTo>
                    <a:lnTo>
                      <a:pt x="11" y="61"/>
                    </a:lnTo>
                    <a:lnTo>
                      <a:pt x="4" y="66"/>
                    </a:lnTo>
                    <a:lnTo>
                      <a:pt x="0" y="74"/>
                    </a:lnTo>
                    <a:lnTo>
                      <a:pt x="0" y="84"/>
                    </a:lnTo>
                    <a:lnTo>
                      <a:pt x="2" y="92"/>
                    </a:lnTo>
                    <a:lnTo>
                      <a:pt x="8" y="97"/>
                    </a:lnTo>
                    <a:lnTo>
                      <a:pt x="16" y="101"/>
                    </a:lnTo>
                    <a:lnTo>
                      <a:pt x="24" y="102"/>
                    </a:lnTo>
                    <a:lnTo>
                      <a:pt x="33" y="100"/>
                    </a:lnTo>
                    <a:lnTo>
                      <a:pt x="35" y="109"/>
                    </a:lnTo>
                    <a:lnTo>
                      <a:pt x="40" y="116"/>
                    </a:lnTo>
                    <a:lnTo>
                      <a:pt x="46" y="121"/>
                    </a:lnTo>
                    <a:lnTo>
                      <a:pt x="54" y="123"/>
                    </a:lnTo>
                    <a:lnTo>
                      <a:pt x="62" y="121"/>
                    </a:lnTo>
                    <a:lnTo>
                      <a:pt x="69" y="116"/>
                    </a:lnTo>
                    <a:lnTo>
                      <a:pt x="73" y="109"/>
                    </a:lnTo>
                    <a:lnTo>
                      <a:pt x="76" y="101"/>
                    </a:lnTo>
                    <a:lnTo>
                      <a:pt x="85" y="103"/>
                    </a:lnTo>
                    <a:lnTo>
                      <a:pt x="93" y="102"/>
                    </a:lnTo>
                    <a:lnTo>
                      <a:pt x="101" y="99"/>
                    </a:lnTo>
                    <a:lnTo>
                      <a:pt x="107" y="93"/>
                    </a:lnTo>
                    <a:lnTo>
                      <a:pt x="109" y="85"/>
                    </a:lnTo>
                    <a:lnTo>
                      <a:pt x="109" y="77"/>
                    </a:lnTo>
                    <a:lnTo>
                      <a:pt x="105" y="69"/>
                    </a:lnTo>
                    <a:lnTo>
                      <a:pt x="99" y="6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32" name="Freeform 67"/>
              <p:cNvSpPr/>
              <p:nvPr/>
            </p:nvSpPr>
            <p:spPr>
              <a:xfrm>
                <a:off x="3367" y="3375"/>
                <a:ext cx="16" cy="16"/>
              </a:xfrm>
              <a:custGeom>
                <a:avLst/>
                <a:gdLst>
                  <a:gd name="txL" fmla="*/ 0 w 31"/>
                  <a:gd name="txT" fmla="*/ 0 h 33"/>
                  <a:gd name="txR" fmla="*/ 31 w 31"/>
                  <a:gd name="txB" fmla="*/ 33 h 33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1" h="33">
                    <a:moveTo>
                      <a:pt x="15" y="33"/>
                    </a:moveTo>
                    <a:lnTo>
                      <a:pt x="9" y="32"/>
                    </a:lnTo>
                    <a:lnTo>
                      <a:pt x="4" y="28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5"/>
                    </a:lnTo>
                    <a:lnTo>
                      <a:pt x="9" y="2"/>
                    </a:lnTo>
                    <a:lnTo>
                      <a:pt x="15" y="0"/>
                    </a:lnTo>
                    <a:lnTo>
                      <a:pt x="22" y="2"/>
                    </a:lnTo>
                    <a:lnTo>
                      <a:pt x="26" y="5"/>
                    </a:lnTo>
                    <a:lnTo>
                      <a:pt x="30" y="10"/>
                    </a:lnTo>
                    <a:lnTo>
                      <a:pt x="31" y="17"/>
                    </a:lnTo>
                    <a:lnTo>
                      <a:pt x="30" y="24"/>
                    </a:lnTo>
                    <a:lnTo>
                      <a:pt x="26" y="28"/>
                    </a:lnTo>
                    <a:lnTo>
                      <a:pt x="22" y="32"/>
                    </a:lnTo>
                    <a:lnTo>
                      <a:pt x="15" y="33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33" name="Freeform 68"/>
              <p:cNvSpPr/>
              <p:nvPr/>
            </p:nvSpPr>
            <p:spPr>
              <a:xfrm>
                <a:off x="2828" y="3366"/>
                <a:ext cx="56" cy="61"/>
              </a:xfrm>
              <a:custGeom>
                <a:avLst/>
                <a:gdLst>
                  <a:gd name="txL" fmla="*/ 0 w 111"/>
                  <a:gd name="txT" fmla="*/ 0 h 122"/>
                  <a:gd name="txR" fmla="*/ 111 w 111"/>
                  <a:gd name="txB" fmla="*/ 122 h 122"/>
                </a:gdLst>
                <a:ahLst/>
                <a:cxnLst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2"/>
                  </a:cxn>
                </a:cxnLst>
                <a:rect l="txL" t="txT" r="txR" b="txB"/>
                <a:pathLst>
                  <a:path w="111" h="122">
                    <a:moveTo>
                      <a:pt x="101" y="61"/>
                    </a:moveTo>
                    <a:lnTo>
                      <a:pt x="108" y="55"/>
                    </a:lnTo>
                    <a:lnTo>
                      <a:pt x="111" y="47"/>
                    </a:lnTo>
                    <a:lnTo>
                      <a:pt x="111" y="39"/>
                    </a:lnTo>
                    <a:lnTo>
                      <a:pt x="109" y="31"/>
                    </a:lnTo>
                    <a:lnTo>
                      <a:pt x="103" y="24"/>
                    </a:lnTo>
                    <a:lnTo>
                      <a:pt x="96" y="21"/>
                    </a:lnTo>
                    <a:lnTo>
                      <a:pt x="88" y="20"/>
                    </a:lnTo>
                    <a:lnTo>
                      <a:pt x="79" y="22"/>
                    </a:lnTo>
                    <a:lnTo>
                      <a:pt x="77" y="13"/>
                    </a:lnTo>
                    <a:lnTo>
                      <a:pt x="71" y="6"/>
                    </a:lnTo>
                    <a:lnTo>
                      <a:pt x="64" y="1"/>
                    </a:lnTo>
                    <a:lnTo>
                      <a:pt x="56" y="0"/>
                    </a:lnTo>
                    <a:lnTo>
                      <a:pt x="48" y="1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2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3"/>
                    </a:lnTo>
                    <a:lnTo>
                      <a:pt x="3" y="30"/>
                    </a:lnTo>
                    <a:lnTo>
                      <a:pt x="1" y="38"/>
                    </a:lnTo>
                    <a:lnTo>
                      <a:pt x="1" y="46"/>
                    </a:lnTo>
                    <a:lnTo>
                      <a:pt x="4" y="54"/>
                    </a:lnTo>
                    <a:lnTo>
                      <a:pt x="11" y="60"/>
                    </a:lnTo>
                    <a:lnTo>
                      <a:pt x="4" y="66"/>
                    </a:lnTo>
                    <a:lnTo>
                      <a:pt x="1" y="74"/>
                    </a:lnTo>
                    <a:lnTo>
                      <a:pt x="0" y="83"/>
                    </a:lnTo>
                    <a:lnTo>
                      <a:pt x="2" y="91"/>
                    </a:lnTo>
                    <a:lnTo>
                      <a:pt x="8" y="98"/>
                    </a:lnTo>
                    <a:lnTo>
                      <a:pt x="16" y="102"/>
                    </a:lnTo>
                    <a:lnTo>
                      <a:pt x="24" y="102"/>
                    </a:lnTo>
                    <a:lnTo>
                      <a:pt x="33" y="99"/>
                    </a:lnTo>
                    <a:lnTo>
                      <a:pt x="35" y="108"/>
                    </a:lnTo>
                    <a:lnTo>
                      <a:pt x="40" y="115"/>
                    </a:lnTo>
                    <a:lnTo>
                      <a:pt x="47" y="120"/>
                    </a:lnTo>
                    <a:lnTo>
                      <a:pt x="55" y="122"/>
                    </a:lnTo>
                    <a:lnTo>
                      <a:pt x="63" y="120"/>
                    </a:lnTo>
                    <a:lnTo>
                      <a:pt x="70" y="115"/>
                    </a:lnTo>
                    <a:lnTo>
                      <a:pt x="76" y="108"/>
                    </a:lnTo>
                    <a:lnTo>
                      <a:pt x="78" y="100"/>
                    </a:lnTo>
                    <a:lnTo>
                      <a:pt x="87" y="103"/>
                    </a:lnTo>
                    <a:lnTo>
                      <a:pt x="95" y="102"/>
                    </a:lnTo>
                    <a:lnTo>
                      <a:pt x="103" y="98"/>
                    </a:lnTo>
                    <a:lnTo>
                      <a:pt x="109" y="92"/>
                    </a:lnTo>
                    <a:lnTo>
                      <a:pt x="111" y="84"/>
                    </a:lnTo>
                    <a:lnTo>
                      <a:pt x="110" y="76"/>
                    </a:lnTo>
                    <a:lnTo>
                      <a:pt x="107" y="68"/>
                    </a:lnTo>
                    <a:lnTo>
                      <a:pt x="101" y="61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34" name="Freeform 69"/>
              <p:cNvSpPr/>
              <p:nvPr/>
            </p:nvSpPr>
            <p:spPr>
              <a:xfrm>
                <a:off x="2847" y="3388"/>
                <a:ext cx="16" cy="16"/>
              </a:xfrm>
              <a:custGeom>
                <a:avLst/>
                <a:gdLst>
                  <a:gd name="txL" fmla="*/ 0 w 32"/>
                  <a:gd name="txT" fmla="*/ 0 h 32"/>
                  <a:gd name="txR" fmla="*/ 32 w 32"/>
                  <a:gd name="txB" fmla="*/ 32 h 32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2" h="32">
                    <a:moveTo>
                      <a:pt x="16" y="32"/>
                    </a:moveTo>
                    <a:lnTo>
                      <a:pt x="9" y="31"/>
                    </a:lnTo>
                    <a:lnTo>
                      <a:pt x="4" y="28"/>
                    </a:lnTo>
                    <a:lnTo>
                      <a:pt x="1" y="23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4" y="5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7" y="5"/>
                    </a:lnTo>
                    <a:lnTo>
                      <a:pt x="31" y="9"/>
                    </a:lnTo>
                    <a:lnTo>
                      <a:pt x="32" y="16"/>
                    </a:lnTo>
                    <a:lnTo>
                      <a:pt x="31" y="23"/>
                    </a:lnTo>
                    <a:lnTo>
                      <a:pt x="27" y="28"/>
                    </a:lnTo>
                    <a:lnTo>
                      <a:pt x="23" y="31"/>
                    </a:lnTo>
                    <a:lnTo>
                      <a:pt x="16" y="32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35" name="Freeform 70"/>
              <p:cNvSpPr/>
              <p:nvPr/>
            </p:nvSpPr>
            <p:spPr>
              <a:xfrm>
                <a:off x="2862" y="2353"/>
                <a:ext cx="68" cy="74"/>
              </a:xfrm>
              <a:custGeom>
                <a:avLst/>
                <a:gdLst>
                  <a:gd name="txL" fmla="*/ 0 w 136"/>
                  <a:gd name="txT" fmla="*/ 0 h 149"/>
                  <a:gd name="txR" fmla="*/ 136 w 136"/>
                  <a:gd name="txB" fmla="*/ 149 h 149"/>
                </a:gdLst>
                <a:ahLst/>
                <a:cxnLst>
                  <a:cxn ang="0">
                    <a:pos x="5" y="2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5" y="3"/>
                  </a:cxn>
                  <a:cxn ang="0">
                    <a:pos x="5" y="2"/>
                  </a:cxn>
                </a:cxnLst>
                <a:rect l="txL" t="txT" r="txR" b="txB"/>
                <a:pathLst>
                  <a:path w="136" h="149">
                    <a:moveTo>
                      <a:pt x="123" y="75"/>
                    </a:moveTo>
                    <a:lnTo>
                      <a:pt x="131" y="67"/>
                    </a:lnTo>
                    <a:lnTo>
                      <a:pt x="135" y="58"/>
                    </a:lnTo>
                    <a:lnTo>
                      <a:pt x="136" y="47"/>
                    </a:lnTo>
                    <a:lnTo>
                      <a:pt x="133" y="38"/>
                    </a:lnTo>
                    <a:lnTo>
                      <a:pt x="129" y="34"/>
                    </a:lnTo>
                    <a:lnTo>
                      <a:pt x="126" y="30"/>
                    </a:lnTo>
                    <a:lnTo>
                      <a:pt x="121" y="28"/>
                    </a:lnTo>
                    <a:lnTo>
                      <a:pt x="117" y="26"/>
                    </a:lnTo>
                    <a:lnTo>
                      <a:pt x="112" y="26"/>
                    </a:lnTo>
                    <a:lnTo>
                      <a:pt x="106" y="26"/>
                    </a:lnTo>
                    <a:lnTo>
                      <a:pt x="102" y="26"/>
                    </a:lnTo>
                    <a:lnTo>
                      <a:pt x="96" y="28"/>
                    </a:lnTo>
                    <a:lnTo>
                      <a:pt x="94" y="18"/>
                    </a:lnTo>
                    <a:lnTo>
                      <a:pt x="88" y="8"/>
                    </a:lnTo>
                    <a:lnTo>
                      <a:pt x="79" y="3"/>
                    </a:lnTo>
                    <a:lnTo>
                      <a:pt x="68" y="0"/>
                    </a:lnTo>
                    <a:lnTo>
                      <a:pt x="58" y="3"/>
                    </a:lnTo>
                    <a:lnTo>
                      <a:pt x="50" y="8"/>
                    </a:lnTo>
                    <a:lnTo>
                      <a:pt x="44" y="16"/>
                    </a:lnTo>
                    <a:lnTo>
                      <a:pt x="42" y="27"/>
                    </a:lnTo>
                    <a:lnTo>
                      <a:pt x="36" y="24"/>
                    </a:lnTo>
                    <a:lnTo>
                      <a:pt x="30" y="24"/>
                    </a:lnTo>
                    <a:lnTo>
                      <a:pt x="25" y="24"/>
                    </a:lnTo>
                    <a:lnTo>
                      <a:pt x="20" y="24"/>
                    </a:lnTo>
                    <a:lnTo>
                      <a:pt x="15" y="27"/>
                    </a:lnTo>
                    <a:lnTo>
                      <a:pt x="11" y="29"/>
                    </a:lnTo>
                    <a:lnTo>
                      <a:pt x="7" y="32"/>
                    </a:lnTo>
                    <a:lnTo>
                      <a:pt x="4" y="37"/>
                    </a:lnTo>
                    <a:lnTo>
                      <a:pt x="0" y="46"/>
                    </a:lnTo>
                    <a:lnTo>
                      <a:pt x="2" y="57"/>
                    </a:lnTo>
                    <a:lnTo>
                      <a:pt x="6" y="66"/>
                    </a:lnTo>
                    <a:lnTo>
                      <a:pt x="13" y="74"/>
                    </a:lnTo>
                    <a:lnTo>
                      <a:pt x="5" y="81"/>
                    </a:lnTo>
                    <a:lnTo>
                      <a:pt x="0" y="90"/>
                    </a:lnTo>
                    <a:lnTo>
                      <a:pt x="0" y="100"/>
                    </a:lnTo>
                    <a:lnTo>
                      <a:pt x="4" y="111"/>
                    </a:lnTo>
                    <a:lnTo>
                      <a:pt x="7" y="115"/>
                    </a:lnTo>
                    <a:lnTo>
                      <a:pt x="11" y="119"/>
                    </a:lnTo>
                    <a:lnTo>
                      <a:pt x="14" y="121"/>
                    </a:lnTo>
                    <a:lnTo>
                      <a:pt x="19" y="122"/>
                    </a:lnTo>
                    <a:lnTo>
                      <a:pt x="25" y="123"/>
                    </a:lnTo>
                    <a:lnTo>
                      <a:pt x="29" y="123"/>
                    </a:lnTo>
                    <a:lnTo>
                      <a:pt x="34" y="122"/>
                    </a:lnTo>
                    <a:lnTo>
                      <a:pt x="40" y="121"/>
                    </a:lnTo>
                    <a:lnTo>
                      <a:pt x="42" y="132"/>
                    </a:lnTo>
                    <a:lnTo>
                      <a:pt x="49" y="141"/>
                    </a:lnTo>
                    <a:lnTo>
                      <a:pt x="57" y="147"/>
                    </a:lnTo>
                    <a:lnTo>
                      <a:pt x="67" y="149"/>
                    </a:lnTo>
                    <a:lnTo>
                      <a:pt x="78" y="147"/>
                    </a:lnTo>
                    <a:lnTo>
                      <a:pt x="86" y="141"/>
                    </a:lnTo>
                    <a:lnTo>
                      <a:pt x="91" y="133"/>
                    </a:lnTo>
                    <a:lnTo>
                      <a:pt x="94" y="122"/>
                    </a:lnTo>
                    <a:lnTo>
                      <a:pt x="100" y="123"/>
                    </a:lnTo>
                    <a:lnTo>
                      <a:pt x="105" y="125"/>
                    </a:lnTo>
                    <a:lnTo>
                      <a:pt x="111" y="125"/>
                    </a:lnTo>
                    <a:lnTo>
                      <a:pt x="116" y="123"/>
                    </a:lnTo>
                    <a:lnTo>
                      <a:pt x="120" y="122"/>
                    </a:lnTo>
                    <a:lnTo>
                      <a:pt x="125" y="120"/>
                    </a:lnTo>
                    <a:lnTo>
                      <a:pt x="128" y="117"/>
                    </a:lnTo>
                    <a:lnTo>
                      <a:pt x="132" y="112"/>
                    </a:lnTo>
                    <a:lnTo>
                      <a:pt x="135" y="103"/>
                    </a:lnTo>
                    <a:lnTo>
                      <a:pt x="134" y="92"/>
                    </a:lnTo>
                    <a:lnTo>
                      <a:pt x="129" y="83"/>
                    </a:lnTo>
                    <a:lnTo>
                      <a:pt x="123" y="75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36" name="Freeform 71"/>
              <p:cNvSpPr/>
              <p:nvPr/>
            </p:nvSpPr>
            <p:spPr>
              <a:xfrm>
                <a:off x="2885" y="2380"/>
                <a:ext cx="20" cy="20"/>
              </a:xfrm>
              <a:custGeom>
                <a:avLst/>
                <a:gdLst>
                  <a:gd name="txL" fmla="*/ 0 w 39"/>
                  <a:gd name="txT" fmla="*/ 0 h 40"/>
                  <a:gd name="txR" fmla="*/ 39 w 39"/>
                  <a:gd name="txB" fmla="*/ 40 h 40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39" h="40">
                    <a:moveTo>
                      <a:pt x="19" y="40"/>
                    </a:moveTo>
                    <a:lnTo>
                      <a:pt x="11" y="38"/>
                    </a:lnTo>
                    <a:lnTo>
                      <a:pt x="5" y="34"/>
                    </a:lnTo>
                    <a:lnTo>
                      <a:pt x="1" y="27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5" y="6"/>
                    </a:lnTo>
                    <a:lnTo>
                      <a:pt x="11" y="2"/>
                    </a:lnTo>
                    <a:lnTo>
                      <a:pt x="19" y="0"/>
                    </a:lnTo>
                    <a:lnTo>
                      <a:pt x="26" y="2"/>
                    </a:lnTo>
                    <a:lnTo>
                      <a:pt x="33" y="6"/>
                    </a:lnTo>
                    <a:lnTo>
                      <a:pt x="38" y="12"/>
                    </a:lnTo>
                    <a:lnTo>
                      <a:pt x="39" y="20"/>
                    </a:lnTo>
                    <a:lnTo>
                      <a:pt x="38" y="27"/>
                    </a:lnTo>
                    <a:lnTo>
                      <a:pt x="33" y="34"/>
                    </a:lnTo>
                    <a:lnTo>
                      <a:pt x="26" y="38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37" name="Freeform 72"/>
              <p:cNvSpPr/>
              <p:nvPr/>
            </p:nvSpPr>
            <p:spPr>
              <a:xfrm>
                <a:off x="3744" y="3196"/>
                <a:ext cx="64" cy="90"/>
              </a:xfrm>
              <a:custGeom>
                <a:avLst/>
                <a:gdLst>
                  <a:gd name="txL" fmla="*/ 0 w 129"/>
                  <a:gd name="txT" fmla="*/ 0 h 181"/>
                  <a:gd name="txR" fmla="*/ 129 w 129"/>
                  <a:gd name="txB" fmla="*/ 181 h 181"/>
                </a:gdLst>
                <a:ahLst/>
                <a:cxnLst>
                  <a:cxn ang="0">
                    <a:pos x="0" y="5"/>
                  </a:cxn>
                  <a:cxn ang="0">
                    <a:pos x="0" y="5"/>
                  </a:cxn>
                  <a:cxn ang="0">
                    <a:pos x="1" y="4"/>
                  </a:cxn>
                  <a:cxn ang="0">
                    <a:pos x="2" y="4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txL" t="txT" r="txR" b="txB"/>
                <a:pathLst>
                  <a:path w="129" h="181">
                    <a:moveTo>
                      <a:pt x="0" y="181"/>
                    </a:moveTo>
                    <a:lnTo>
                      <a:pt x="25" y="172"/>
                    </a:lnTo>
                    <a:lnTo>
                      <a:pt x="52" y="158"/>
                    </a:lnTo>
                    <a:lnTo>
                      <a:pt x="76" y="141"/>
                    </a:lnTo>
                    <a:lnTo>
                      <a:pt x="97" y="120"/>
                    </a:lnTo>
                    <a:lnTo>
                      <a:pt x="114" y="98"/>
                    </a:lnTo>
                    <a:lnTo>
                      <a:pt x="124" y="74"/>
                    </a:lnTo>
                    <a:lnTo>
                      <a:pt x="129" y="50"/>
                    </a:lnTo>
                    <a:lnTo>
                      <a:pt x="124" y="26"/>
                    </a:lnTo>
                    <a:lnTo>
                      <a:pt x="114" y="8"/>
                    </a:lnTo>
                    <a:lnTo>
                      <a:pt x="100" y="0"/>
                    </a:lnTo>
                    <a:lnTo>
                      <a:pt x="86" y="1"/>
                    </a:lnTo>
                    <a:lnTo>
                      <a:pt x="72" y="8"/>
                    </a:lnTo>
                    <a:lnTo>
                      <a:pt x="61" y="21"/>
                    </a:lnTo>
                    <a:lnTo>
                      <a:pt x="53" y="38"/>
                    </a:lnTo>
                    <a:lnTo>
                      <a:pt x="49" y="58"/>
                    </a:lnTo>
                    <a:lnTo>
                      <a:pt x="52" y="79"/>
                    </a:lnTo>
                    <a:lnTo>
                      <a:pt x="54" y="95"/>
                    </a:lnTo>
                    <a:lnTo>
                      <a:pt x="49" y="113"/>
                    </a:lnTo>
                    <a:lnTo>
                      <a:pt x="41" y="129"/>
                    </a:lnTo>
                    <a:lnTo>
                      <a:pt x="31" y="145"/>
                    </a:lnTo>
                    <a:lnTo>
                      <a:pt x="19" y="160"/>
                    </a:lnTo>
                    <a:lnTo>
                      <a:pt x="10" y="171"/>
                    </a:lnTo>
                    <a:lnTo>
                      <a:pt x="2" y="179"/>
                    </a:lnTo>
                    <a:lnTo>
                      <a:pt x="0" y="181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38" name="Freeform 73"/>
              <p:cNvSpPr/>
              <p:nvPr/>
            </p:nvSpPr>
            <p:spPr>
              <a:xfrm>
                <a:off x="3713" y="3180"/>
                <a:ext cx="45" cy="103"/>
              </a:xfrm>
              <a:custGeom>
                <a:avLst/>
                <a:gdLst>
                  <a:gd name="txL" fmla="*/ 0 w 90"/>
                  <a:gd name="txT" fmla="*/ 0 h 206"/>
                  <a:gd name="txR" fmla="*/ 90 w 90"/>
                  <a:gd name="txB" fmla="*/ 206 h 206"/>
                </a:gdLst>
                <a:ahLst/>
                <a:cxnLst>
                  <a:cxn ang="0">
                    <a:pos x="2" y="7"/>
                  </a:cxn>
                  <a:cxn ang="0">
                    <a:pos x="3" y="6"/>
                  </a:cxn>
                  <a:cxn ang="0">
                    <a:pos x="3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7"/>
                  </a:cxn>
                  <a:cxn ang="0">
                    <a:pos x="2" y="7"/>
                  </a:cxn>
                  <a:cxn ang="0">
                    <a:pos x="2" y="7"/>
                  </a:cxn>
                </a:cxnLst>
                <a:rect l="txL" t="txT" r="txR" b="txB"/>
                <a:pathLst>
                  <a:path w="90" h="206">
                    <a:moveTo>
                      <a:pt x="50" y="206"/>
                    </a:moveTo>
                    <a:lnTo>
                      <a:pt x="65" y="183"/>
                    </a:lnTo>
                    <a:lnTo>
                      <a:pt x="77" y="157"/>
                    </a:lnTo>
                    <a:lnTo>
                      <a:pt x="85" y="128"/>
                    </a:lnTo>
                    <a:lnTo>
                      <a:pt x="90" y="99"/>
                    </a:lnTo>
                    <a:lnTo>
                      <a:pt x="88" y="70"/>
                    </a:lnTo>
                    <a:lnTo>
                      <a:pt x="83" y="45"/>
                    </a:lnTo>
                    <a:lnTo>
                      <a:pt x="70" y="23"/>
                    </a:lnTo>
                    <a:lnTo>
                      <a:pt x="52" y="7"/>
                    </a:lnTo>
                    <a:lnTo>
                      <a:pt x="33" y="0"/>
                    </a:lnTo>
                    <a:lnTo>
                      <a:pt x="18" y="2"/>
                    </a:lnTo>
                    <a:lnTo>
                      <a:pt x="7" y="12"/>
                    </a:lnTo>
                    <a:lnTo>
                      <a:pt x="1" y="26"/>
                    </a:lnTo>
                    <a:lnTo>
                      <a:pt x="0" y="43"/>
                    </a:lnTo>
                    <a:lnTo>
                      <a:pt x="3" y="61"/>
                    </a:lnTo>
                    <a:lnTo>
                      <a:pt x="12" y="80"/>
                    </a:lnTo>
                    <a:lnTo>
                      <a:pt x="27" y="93"/>
                    </a:lnTo>
                    <a:lnTo>
                      <a:pt x="39" y="106"/>
                    </a:lnTo>
                    <a:lnTo>
                      <a:pt x="47" y="122"/>
                    </a:lnTo>
                    <a:lnTo>
                      <a:pt x="52" y="141"/>
                    </a:lnTo>
                    <a:lnTo>
                      <a:pt x="53" y="159"/>
                    </a:lnTo>
                    <a:lnTo>
                      <a:pt x="53" y="178"/>
                    </a:lnTo>
                    <a:lnTo>
                      <a:pt x="53" y="193"/>
                    </a:lnTo>
                    <a:lnTo>
                      <a:pt x="50" y="203"/>
                    </a:lnTo>
                    <a:lnTo>
                      <a:pt x="50" y="20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39" name="Freeform 74"/>
              <p:cNvSpPr/>
              <p:nvPr/>
            </p:nvSpPr>
            <p:spPr>
              <a:xfrm>
                <a:off x="3745" y="3250"/>
                <a:ext cx="100" cy="50"/>
              </a:xfrm>
              <a:custGeom>
                <a:avLst/>
                <a:gdLst>
                  <a:gd name="txL" fmla="*/ 0 w 201"/>
                  <a:gd name="txT" fmla="*/ 0 h 99"/>
                  <a:gd name="txR" fmla="*/ 201 w 201"/>
                  <a:gd name="txB" fmla="*/ 99 h 99"/>
                </a:gdLst>
                <a:ahLst/>
                <a:cxnLst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2"/>
                  </a:cxn>
                  <a:cxn ang="0">
                    <a:pos x="6" y="2"/>
                  </a:cxn>
                  <a:cxn ang="0">
                    <a:pos x="6" y="1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txL" t="txT" r="txR" b="txB"/>
                <a:pathLst>
                  <a:path w="201" h="99">
                    <a:moveTo>
                      <a:pt x="0" y="78"/>
                    </a:moveTo>
                    <a:lnTo>
                      <a:pt x="13" y="84"/>
                    </a:lnTo>
                    <a:lnTo>
                      <a:pt x="26" y="88"/>
                    </a:lnTo>
                    <a:lnTo>
                      <a:pt x="39" y="92"/>
                    </a:lnTo>
                    <a:lnTo>
                      <a:pt x="53" y="95"/>
                    </a:lnTo>
                    <a:lnTo>
                      <a:pt x="68" y="98"/>
                    </a:lnTo>
                    <a:lnTo>
                      <a:pt x="83" y="99"/>
                    </a:lnTo>
                    <a:lnTo>
                      <a:pt x="98" y="99"/>
                    </a:lnTo>
                    <a:lnTo>
                      <a:pt x="113" y="99"/>
                    </a:lnTo>
                    <a:lnTo>
                      <a:pt x="127" y="96"/>
                    </a:lnTo>
                    <a:lnTo>
                      <a:pt x="140" y="93"/>
                    </a:lnTo>
                    <a:lnTo>
                      <a:pt x="152" y="90"/>
                    </a:lnTo>
                    <a:lnTo>
                      <a:pt x="165" y="84"/>
                    </a:lnTo>
                    <a:lnTo>
                      <a:pt x="175" y="77"/>
                    </a:lnTo>
                    <a:lnTo>
                      <a:pt x="184" y="68"/>
                    </a:lnTo>
                    <a:lnTo>
                      <a:pt x="191" y="58"/>
                    </a:lnTo>
                    <a:lnTo>
                      <a:pt x="197" y="47"/>
                    </a:lnTo>
                    <a:lnTo>
                      <a:pt x="201" y="27"/>
                    </a:lnTo>
                    <a:lnTo>
                      <a:pt x="196" y="12"/>
                    </a:lnTo>
                    <a:lnTo>
                      <a:pt x="186" y="3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6" y="9"/>
                    </a:lnTo>
                    <a:lnTo>
                      <a:pt x="120" y="20"/>
                    </a:lnTo>
                    <a:lnTo>
                      <a:pt x="108" y="38"/>
                    </a:lnTo>
                    <a:lnTo>
                      <a:pt x="98" y="52"/>
                    </a:lnTo>
                    <a:lnTo>
                      <a:pt x="83" y="62"/>
                    </a:lnTo>
                    <a:lnTo>
                      <a:pt x="66" y="69"/>
                    </a:lnTo>
                    <a:lnTo>
                      <a:pt x="47" y="73"/>
                    </a:lnTo>
                    <a:lnTo>
                      <a:pt x="29" y="76"/>
                    </a:lnTo>
                    <a:lnTo>
                      <a:pt x="14" y="78"/>
                    </a:lnTo>
                    <a:lnTo>
                      <a:pt x="4" y="78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40" name="Freeform 75"/>
              <p:cNvSpPr/>
              <p:nvPr/>
            </p:nvSpPr>
            <p:spPr>
              <a:xfrm>
                <a:off x="3743" y="3295"/>
                <a:ext cx="99" cy="50"/>
              </a:xfrm>
              <a:custGeom>
                <a:avLst/>
                <a:gdLst>
                  <a:gd name="txL" fmla="*/ 0 w 198"/>
                  <a:gd name="txT" fmla="*/ 0 h 100"/>
                  <a:gd name="txR" fmla="*/ 198 w 198"/>
                  <a:gd name="txB" fmla="*/ 100 h 100"/>
                </a:gdLst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4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6" y="3"/>
                  </a:cxn>
                  <a:cxn ang="0">
                    <a:pos x="6" y="3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6" y="2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txL" t="txT" r="txR" b="txB"/>
                <a:pathLst>
                  <a:path w="198" h="100">
                    <a:moveTo>
                      <a:pt x="0" y="0"/>
                    </a:moveTo>
                    <a:lnTo>
                      <a:pt x="15" y="23"/>
                    </a:lnTo>
                    <a:lnTo>
                      <a:pt x="33" y="44"/>
                    </a:lnTo>
                    <a:lnTo>
                      <a:pt x="55" y="65"/>
                    </a:lnTo>
                    <a:lnTo>
                      <a:pt x="79" y="81"/>
                    </a:lnTo>
                    <a:lnTo>
                      <a:pt x="105" y="94"/>
                    </a:lnTo>
                    <a:lnTo>
                      <a:pt x="130" y="100"/>
                    </a:lnTo>
                    <a:lnTo>
                      <a:pt x="154" y="99"/>
                    </a:lnTo>
                    <a:lnTo>
                      <a:pt x="177" y="89"/>
                    </a:lnTo>
                    <a:lnTo>
                      <a:pt x="192" y="76"/>
                    </a:lnTo>
                    <a:lnTo>
                      <a:pt x="198" y="61"/>
                    </a:lnTo>
                    <a:lnTo>
                      <a:pt x="194" y="47"/>
                    </a:lnTo>
                    <a:lnTo>
                      <a:pt x="184" y="35"/>
                    </a:lnTo>
                    <a:lnTo>
                      <a:pt x="169" y="26"/>
                    </a:lnTo>
                    <a:lnTo>
                      <a:pt x="151" y="21"/>
                    </a:lnTo>
                    <a:lnTo>
                      <a:pt x="131" y="23"/>
                    </a:lnTo>
                    <a:lnTo>
                      <a:pt x="111" y="29"/>
                    </a:lnTo>
                    <a:lnTo>
                      <a:pt x="95" y="34"/>
                    </a:lnTo>
                    <a:lnTo>
                      <a:pt x="78" y="34"/>
                    </a:lnTo>
                    <a:lnTo>
                      <a:pt x="58" y="29"/>
                    </a:lnTo>
                    <a:lnTo>
                      <a:pt x="41" y="23"/>
                    </a:lnTo>
                    <a:lnTo>
                      <a:pt x="25" y="15"/>
                    </a:lnTo>
                    <a:lnTo>
                      <a:pt x="11" y="8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41" name="Freeform 76"/>
              <p:cNvSpPr/>
              <p:nvPr/>
            </p:nvSpPr>
            <p:spPr>
              <a:xfrm>
                <a:off x="3735" y="3304"/>
                <a:ext cx="68" cy="87"/>
              </a:xfrm>
              <a:custGeom>
                <a:avLst/>
                <a:gdLst>
                  <a:gd name="txL" fmla="*/ 0 w 136"/>
                  <a:gd name="txT" fmla="*/ 0 h 174"/>
                  <a:gd name="txR" fmla="*/ 136 w 136"/>
                  <a:gd name="txB" fmla="*/ 174 h 174"/>
                </a:gdLst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3" y="6"/>
                  </a:cxn>
                  <a:cxn ang="0">
                    <a:pos x="3" y="6"/>
                  </a:cxn>
                  <a:cxn ang="0">
                    <a:pos x="4" y="6"/>
                  </a:cxn>
                  <a:cxn ang="0">
                    <a:pos x="5" y="6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txL" t="txT" r="txR" b="txB"/>
                <a:pathLst>
                  <a:path w="136" h="174">
                    <a:moveTo>
                      <a:pt x="0" y="0"/>
                    </a:moveTo>
                    <a:lnTo>
                      <a:pt x="0" y="28"/>
                    </a:lnTo>
                    <a:lnTo>
                      <a:pt x="2" y="56"/>
                    </a:lnTo>
                    <a:lnTo>
                      <a:pt x="10" y="85"/>
                    </a:lnTo>
                    <a:lnTo>
                      <a:pt x="20" y="113"/>
                    </a:lnTo>
                    <a:lnTo>
                      <a:pt x="35" y="137"/>
                    </a:lnTo>
                    <a:lnTo>
                      <a:pt x="53" y="157"/>
                    </a:lnTo>
                    <a:lnTo>
                      <a:pt x="74" y="169"/>
                    </a:lnTo>
                    <a:lnTo>
                      <a:pt x="99" y="174"/>
                    </a:lnTo>
                    <a:lnTo>
                      <a:pt x="118" y="170"/>
                    </a:lnTo>
                    <a:lnTo>
                      <a:pt x="131" y="161"/>
                    </a:lnTo>
                    <a:lnTo>
                      <a:pt x="136" y="147"/>
                    </a:lnTo>
                    <a:lnTo>
                      <a:pt x="133" y="132"/>
                    </a:lnTo>
                    <a:lnTo>
                      <a:pt x="126" y="116"/>
                    </a:lnTo>
                    <a:lnTo>
                      <a:pt x="114" y="102"/>
                    </a:lnTo>
                    <a:lnTo>
                      <a:pt x="96" y="92"/>
                    </a:lnTo>
                    <a:lnTo>
                      <a:pt x="77" y="88"/>
                    </a:lnTo>
                    <a:lnTo>
                      <a:pt x="61" y="83"/>
                    </a:lnTo>
                    <a:lnTo>
                      <a:pt x="46" y="73"/>
                    </a:lnTo>
                    <a:lnTo>
                      <a:pt x="32" y="59"/>
                    </a:lnTo>
                    <a:lnTo>
                      <a:pt x="21" y="43"/>
                    </a:lnTo>
                    <a:lnTo>
                      <a:pt x="12" y="26"/>
                    </a:lnTo>
                    <a:lnTo>
                      <a:pt x="5" y="13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42" name="Freeform 77"/>
              <p:cNvSpPr/>
              <p:nvPr/>
            </p:nvSpPr>
            <p:spPr>
              <a:xfrm>
                <a:off x="3490" y="3260"/>
                <a:ext cx="234" cy="81"/>
              </a:xfrm>
              <a:custGeom>
                <a:avLst/>
                <a:gdLst>
                  <a:gd name="txL" fmla="*/ 0 w 469"/>
                  <a:gd name="txT" fmla="*/ 0 h 163"/>
                  <a:gd name="txR" fmla="*/ 469 w 469"/>
                  <a:gd name="txB" fmla="*/ 163 h 163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4" y="3"/>
                  </a:cxn>
                  <a:cxn ang="0">
                    <a:pos x="5" y="3"/>
                  </a:cxn>
                  <a:cxn ang="0">
                    <a:pos x="6" y="4"/>
                  </a:cxn>
                  <a:cxn ang="0">
                    <a:pos x="7" y="4"/>
                  </a:cxn>
                  <a:cxn ang="0">
                    <a:pos x="8" y="4"/>
                  </a:cxn>
                  <a:cxn ang="0">
                    <a:pos x="10" y="5"/>
                  </a:cxn>
                  <a:cxn ang="0">
                    <a:pos x="11" y="5"/>
                  </a:cxn>
                  <a:cxn ang="0">
                    <a:pos x="12" y="4"/>
                  </a:cxn>
                  <a:cxn ang="0">
                    <a:pos x="13" y="4"/>
                  </a:cxn>
                  <a:cxn ang="0">
                    <a:pos x="13" y="4"/>
                  </a:cxn>
                  <a:cxn ang="0">
                    <a:pos x="14" y="3"/>
                  </a:cxn>
                  <a:cxn ang="0">
                    <a:pos x="14" y="3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3"/>
                  </a:cxn>
                  <a:cxn ang="0">
                    <a:pos x="13" y="3"/>
                  </a:cxn>
                  <a:cxn ang="0">
                    <a:pos x="13" y="3"/>
                  </a:cxn>
                  <a:cxn ang="0">
                    <a:pos x="12" y="4"/>
                  </a:cxn>
                  <a:cxn ang="0">
                    <a:pos x="12" y="4"/>
                  </a:cxn>
                  <a:cxn ang="0">
                    <a:pos x="11" y="4"/>
                  </a:cxn>
                  <a:cxn ang="0">
                    <a:pos x="10" y="4"/>
                  </a:cxn>
                  <a:cxn ang="0">
                    <a:pos x="9" y="4"/>
                  </a:cxn>
                  <a:cxn ang="0">
                    <a:pos x="7" y="4"/>
                  </a:cxn>
                  <a:cxn ang="0">
                    <a:pos x="6" y="3"/>
                  </a:cxn>
                  <a:cxn ang="0">
                    <a:pos x="4" y="2"/>
                  </a:cxn>
                  <a:cxn ang="0">
                    <a:pos x="2" y="1"/>
                  </a:cxn>
                  <a:cxn ang="0">
                    <a:pos x="0" y="0"/>
                  </a:cxn>
                </a:cxnLst>
                <a:rect l="txL" t="txT" r="txR" b="txB"/>
                <a:pathLst>
                  <a:path w="469" h="163">
                    <a:moveTo>
                      <a:pt x="9" y="5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6" y="8"/>
                    </a:lnTo>
                    <a:lnTo>
                      <a:pt x="16" y="19"/>
                    </a:lnTo>
                    <a:lnTo>
                      <a:pt x="32" y="34"/>
                    </a:lnTo>
                    <a:lnTo>
                      <a:pt x="53" y="50"/>
                    </a:lnTo>
                    <a:lnTo>
                      <a:pt x="78" y="67"/>
                    </a:lnTo>
                    <a:lnTo>
                      <a:pt x="107" y="85"/>
                    </a:lnTo>
                    <a:lnTo>
                      <a:pt x="138" y="104"/>
                    </a:lnTo>
                    <a:lnTo>
                      <a:pt x="173" y="121"/>
                    </a:lnTo>
                    <a:lnTo>
                      <a:pt x="210" y="137"/>
                    </a:lnTo>
                    <a:lnTo>
                      <a:pt x="248" y="149"/>
                    </a:lnTo>
                    <a:lnTo>
                      <a:pt x="287" y="158"/>
                    </a:lnTo>
                    <a:lnTo>
                      <a:pt x="326" y="163"/>
                    </a:lnTo>
                    <a:lnTo>
                      <a:pt x="366" y="161"/>
                    </a:lnTo>
                    <a:lnTo>
                      <a:pt x="405" y="154"/>
                    </a:lnTo>
                    <a:lnTo>
                      <a:pt x="425" y="146"/>
                    </a:lnTo>
                    <a:lnTo>
                      <a:pt x="440" y="135"/>
                    </a:lnTo>
                    <a:lnTo>
                      <a:pt x="451" y="121"/>
                    </a:lnTo>
                    <a:lnTo>
                      <a:pt x="460" y="106"/>
                    </a:lnTo>
                    <a:lnTo>
                      <a:pt x="464" y="91"/>
                    </a:lnTo>
                    <a:lnTo>
                      <a:pt x="468" y="80"/>
                    </a:lnTo>
                    <a:lnTo>
                      <a:pt x="469" y="72"/>
                    </a:lnTo>
                    <a:lnTo>
                      <a:pt x="469" y="68"/>
                    </a:lnTo>
                    <a:lnTo>
                      <a:pt x="468" y="70"/>
                    </a:lnTo>
                    <a:lnTo>
                      <a:pt x="465" y="76"/>
                    </a:lnTo>
                    <a:lnTo>
                      <a:pt x="462" y="85"/>
                    </a:lnTo>
                    <a:lnTo>
                      <a:pt x="455" y="97"/>
                    </a:lnTo>
                    <a:lnTo>
                      <a:pt x="445" y="108"/>
                    </a:lnTo>
                    <a:lnTo>
                      <a:pt x="432" y="121"/>
                    </a:lnTo>
                    <a:lnTo>
                      <a:pt x="415" y="131"/>
                    </a:lnTo>
                    <a:lnTo>
                      <a:pt x="393" y="139"/>
                    </a:lnTo>
                    <a:lnTo>
                      <a:pt x="366" y="145"/>
                    </a:lnTo>
                    <a:lnTo>
                      <a:pt x="335" y="145"/>
                    </a:lnTo>
                    <a:lnTo>
                      <a:pt x="297" y="142"/>
                    </a:lnTo>
                    <a:lnTo>
                      <a:pt x="255" y="130"/>
                    </a:lnTo>
                    <a:lnTo>
                      <a:pt x="204" y="113"/>
                    </a:lnTo>
                    <a:lnTo>
                      <a:pt x="146" y="87"/>
                    </a:lnTo>
                    <a:lnTo>
                      <a:pt x="82" y="51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43" name="Freeform 78"/>
              <p:cNvSpPr/>
              <p:nvPr/>
            </p:nvSpPr>
            <p:spPr>
              <a:xfrm>
                <a:off x="3587" y="3175"/>
                <a:ext cx="71" cy="73"/>
              </a:xfrm>
              <a:custGeom>
                <a:avLst/>
                <a:gdLst>
                  <a:gd name="txL" fmla="*/ 0 w 142"/>
                  <a:gd name="txT" fmla="*/ 0 h 145"/>
                  <a:gd name="txR" fmla="*/ 142 w 142"/>
                  <a:gd name="txB" fmla="*/ 145 h 145"/>
                </a:gdLst>
                <a:ahLst/>
                <a:cxnLst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0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3" y="4"/>
                  </a:cxn>
                </a:cxnLst>
                <a:rect l="txL" t="txT" r="txR" b="txB"/>
                <a:pathLst>
                  <a:path w="142" h="145">
                    <a:moveTo>
                      <a:pt x="89" y="123"/>
                    </a:moveTo>
                    <a:lnTo>
                      <a:pt x="85" y="134"/>
                    </a:lnTo>
                    <a:lnTo>
                      <a:pt x="76" y="140"/>
                    </a:lnTo>
                    <a:lnTo>
                      <a:pt x="67" y="145"/>
                    </a:lnTo>
                    <a:lnTo>
                      <a:pt x="57" y="145"/>
                    </a:lnTo>
                    <a:lnTo>
                      <a:pt x="48" y="140"/>
                    </a:lnTo>
                    <a:lnTo>
                      <a:pt x="41" y="134"/>
                    </a:lnTo>
                    <a:lnTo>
                      <a:pt x="37" y="124"/>
                    </a:lnTo>
                    <a:lnTo>
                      <a:pt x="36" y="113"/>
                    </a:lnTo>
                    <a:lnTo>
                      <a:pt x="30" y="114"/>
                    </a:lnTo>
                    <a:lnTo>
                      <a:pt x="25" y="114"/>
                    </a:lnTo>
                    <a:lnTo>
                      <a:pt x="20" y="113"/>
                    </a:lnTo>
                    <a:lnTo>
                      <a:pt x="15" y="112"/>
                    </a:lnTo>
                    <a:lnTo>
                      <a:pt x="11" y="108"/>
                    </a:lnTo>
                    <a:lnTo>
                      <a:pt x="7" y="105"/>
                    </a:lnTo>
                    <a:lnTo>
                      <a:pt x="4" y="101"/>
                    </a:lnTo>
                    <a:lnTo>
                      <a:pt x="2" y="97"/>
                    </a:lnTo>
                    <a:lnTo>
                      <a:pt x="0" y="86"/>
                    </a:lnTo>
                    <a:lnTo>
                      <a:pt x="3" y="76"/>
                    </a:lnTo>
                    <a:lnTo>
                      <a:pt x="9" y="68"/>
                    </a:lnTo>
                    <a:lnTo>
                      <a:pt x="18" y="62"/>
                    </a:lnTo>
                    <a:lnTo>
                      <a:pt x="12" y="53"/>
                    </a:lnTo>
                    <a:lnTo>
                      <a:pt x="10" y="43"/>
                    </a:lnTo>
                    <a:lnTo>
                      <a:pt x="11" y="32"/>
                    </a:lnTo>
                    <a:lnTo>
                      <a:pt x="15" y="23"/>
                    </a:lnTo>
                    <a:lnTo>
                      <a:pt x="19" y="20"/>
                    </a:lnTo>
                    <a:lnTo>
                      <a:pt x="24" y="17"/>
                    </a:lnTo>
                    <a:lnTo>
                      <a:pt x="28" y="16"/>
                    </a:lnTo>
                    <a:lnTo>
                      <a:pt x="33" y="15"/>
                    </a:lnTo>
                    <a:lnTo>
                      <a:pt x="38" y="15"/>
                    </a:lnTo>
                    <a:lnTo>
                      <a:pt x="43" y="16"/>
                    </a:lnTo>
                    <a:lnTo>
                      <a:pt x="49" y="18"/>
                    </a:lnTo>
                    <a:lnTo>
                      <a:pt x="53" y="21"/>
                    </a:lnTo>
                    <a:lnTo>
                      <a:pt x="58" y="10"/>
                    </a:lnTo>
                    <a:lnTo>
                      <a:pt x="66" y="3"/>
                    </a:lnTo>
                    <a:lnTo>
                      <a:pt x="75" y="0"/>
                    </a:lnTo>
                    <a:lnTo>
                      <a:pt x="86" y="0"/>
                    </a:lnTo>
                    <a:lnTo>
                      <a:pt x="95" y="3"/>
                    </a:lnTo>
                    <a:lnTo>
                      <a:pt x="102" y="10"/>
                    </a:lnTo>
                    <a:lnTo>
                      <a:pt x="106" y="21"/>
                    </a:lnTo>
                    <a:lnTo>
                      <a:pt x="106" y="31"/>
                    </a:lnTo>
                    <a:lnTo>
                      <a:pt x="112" y="30"/>
                    </a:lnTo>
                    <a:lnTo>
                      <a:pt x="118" y="30"/>
                    </a:lnTo>
                    <a:lnTo>
                      <a:pt x="123" y="31"/>
                    </a:lnTo>
                    <a:lnTo>
                      <a:pt x="128" y="33"/>
                    </a:lnTo>
                    <a:lnTo>
                      <a:pt x="133" y="36"/>
                    </a:lnTo>
                    <a:lnTo>
                      <a:pt x="136" y="39"/>
                    </a:lnTo>
                    <a:lnTo>
                      <a:pt x="139" y="44"/>
                    </a:lnTo>
                    <a:lnTo>
                      <a:pt x="141" y="48"/>
                    </a:lnTo>
                    <a:lnTo>
                      <a:pt x="142" y="58"/>
                    </a:lnTo>
                    <a:lnTo>
                      <a:pt x="140" y="68"/>
                    </a:lnTo>
                    <a:lnTo>
                      <a:pt x="134" y="76"/>
                    </a:lnTo>
                    <a:lnTo>
                      <a:pt x="125" y="83"/>
                    </a:lnTo>
                    <a:lnTo>
                      <a:pt x="131" y="92"/>
                    </a:lnTo>
                    <a:lnTo>
                      <a:pt x="133" y="101"/>
                    </a:lnTo>
                    <a:lnTo>
                      <a:pt x="132" y="112"/>
                    </a:lnTo>
                    <a:lnTo>
                      <a:pt x="127" y="121"/>
                    </a:lnTo>
                    <a:lnTo>
                      <a:pt x="124" y="124"/>
                    </a:lnTo>
                    <a:lnTo>
                      <a:pt x="119" y="127"/>
                    </a:lnTo>
                    <a:lnTo>
                      <a:pt x="114" y="129"/>
                    </a:lnTo>
                    <a:lnTo>
                      <a:pt x="110" y="129"/>
                    </a:lnTo>
                    <a:lnTo>
                      <a:pt x="104" y="129"/>
                    </a:lnTo>
                    <a:lnTo>
                      <a:pt x="100" y="128"/>
                    </a:lnTo>
                    <a:lnTo>
                      <a:pt x="94" y="127"/>
                    </a:lnTo>
                    <a:lnTo>
                      <a:pt x="89" y="12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44" name="Freeform 79"/>
              <p:cNvSpPr/>
              <p:nvPr/>
            </p:nvSpPr>
            <p:spPr>
              <a:xfrm>
                <a:off x="3611" y="3201"/>
                <a:ext cx="21" cy="20"/>
              </a:xfrm>
              <a:custGeom>
                <a:avLst/>
                <a:gdLst>
                  <a:gd name="txL" fmla="*/ 0 w 40"/>
                  <a:gd name="txT" fmla="*/ 0 h 39"/>
                  <a:gd name="txR" fmla="*/ 40 w 40"/>
                  <a:gd name="txB" fmla="*/ 39 h 3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</a:cxnLst>
                <a:rect l="txL" t="txT" r="txR" b="txB"/>
                <a:pathLst>
                  <a:path w="40" h="39">
                    <a:moveTo>
                      <a:pt x="39" y="14"/>
                    </a:moveTo>
                    <a:lnTo>
                      <a:pt x="36" y="7"/>
                    </a:lnTo>
                    <a:lnTo>
                      <a:pt x="29" y="2"/>
                    </a:lnTo>
                    <a:lnTo>
                      <a:pt x="22" y="0"/>
                    </a:lnTo>
                    <a:lnTo>
                      <a:pt x="14" y="1"/>
                    </a:lnTo>
                    <a:lnTo>
                      <a:pt x="7" y="4"/>
                    </a:lnTo>
                    <a:lnTo>
                      <a:pt x="2" y="11"/>
                    </a:lnTo>
                    <a:lnTo>
                      <a:pt x="0" y="18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12" y="37"/>
                    </a:lnTo>
                    <a:lnTo>
                      <a:pt x="18" y="39"/>
                    </a:lnTo>
                    <a:lnTo>
                      <a:pt x="26" y="38"/>
                    </a:lnTo>
                    <a:lnTo>
                      <a:pt x="33" y="34"/>
                    </a:lnTo>
                    <a:lnTo>
                      <a:pt x="38" y="29"/>
                    </a:lnTo>
                    <a:lnTo>
                      <a:pt x="40" y="22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45" name="Freeform 80"/>
              <p:cNvSpPr/>
              <p:nvPr/>
            </p:nvSpPr>
            <p:spPr>
              <a:xfrm>
                <a:off x="3406" y="3166"/>
                <a:ext cx="26" cy="26"/>
              </a:xfrm>
              <a:custGeom>
                <a:avLst/>
                <a:gdLst>
                  <a:gd name="txL" fmla="*/ 0 w 52"/>
                  <a:gd name="txT" fmla="*/ 0 h 50"/>
                  <a:gd name="txR" fmla="*/ 52 w 52"/>
                  <a:gd name="txB" fmla="*/ 50 h 50"/>
                </a:gdLst>
                <a:ahLst/>
                <a:cxnLst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52" h="50">
                    <a:moveTo>
                      <a:pt x="26" y="50"/>
                    </a:moveTo>
                    <a:lnTo>
                      <a:pt x="37" y="48"/>
                    </a:lnTo>
                    <a:lnTo>
                      <a:pt x="45" y="42"/>
                    </a:lnTo>
                    <a:lnTo>
                      <a:pt x="49" y="34"/>
                    </a:lnTo>
                    <a:lnTo>
                      <a:pt x="52" y="25"/>
                    </a:lnTo>
                    <a:lnTo>
                      <a:pt x="49" y="15"/>
                    </a:lnTo>
                    <a:lnTo>
                      <a:pt x="45" y="6"/>
                    </a:lnTo>
                    <a:lnTo>
                      <a:pt x="37" y="2"/>
                    </a:lnTo>
                    <a:lnTo>
                      <a:pt x="26" y="0"/>
                    </a:lnTo>
                    <a:lnTo>
                      <a:pt x="16" y="2"/>
                    </a:lnTo>
                    <a:lnTo>
                      <a:pt x="8" y="6"/>
                    </a:lnTo>
                    <a:lnTo>
                      <a:pt x="2" y="15"/>
                    </a:lnTo>
                    <a:lnTo>
                      <a:pt x="0" y="25"/>
                    </a:lnTo>
                    <a:lnTo>
                      <a:pt x="2" y="34"/>
                    </a:lnTo>
                    <a:lnTo>
                      <a:pt x="8" y="42"/>
                    </a:lnTo>
                    <a:lnTo>
                      <a:pt x="16" y="48"/>
                    </a:lnTo>
                    <a:lnTo>
                      <a:pt x="26" y="5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46" name="Freeform 81"/>
              <p:cNvSpPr/>
              <p:nvPr/>
            </p:nvSpPr>
            <p:spPr>
              <a:xfrm>
                <a:off x="3392" y="3081"/>
                <a:ext cx="56" cy="78"/>
              </a:xfrm>
              <a:custGeom>
                <a:avLst/>
                <a:gdLst>
                  <a:gd name="txL" fmla="*/ 0 w 113"/>
                  <a:gd name="txT" fmla="*/ 0 h 156"/>
                  <a:gd name="txR" fmla="*/ 113 w 113"/>
                  <a:gd name="txB" fmla="*/ 156 h 156"/>
                </a:gdLst>
                <a:ahLst/>
                <a:cxnLst>
                  <a:cxn ang="0">
                    <a:pos x="2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5"/>
                  </a:cxn>
                </a:cxnLst>
                <a:rect l="txL" t="txT" r="txR" b="txB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47" name="Freeform 82"/>
              <p:cNvSpPr/>
              <p:nvPr/>
            </p:nvSpPr>
            <p:spPr>
              <a:xfrm>
                <a:off x="3392" y="3081"/>
                <a:ext cx="56" cy="78"/>
              </a:xfrm>
              <a:custGeom>
                <a:avLst/>
                <a:gdLst>
                  <a:gd name="txL" fmla="*/ 0 w 113"/>
                  <a:gd name="txT" fmla="*/ 0 h 156"/>
                  <a:gd name="txR" fmla="*/ 113 w 113"/>
                  <a:gd name="txB" fmla="*/ 156 h 156"/>
                </a:gdLst>
                <a:ahLst/>
                <a:cxnLst>
                  <a:cxn ang="0">
                    <a:pos x="2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5"/>
                  </a:cxn>
                </a:cxnLst>
                <a:rect l="txL" t="txT" r="txR" b="txB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48" name="Freeform 83"/>
              <p:cNvSpPr/>
              <p:nvPr/>
            </p:nvSpPr>
            <p:spPr>
              <a:xfrm>
                <a:off x="3434" y="3114"/>
                <a:ext cx="76" cy="61"/>
              </a:xfrm>
              <a:custGeom>
                <a:avLst/>
                <a:gdLst>
                  <a:gd name="txL" fmla="*/ 0 w 152"/>
                  <a:gd name="txT" fmla="*/ 0 h 123"/>
                  <a:gd name="txR" fmla="*/ 152 w 152"/>
                  <a:gd name="txB" fmla="*/ 123 h 123"/>
                </a:gdLst>
                <a:ahLst/>
                <a:cxnLst>
                  <a:cxn ang="0">
                    <a:pos x="1" y="3"/>
                  </a:cxn>
                  <a:cxn ang="0">
                    <a:pos x="0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</a:cxnLst>
                <a:rect l="txL" t="txT" r="txR" b="txB"/>
                <a:pathLst>
                  <a:path w="152" h="123">
                    <a:moveTo>
                      <a:pt x="13" y="122"/>
                    </a:moveTo>
                    <a:lnTo>
                      <a:pt x="0" y="100"/>
                    </a:lnTo>
                    <a:lnTo>
                      <a:pt x="4" y="93"/>
                    </a:lnTo>
                    <a:lnTo>
                      <a:pt x="14" y="75"/>
                    </a:lnTo>
                    <a:lnTo>
                      <a:pt x="29" y="52"/>
                    </a:lnTo>
                    <a:lnTo>
                      <a:pt x="48" y="27"/>
                    </a:lnTo>
                    <a:lnTo>
                      <a:pt x="70" y="9"/>
                    </a:lnTo>
                    <a:lnTo>
                      <a:pt x="93" y="0"/>
                    </a:lnTo>
                    <a:lnTo>
                      <a:pt x="118" y="5"/>
                    </a:lnTo>
                    <a:lnTo>
                      <a:pt x="141" y="32"/>
                    </a:lnTo>
                    <a:lnTo>
                      <a:pt x="149" y="50"/>
                    </a:lnTo>
                    <a:lnTo>
                      <a:pt x="152" y="65"/>
                    </a:lnTo>
                    <a:lnTo>
                      <a:pt x="151" y="79"/>
                    </a:lnTo>
                    <a:lnTo>
                      <a:pt x="146" y="91"/>
                    </a:lnTo>
                    <a:lnTo>
                      <a:pt x="138" y="99"/>
                    </a:lnTo>
                    <a:lnTo>
                      <a:pt x="127" y="107"/>
                    </a:lnTo>
                    <a:lnTo>
                      <a:pt x="114" y="113"/>
                    </a:lnTo>
                    <a:lnTo>
                      <a:pt x="99" y="116"/>
                    </a:lnTo>
                    <a:lnTo>
                      <a:pt x="84" y="120"/>
                    </a:lnTo>
                    <a:lnTo>
                      <a:pt x="69" y="121"/>
                    </a:lnTo>
                    <a:lnTo>
                      <a:pt x="54" y="122"/>
                    </a:lnTo>
                    <a:lnTo>
                      <a:pt x="42" y="123"/>
                    </a:lnTo>
                    <a:lnTo>
                      <a:pt x="30" y="123"/>
                    </a:lnTo>
                    <a:lnTo>
                      <a:pt x="21" y="122"/>
                    </a:lnTo>
                    <a:lnTo>
                      <a:pt x="15" y="122"/>
                    </a:lnTo>
                    <a:lnTo>
                      <a:pt x="13" y="12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49" name="Freeform 84"/>
              <p:cNvSpPr/>
              <p:nvPr/>
            </p:nvSpPr>
            <p:spPr>
              <a:xfrm>
                <a:off x="3434" y="3184"/>
                <a:ext cx="76" cy="61"/>
              </a:xfrm>
              <a:custGeom>
                <a:avLst/>
                <a:gdLst>
                  <a:gd name="txL" fmla="*/ 0 w 153"/>
                  <a:gd name="txT" fmla="*/ 0 h 122"/>
                  <a:gd name="txR" fmla="*/ 153 w 153"/>
                  <a:gd name="txB" fmla="*/ 122 h 122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3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153" h="122">
                    <a:moveTo>
                      <a:pt x="0" y="23"/>
                    </a:moveTo>
                    <a:lnTo>
                      <a:pt x="13" y="1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54" y="1"/>
                    </a:lnTo>
                    <a:lnTo>
                      <a:pt x="69" y="2"/>
                    </a:lnTo>
                    <a:lnTo>
                      <a:pt x="84" y="4"/>
                    </a:lnTo>
                    <a:lnTo>
                      <a:pt x="99" y="7"/>
                    </a:lnTo>
                    <a:lnTo>
                      <a:pt x="114" y="10"/>
                    </a:lnTo>
                    <a:lnTo>
                      <a:pt x="127" y="16"/>
                    </a:lnTo>
                    <a:lnTo>
                      <a:pt x="138" y="23"/>
                    </a:lnTo>
                    <a:lnTo>
                      <a:pt x="146" y="32"/>
                    </a:lnTo>
                    <a:lnTo>
                      <a:pt x="152" y="43"/>
                    </a:lnTo>
                    <a:lnTo>
                      <a:pt x="153" y="55"/>
                    </a:lnTo>
                    <a:lnTo>
                      <a:pt x="150" y="70"/>
                    </a:lnTo>
                    <a:lnTo>
                      <a:pt x="142" y="89"/>
                    </a:lnTo>
                    <a:lnTo>
                      <a:pt x="118" y="115"/>
                    </a:lnTo>
                    <a:lnTo>
                      <a:pt x="93" y="122"/>
                    </a:lnTo>
                    <a:lnTo>
                      <a:pt x="70" y="114"/>
                    </a:lnTo>
                    <a:lnTo>
                      <a:pt x="48" y="95"/>
                    </a:lnTo>
                    <a:lnTo>
                      <a:pt x="29" y="72"/>
                    </a:lnTo>
                    <a:lnTo>
                      <a:pt x="14" y="48"/>
                    </a:lnTo>
                    <a:lnTo>
                      <a:pt x="4" y="3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50" name="Freeform 85"/>
              <p:cNvSpPr/>
              <p:nvPr/>
            </p:nvSpPr>
            <p:spPr>
              <a:xfrm>
                <a:off x="3392" y="3199"/>
                <a:ext cx="55" cy="78"/>
              </a:xfrm>
              <a:custGeom>
                <a:avLst/>
                <a:gdLst>
                  <a:gd name="txL" fmla="*/ 0 w 112"/>
                  <a:gd name="txT" fmla="*/ 0 h 156"/>
                  <a:gd name="txR" fmla="*/ 112 w 112"/>
                  <a:gd name="txB" fmla="*/ 156 h 156"/>
                </a:gdLst>
                <a:ahLst/>
                <a:cxnLst>
                  <a:cxn ang="0">
                    <a:pos x="1" y="0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0"/>
                  </a:cxn>
                </a:cxnLst>
                <a:rect l="txL" t="txT" r="txR" b="txB"/>
                <a:pathLst>
                  <a:path w="112" h="156">
                    <a:moveTo>
                      <a:pt x="43" y="0"/>
                    </a:moveTo>
                    <a:lnTo>
                      <a:pt x="68" y="0"/>
                    </a:lnTo>
                    <a:lnTo>
                      <a:pt x="73" y="7"/>
                    </a:lnTo>
                    <a:lnTo>
                      <a:pt x="83" y="24"/>
                    </a:lnTo>
                    <a:lnTo>
                      <a:pt x="96" y="50"/>
                    </a:lnTo>
                    <a:lnTo>
                      <a:pt x="106" y="77"/>
                    </a:lnTo>
                    <a:lnTo>
                      <a:pt x="112" y="106"/>
                    </a:lnTo>
                    <a:lnTo>
                      <a:pt x="108" y="131"/>
                    </a:lnTo>
                    <a:lnTo>
                      <a:pt x="91" y="149"/>
                    </a:lnTo>
                    <a:lnTo>
                      <a:pt x="56" y="156"/>
                    </a:lnTo>
                    <a:lnTo>
                      <a:pt x="22" y="149"/>
                    </a:lnTo>
                    <a:lnTo>
                      <a:pt x="4" y="131"/>
                    </a:lnTo>
                    <a:lnTo>
                      <a:pt x="0" y="106"/>
                    </a:lnTo>
                    <a:lnTo>
                      <a:pt x="5" y="77"/>
                    </a:lnTo>
                    <a:lnTo>
                      <a:pt x="15" y="50"/>
                    </a:lnTo>
                    <a:lnTo>
                      <a:pt x="28" y="24"/>
                    </a:lnTo>
                    <a:lnTo>
                      <a:pt x="38" y="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51" name="Freeform 86"/>
              <p:cNvSpPr/>
              <p:nvPr/>
            </p:nvSpPr>
            <p:spPr>
              <a:xfrm>
                <a:off x="3330" y="3182"/>
                <a:ext cx="75" cy="62"/>
              </a:xfrm>
              <a:custGeom>
                <a:avLst/>
                <a:gdLst>
                  <a:gd name="txL" fmla="*/ 0 w 151"/>
                  <a:gd name="txT" fmla="*/ 0 h 123"/>
                  <a:gd name="txR" fmla="*/ 151 w 151"/>
                  <a:gd name="txB" fmla="*/ 123 h 123"/>
                </a:gdLst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</a:cxnLst>
                <a:rect l="txL" t="txT" r="txR" b="txB"/>
                <a:pathLst>
                  <a:path w="151" h="123">
                    <a:moveTo>
                      <a:pt x="138" y="1"/>
                    </a:moveTo>
                    <a:lnTo>
                      <a:pt x="151" y="23"/>
                    </a:lnTo>
                    <a:lnTo>
                      <a:pt x="147" y="30"/>
                    </a:lnTo>
                    <a:lnTo>
                      <a:pt x="137" y="48"/>
                    </a:lnTo>
                    <a:lnTo>
                      <a:pt x="122" y="71"/>
                    </a:lnTo>
                    <a:lnTo>
                      <a:pt x="103" y="95"/>
                    </a:lnTo>
                    <a:lnTo>
                      <a:pt x="82" y="114"/>
                    </a:lnTo>
                    <a:lnTo>
                      <a:pt x="57" y="123"/>
                    </a:lnTo>
                    <a:lnTo>
                      <a:pt x="34" y="117"/>
                    </a:lnTo>
                    <a:lnTo>
                      <a:pt x="11" y="91"/>
                    </a:lnTo>
                    <a:lnTo>
                      <a:pt x="3" y="72"/>
                    </a:lnTo>
                    <a:lnTo>
                      <a:pt x="0" y="57"/>
                    </a:lnTo>
                    <a:lnTo>
                      <a:pt x="0" y="44"/>
                    </a:lnTo>
                    <a:lnTo>
                      <a:pt x="6" y="32"/>
                    </a:lnTo>
                    <a:lnTo>
                      <a:pt x="14" y="24"/>
                    </a:lnTo>
                    <a:lnTo>
                      <a:pt x="25" y="16"/>
                    </a:lnTo>
                    <a:lnTo>
                      <a:pt x="38" y="10"/>
                    </a:lnTo>
                    <a:lnTo>
                      <a:pt x="52" y="7"/>
                    </a:lnTo>
                    <a:lnTo>
                      <a:pt x="67" y="3"/>
                    </a:lnTo>
                    <a:lnTo>
                      <a:pt x="82" y="2"/>
                    </a:lnTo>
                    <a:lnTo>
                      <a:pt x="97" y="1"/>
                    </a:lnTo>
                    <a:lnTo>
                      <a:pt x="109" y="0"/>
                    </a:lnTo>
                    <a:lnTo>
                      <a:pt x="121" y="0"/>
                    </a:lnTo>
                    <a:lnTo>
                      <a:pt x="130" y="1"/>
                    </a:lnTo>
                    <a:lnTo>
                      <a:pt x="136" y="1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52" name="Freeform 87"/>
              <p:cNvSpPr/>
              <p:nvPr/>
            </p:nvSpPr>
            <p:spPr>
              <a:xfrm>
                <a:off x="3329" y="3113"/>
                <a:ext cx="76" cy="62"/>
              </a:xfrm>
              <a:custGeom>
                <a:avLst/>
                <a:gdLst>
                  <a:gd name="txL" fmla="*/ 0 w 152"/>
                  <a:gd name="txT" fmla="*/ 0 h 123"/>
                  <a:gd name="txR" fmla="*/ 152 w 152"/>
                  <a:gd name="txB" fmla="*/ 123 h 123"/>
                </a:gdLst>
                <a:ahLst/>
                <a:cxnLst>
                  <a:cxn ang="0">
                    <a:pos x="5" y="4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4"/>
                  </a:cxn>
                </a:cxnLst>
                <a:rect l="txL" t="txT" r="txR" b="txB"/>
                <a:pathLst>
                  <a:path w="152" h="123">
                    <a:moveTo>
                      <a:pt x="152" y="99"/>
                    </a:moveTo>
                    <a:lnTo>
                      <a:pt x="139" y="122"/>
                    </a:lnTo>
                    <a:lnTo>
                      <a:pt x="137" y="122"/>
                    </a:lnTo>
                    <a:lnTo>
                      <a:pt x="131" y="122"/>
                    </a:lnTo>
                    <a:lnTo>
                      <a:pt x="122" y="123"/>
                    </a:lnTo>
                    <a:lnTo>
                      <a:pt x="110" y="122"/>
                    </a:lnTo>
                    <a:lnTo>
                      <a:pt x="98" y="122"/>
                    </a:lnTo>
                    <a:lnTo>
                      <a:pt x="83" y="121"/>
                    </a:lnTo>
                    <a:lnTo>
                      <a:pt x="68" y="118"/>
                    </a:lnTo>
                    <a:lnTo>
                      <a:pt x="53" y="116"/>
                    </a:lnTo>
                    <a:lnTo>
                      <a:pt x="39" y="111"/>
                    </a:lnTo>
                    <a:lnTo>
                      <a:pt x="26" y="106"/>
                    </a:lnTo>
                    <a:lnTo>
                      <a:pt x="15" y="99"/>
                    </a:lnTo>
                    <a:lnTo>
                      <a:pt x="7" y="91"/>
                    </a:lnTo>
                    <a:lnTo>
                      <a:pt x="1" y="79"/>
                    </a:lnTo>
                    <a:lnTo>
                      <a:pt x="0" y="66"/>
                    </a:lnTo>
                    <a:lnTo>
                      <a:pt x="3" y="51"/>
                    </a:lnTo>
                    <a:lnTo>
                      <a:pt x="11" y="33"/>
                    </a:lnTo>
                    <a:lnTo>
                      <a:pt x="34" y="6"/>
                    </a:lnTo>
                    <a:lnTo>
                      <a:pt x="58" y="0"/>
                    </a:lnTo>
                    <a:lnTo>
                      <a:pt x="83" y="8"/>
                    </a:lnTo>
                    <a:lnTo>
                      <a:pt x="104" y="27"/>
                    </a:lnTo>
                    <a:lnTo>
                      <a:pt x="123" y="50"/>
                    </a:lnTo>
                    <a:lnTo>
                      <a:pt x="138" y="73"/>
                    </a:lnTo>
                    <a:lnTo>
                      <a:pt x="148" y="92"/>
                    </a:lnTo>
                    <a:lnTo>
                      <a:pt x="152" y="99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53" name="Freeform 88"/>
              <p:cNvSpPr/>
              <p:nvPr/>
            </p:nvSpPr>
            <p:spPr>
              <a:xfrm>
                <a:off x="3017" y="3114"/>
                <a:ext cx="68" cy="74"/>
              </a:xfrm>
              <a:custGeom>
                <a:avLst/>
                <a:gdLst>
                  <a:gd name="txL" fmla="*/ 0 w 136"/>
                  <a:gd name="txT" fmla="*/ 0 h 148"/>
                  <a:gd name="txR" fmla="*/ 136 w 136"/>
                  <a:gd name="txB" fmla="*/ 148 h 148"/>
                </a:gdLst>
                <a:ahLst/>
                <a:cxnLst>
                  <a:cxn ang="0">
                    <a:pos x="1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</a:cxnLst>
                <a:rect l="txL" t="txT" r="txR" b="txB"/>
                <a:pathLst>
                  <a:path w="136" h="148">
                    <a:moveTo>
                      <a:pt x="14" y="75"/>
                    </a:moveTo>
                    <a:lnTo>
                      <a:pt x="6" y="67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8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7"/>
                    </a:lnTo>
                    <a:lnTo>
                      <a:pt x="20" y="25"/>
                    </a:lnTo>
                    <a:lnTo>
                      <a:pt x="24" y="25"/>
                    </a:lnTo>
                    <a:lnTo>
                      <a:pt x="30" y="25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0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7" y="24"/>
                    </a:lnTo>
                    <a:lnTo>
                      <a:pt x="121" y="26"/>
                    </a:lnTo>
                    <a:lnTo>
                      <a:pt x="126" y="29"/>
                    </a:lnTo>
                    <a:lnTo>
                      <a:pt x="129" y="32"/>
                    </a:lnTo>
                    <a:lnTo>
                      <a:pt x="133" y="37"/>
                    </a:lnTo>
                    <a:lnTo>
                      <a:pt x="136" y="46"/>
                    </a:lnTo>
                    <a:lnTo>
                      <a:pt x="135" y="56"/>
                    </a:lnTo>
                    <a:lnTo>
                      <a:pt x="130" y="65"/>
                    </a:lnTo>
                    <a:lnTo>
                      <a:pt x="122" y="73"/>
                    </a:lnTo>
                    <a:lnTo>
                      <a:pt x="130" y="80"/>
                    </a:lnTo>
                    <a:lnTo>
                      <a:pt x="135" y="90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5"/>
                    </a:lnTo>
                    <a:lnTo>
                      <a:pt x="126" y="118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40"/>
                    </a:lnTo>
                    <a:lnTo>
                      <a:pt x="80" y="146"/>
                    </a:lnTo>
                    <a:lnTo>
                      <a:pt x="69" y="148"/>
                    </a:lnTo>
                    <a:lnTo>
                      <a:pt x="59" y="146"/>
                    </a:lnTo>
                    <a:lnTo>
                      <a:pt x="51" y="140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20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5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54" name="Freeform 89"/>
              <p:cNvSpPr/>
              <p:nvPr/>
            </p:nvSpPr>
            <p:spPr>
              <a:xfrm>
                <a:off x="3041" y="3140"/>
                <a:ext cx="20" cy="21"/>
              </a:xfrm>
              <a:custGeom>
                <a:avLst/>
                <a:gdLst>
                  <a:gd name="txL" fmla="*/ 0 w 39"/>
                  <a:gd name="txT" fmla="*/ 0 h 40"/>
                  <a:gd name="txR" fmla="*/ 39 w 39"/>
                  <a:gd name="txB" fmla="*/ 40 h 40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39" h="40">
                    <a:moveTo>
                      <a:pt x="19" y="40"/>
                    </a:moveTo>
                    <a:lnTo>
                      <a:pt x="27" y="39"/>
                    </a:lnTo>
                    <a:lnTo>
                      <a:pt x="33" y="34"/>
                    </a:lnTo>
                    <a:lnTo>
                      <a:pt x="38" y="27"/>
                    </a:lnTo>
                    <a:lnTo>
                      <a:pt x="39" y="20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7" y="1"/>
                    </a:lnTo>
                    <a:lnTo>
                      <a:pt x="19" y="0"/>
                    </a:lnTo>
                    <a:lnTo>
                      <a:pt x="12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1" y="27"/>
                    </a:lnTo>
                    <a:lnTo>
                      <a:pt x="6" y="34"/>
                    </a:lnTo>
                    <a:lnTo>
                      <a:pt x="12" y="39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55" name="Freeform 90"/>
              <p:cNvSpPr/>
              <p:nvPr/>
            </p:nvSpPr>
            <p:spPr>
              <a:xfrm>
                <a:off x="3104" y="2590"/>
                <a:ext cx="68" cy="74"/>
              </a:xfrm>
              <a:custGeom>
                <a:avLst/>
                <a:gdLst>
                  <a:gd name="txL" fmla="*/ 0 w 136"/>
                  <a:gd name="txT" fmla="*/ 0 h 147"/>
                  <a:gd name="txR" fmla="*/ 136 w 136"/>
                  <a:gd name="txB" fmla="*/ 147 h 147"/>
                </a:gdLst>
                <a:ahLst/>
                <a:cxnLst>
                  <a:cxn ang="0">
                    <a:pos x="1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</a:cxnLst>
                <a:rect l="txL" t="txT" r="txR" b="txB"/>
                <a:pathLst>
                  <a:path w="136" h="147">
                    <a:moveTo>
                      <a:pt x="14" y="74"/>
                    </a:moveTo>
                    <a:lnTo>
                      <a:pt x="6" y="66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6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6"/>
                    </a:lnTo>
                    <a:lnTo>
                      <a:pt x="20" y="25"/>
                    </a:lnTo>
                    <a:lnTo>
                      <a:pt x="25" y="24"/>
                    </a:lnTo>
                    <a:lnTo>
                      <a:pt x="30" y="24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1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6" y="24"/>
                    </a:lnTo>
                    <a:lnTo>
                      <a:pt x="121" y="25"/>
                    </a:lnTo>
                    <a:lnTo>
                      <a:pt x="126" y="28"/>
                    </a:lnTo>
                    <a:lnTo>
                      <a:pt x="129" y="32"/>
                    </a:lnTo>
                    <a:lnTo>
                      <a:pt x="133" y="35"/>
                    </a:lnTo>
                    <a:lnTo>
                      <a:pt x="136" y="46"/>
                    </a:lnTo>
                    <a:lnTo>
                      <a:pt x="135" y="55"/>
                    </a:lnTo>
                    <a:lnTo>
                      <a:pt x="130" y="65"/>
                    </a:lnTo>
                    <a:lnTo>
                      <a:pt x="122" y="72"/>
                    </a:lnTo>
                    <a:lnTo>
                      <a:pt x="130" y="80"/>
                    </a:lnTo>
                    <a:lnTo>
                      <a:pt x="135" y="89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4"/>
                    </a:lnTo>
                    <a:lnTo>
                      <a:pt x="126" y="117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39"/>
                    </a:lnTo>
                    <a:lnTo>
                      <a:pt x="80" y="145"/>
                    </a:lnTo>
                    <a:lnTo>
                      <a:pt x="69" y="147"/>
                    </a:lnTo>
                    <a:lnTo>
                      <a:pt x="59" y="145"/>
                    </a:lnTo>
                    <a:lnTo>
                      <a:pt x="51" y="139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19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4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56" name="Freeform 91"/>
              <p:cNvSpPr/>
              <p:nvPr/>
            </p:nvSpPr>
            <p:spPr>
              <a:xfrm>
                <a:off x="3129" y="2616"/>
                <a:ext cx="20" cy="20"/>
              </a:xfrm>
              <a:custGeom>
                <a:avLst/>
                <a:gdLst>
                  <a:gd name="txL" fmla="*/ 0 w 39"/>
                  <a:gd name="txT" fmla="*/ 0 h 39"/>
                  <a:gd name="txR" fmla="*/ 39 w 39"/>
                  <a:gd name="txB" fmla="*/ 39 h 39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39" h="39">
                    <a:moveTo>
                      <a:pt x="19" y="39"/>
                    </a:moveTo>
                    <a:lnTo>
                      <a:pt x="28" y="38"/>
                    </a:lnTo>
                    <a:lnTo>
                      <a:pt x="33" y="33"/>
                    </a:lnTo>
                    <a:lnTo>
                      <a:pt x="38" y="27"/>
                    </a:lnTo>
                    <a:lnTo>
                      <a:pt x="39" y="19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8" y="1"/>
                    </a:lnTo>
                    <a:lnTo>
                      <a:pt x="19" y="0"/>
                    </a:lnTo>
                    <a:lnTo>
                      <a:pt x="13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19"/>
                    </a:lnTo>
                    <a:lnTo>
                      <a:pt x="1" y="27"/>
                    </a:lnTo>
                    <a:lnTo>
                      <a:pt x="6" y="33"/>
                    </a:lnTo>
                    <a:lnTo>
                      <a:pt x="13" y="38"/>
                    </a:lnTo>
                    <a:lnTo>
                      <a:pt x="19" y="3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57" name="Freeform 92"/>
              <p:cNvSpPr/>
              <p:nvPr/>
            </p:nvSpPr>
            <p:spPr>
              <a:xfrm>
                <a:off x="3055" y="2362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9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29"/>
                    </a:lnTo>
                    <a:lnTo>
                      <a:pt x="2" y="35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10" y="50"/>
                    </a:lnTo>
                    <a:lnTo>
                      <a:pt x="14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58" name="Freeform 93"/>
              <p:cNvSpPr/>
              <p:nvPr/>
            </p:nvSpPr>
            <p:spPr>
              <a:xfrm>
                <a:off x="3063" y="2369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4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59" name="Freeform 94"/>
              <p:cNvSpPr/>
              <p:nvPr/>
            </p:nvSpPr>
            <p:spPr>
              <a:xfrm>
                <a:off x="2814" y="2479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7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60" name="Freeform 95"/>
              <p:cNvSpPr/>
              <p:nvPr/>
            </p:nvSpPr>
            <p:spPr>
              <a:xfrm>
                <a:off x="2821" y="2486"/>
                <a:ext cx="15" cy="15"/>
              </a:xfrm>
              <a:custGeom>
                <a:avLst/>
                <a:gdLst>
                  <a:gd name="txL" fmla="*/ 0 w 29"/>
                  <a:gd name="txT" fmla="*/ 0 h 30"/>
                  <a:gd name="txR" fmla="*/ 29 w 29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9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8" y="10"/>
                    </a:lnTo>
                    <a:lnTo>
                      <a:pt x="29" y="13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61" name="Freeform 96"/>
              <p:cNvSpPr/>
              <p:nvPr/>
            </p:nvSpPr>
            <p:spPr>
              <a:xfrm>
                <a:off x="2798" y="2274"/>
                <a:ext cx="30" cy="29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62" name="Freeform 97"/>
              <p:cNvSpPr/>
              <p:nvPr/>
            </p:nvSpPr>
            <p:spPr>
              <a:xfrm>
                <a:off x="2805" y="2281"/>
                <a:ext cx="15" cy="15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63" name="Freeform 98"/>
              <p:cNvSpPr/>
              <p:nvPr/>
            </p:nvSpPr>
            <p:spPr>
              <a:xfrm>
                <a:off x="2918" y="2596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5" y="13"/>
                    </a:lnTo>
                    <a:lnTo>
                      <a:pt x="52" y="8"/>
                    </a:lnTo>
                    <a:lnTo>
                      <a:pt x="47" y="5"/>
                    </a:lnTo>
                    <a:lnTo>
                      <a:pt x="42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7" y="54"/>
                    </a:lnTo>
                    <a:lnTo>
                      <a:pt x="52" y="51"/>
                    </a:lnTo>
                    <a:lnTo>
                      <a:pt x="55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64" name="Freeform 99"/>
              <p:cNvSpPr/>
              <p:nvPr/>
            </p:nvSpPr>
            <p:spPr>
              <a:xfrm>
                <a:off x="2925" y="2604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65" name="Freeform 100"/>
              <p:cNvSpPr/>
              <p:nvPr/>
            </p:nvSpPr>
            <p:spPr>
              <a:xfrm>
                <a:off x="2819" y="2655"/>
                <a:ext cx="30" cy="29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66" name="Freeform 101"/>
              <p:cNvSpPr/>
              <p:nvPr/>
            </p:nvSpPr>
            <p:spPr>
              <a:xfrm>
                <a:off x="2827" y="2662"/>
                <a:ext cx="15" cy="15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5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3"/>
                    </a:lnTo>
                    <a:lnTo>
                      <a:pt x="27" y="6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67" name="Freeform 102"/>
              <p:cNvSpPr/>
              <p:nvPr/>
            </p:nvSpPr>
            <p:spPr>
              <a:xfrm>
                <a:off x="3120" y="2711"/>
                <a:ext cx="30" cy="30"/>
              </a:xfrm>
              <a:custGeom>
                <a:avLst/>
                <a:gdLst>
                  <a:gd name="txL" fmla="*/ 0 w 59"/>
                  <a:gd name="txT" fmla="*/ 0 h 60"/>
                  <a:gd name="txR" fmla="*/ 59 w 59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7"/>
                    </a:lnTo>
                    <a:lnTo>
                      <a:pt x="9" y="51"/>
                    </a:lnTo>
                    <a:lnTo>
                      <a:pt x="13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5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68" name="Freeform 103"/>
              <p:cNvSpPr/>
              <p:nvPr/>
            </p:nvSpPr>
            <p:spPr>
              <a:xfrm>
                <a:off x="3128" y="2718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6" y="27"/>
                    </a:lnTo>
                    <a:lnTo>
                      <a:pt x="4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4" y="5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8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69" name="Freeform 104"/>
              <p:cNvSpPr/>
              <p:nvPr/>
            </p:nvSpPr>
            <p:spPr>
              <a:xfrm>
                <a:off x="3136" y="2454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6" y="60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70" name="Freeform 105"/>
              <p:cNvSpPr/>
              <p:nvPr/>
            </p:nvSpPr>
            <p:spPr>
              <a:xfrm>
                <a:off x="3144" y="2462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71" name="Freeform 106"/>
              <p:cNvSpPr/>
              <p:nvPr/>
            </p:nvSpPr>
            <p:spPr>
              <a:xfrm>
                <a:off x="3139" y="2831"/>
                <a:ext cx="30" cy="29"/>
              </a:xfrm>
              <a:custGeom>
                <a:avLst/>
                <a:gdLst>
                  <a:gd name="txL" fmla="*/ 0 w 58"/>
                  <a:gd name="txT" fmla="*/ 0 h 60"/>
                  <a:gd name="txR" fmla="*/ 58 w 58"/>
                  <a:gd name="txB" fmla="*/ 60 h 60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58" h="60">
                    <a:moveTo>
                      <a:pt x="58" y="30"/>
                    </a:moveTo>
                    <a:lnTo>
                      <a:pt x="58" y="24"/>
                    </a:lnTo>
                    <a:lnTo>
                      <a:pt x="56" y="18"/>
                    </a:lnTo>
                    <a:lnTo>
                      <a:pt x="54" y="14"/>
                    </a:lnTo>
                    <a:lnTo>
                      <a:pt x="50" y="9"/>
                    </a:lnTo>
                    <a:lnTo>
                      <a:pt x="46" y="6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2" y="54"/>
                    </a:lnTo>
                    <a:lnTo>
                      <a:pt x="18" y="58"/>
                    </a:lnTo>
                    <a:lnTo>
                      <a:pt x="23" y="59"/>
                    </a:lnTo>
                    <a:lnTo>
                      <a:pt x="28" y="60"/>
                    </a:lnTo>
                    <a:lnTo>
                      <a:pt x="34" y="59"/>
                    </a:lnTo>
                    <a:lnTo>
                      <a:pt x="40" y="58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6" y="42"/>
                    </a:lnTo>
                    <a:lnTo>
                      <a:pt x="58" y="36"/>
                    </a:lnTo>
                    <a:lnTo>
                      <a:pt x="58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72" name="Freeform 107"/>
              <p:cNvSpPr/>
              <p:nvPr/>
            </p:nvSpPr>
            <p:spPr>
              <a:xfrm>
                <a:off x="3147" y="2838"/>
                <a:ext cx="14" cy="15"/>
              </a:xfrm>
              <a:custGeom>
                <a:avLst/>
                <a:gdLst>
                  <a:gd name="txL" fmla="*/ 0 w 28"/>
                  <a:gd name="txT" fmla="*/ 0 h 30"/>
                  <a:gd name="txR" fmla="*/ 28 w 28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8" h="30">
                    <a:moveTo>
                      <a:pt x="13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5" y="28"/>
                    </a:lnTo>
                    <a:lnTo>
                      <a:pt x="3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7" y="9"/>
                    </a:lnTo>
                    <a:lnTo>
                      <a:pt x="28" y="13"/>
                    </a:lnTo>
                    <a:lnTo>
                      <a:pt x="28" y="15"/>
                    </a:lnTo>
                    <a:lnTo>
                      <a:pt x="27" y="21"/>
                    </a:lnTo>
                    <a:lnTo>
                      <a:pt x="25" y="25"/>
                    </a:lnTo>
                    <a:lnTo>
                      <a:pt x="19" y="29"/>
                    </a:lnTo>
                    <a:lnTo>
                      <a:pt x="13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73" name="Freeform 108"/>
              <p:cNvSpPr/>
              <p:nvPr/>
            </p:nvSpPr>
            <p:spPr>
              <a:xfrm>
                <a:off x="3001" y="2926"/>
                <a:ext cx="29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2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74" name="Freeform 109"/>
              <p:cNvSpPr/>
              <p:nvPr/>
            </p:nvSpPr>
            <p:spPr>
              <a:xfrm>
                <a:off x="3008" y="2934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75" name="Freeform 110"/>
              <p:cNvSpPr/>
              <p:nvPr/>
            </p:nvSpPr>
            <p:spPr>
              <a:xfrm>
                <a:off x="2878" y="2958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8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76" name="Freeform 111"/>
              <p:cNvSpPr/>
              <p:nvPr/>
            </p:nvSpPr>
            <p:spPr>
              <a:xfrm>
                <a:off x="2885" y="2965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77" name="Freeform 112"/>
              <p:cNvSpPr/>
              <p:nvPr/>
            </p:nvSpPr>
            <p:spPr>
              <a:xfrm>
                <a:off x="2806" y="2879"/>
                <a:ext cx="30" cy="29"/>
              </a:xfrm>
              <a:custGeom>
                <a:avLst/>
                <a:gdLst>
                  <a:gd name="txL" fmla="*/ 0 w 60"/>
                  <a:gd name="txT" fmla="*/ 0 h 57"/>
                  <a:gd name="txR" fmla="*/ 60 w 60"/>
                  <a:gd name="txB" fmla="*/ 57 h 57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7">
                    <a:moveTo>
                      <a:pt x="60" y="27"/>
                    </a:moveTo>
                    <a:lnTo>
                      <a:pt x="59" y="23"/>
                    </a:lnTo>
                    <a:lnTo>
                      <a:pt x="57" y="17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7"/>
                    </a:lnTo>
                    <a:lnTo>
                      <a:pt x="1" y="33"/>
                    </a:lnTo>
                    <a:lnTo>
                      <a:pt x="2" y="39"/>
                    </a:lnTo>
                    <a:lnTo>
                      <a:pt x="4" y="45"/>
                    </a:lnTo>
                    <a:lnTo>
                      <a:pt x="8" y="49"/>
                    </a:lnTo>
                    <a:lnTo>
                      <a:pt x="12" y="53"/>
                    </a:lnTo>
                    <a:lnTo>
                      <a:pt x="18" y="55"/>
                    </a:lnTo>
                    <a:lnTo>
                      <a:pt x="24" y="57"/>
                    </a:lnTo>
                    <a:lnTo>
                      <a:pt x="30" y="57"/>
                    </a:lnTo>
                    <a:lnTo>
                      <a:pt x="35" y="57"/>
                    </a:lnTo>
                    <a:lnTo>
                      <a:pt x="41" y="55"/>
                    </a:lnTo>
                    <a:lnTo>
                      <a:pt x="46" y="53"/>
                    </a:lnTo>
                    <a:lnTo>
                      <a:pt x="50" y="49"/>
                    </a:lnTo>
                    <a:lnTo>
                      <a:pt x="54" y="45"/>
                    </a:lnTo>
                    <a:lnTo>
                      <a:pt x="57" y="39"/>
                    </a:lnTo>
                    <a:lnTo>
                      <a:pt x="59" y="33"/>
                    </a:lnTo>
                    <a:lnTo>
                      <a:pt x="60" y="27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78" name="Freeform 113"/>
              <p:cNvSpPr/>
              <p:nvPr/>
            </p:nvSpPr>
            <p:spPr>
              <a:xfrm>
                <a:off x="2813" y="2886"/>
                <a:ext cx="15" cy="14"/>
              </a:xfrm>
              <a:custGeom>
                <a:avLst/>
                <a:gdLst>
                  <a:gd name="txL" fmla="*/ 0 w 30"/>
                  <a:gd name="txT" fmla="*/ 0 h 27"/>
                  <a:gd name="txR" fmla="*/ 30 w 30"/>
                  <a:gd name="txB" fmla="*/ 27 h 27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7">
                    <a:moveTo>
                      <a:pt x="15" y="27"/>
                    </a:moveTo>
                    <a:lnTo>
                      <a:pt x="11" y="27"/>
                    </a:lnTo>
                    <a:lnTo>
                      <a:pt x="9" y="26"/>
                    </a:lnTo>
                    <a:lnTo>
                      <a:pt x="7" y="25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1" y="18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2" y="4"/>
                    </a:lnTo>
                    <a:lnTo>
                      <a:pt x="4" y="2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1"/>
                    </a:lnTo>
                    <a:lnTo>
                      <a:pt x="25" y="2"/>
                    </a:lnTo>
                    <a:lnTo>
                      <a:pt x="26" y="4"/>
                    </a:lnTo>
                    <a:lnTo>
                      <a:pt x="29" y="7"/>
                    </a:lnTo>
                    <a:lnTo>
                      <a:pt x="30" y="10"/>
                    </a:lnTo>
                    <a:lnTo>
                      <a:pt x="30" y="12"/>
                    </a:lnTo>
                    <a:lnTo>
                      <a:pt x="29" y="18"/>
                    </a:lnTo>
                    <a:lnTo>
                      <a:pt x="25" y="23"/>
                    </a:lnTo>
                    <a:lnTo>
                      <a:pt x="20" y="26"/>
                    </a:lnTo>
                    <a:lnTo>
                      <a:pt x="15" y="27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79" name="Freeform 114"/>
              <p:cNvSpPr/>
              <p:nvPr/>
            </p:nvSpPr>
            <p:spPr>
              <a:xfrm>
                <a:off x="2920" y="3070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80" name="Freeform 115"/>
              <p:cNvSpPr/>
              <p:nvPr/>
            </p:nvSpPr>
            <p:spPr>
              <a:xfrm>
                <a:off x="2928" y="3078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81" name="Freeform 116"/>
              <p:cNvSpPr/>
              <p:nvPr/>
            </p:nvSpPr>
            <p:spPr>
              <a:xfrm>
                <a:off x="2865" y="3206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8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82" name="Freeform 117"/>
              <p:cNvSpPr/>
              <p:nvPr/>
            </p:nvSpPr>
            <p:spPr>
              <a:xfrm>
                <a:off x="2872" y="3213"/>
                <a:ext cx="15" cy="15"/>
              </a:xfrm>
              <a:custGeom>
                <a:avLst/>
                <a:gdLst>
                  <a:gd name="txL" fmla="*/ 0 w 29"/>
                  <a:gd name="txT" fmla="*/ 0 h 30"/>
                  <a:gd name="txR" fmla="*/ 29 w 29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9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83" name="Freeform 118"/>
              <p:cNvSpPr/>
              <p:nvPr/>
            </p:nvSpPr>
            <p:spPr>
              <a:xfrm>
                <a:off x="2942" y="3332"/>
                <a:ext cx="30" cy="29"/>
              </a:xfrm>
              <a:custGeom>
                <a:avLst/>
                <a:gdLst>
                  <a:gd name="txL" fmla="*/ 0 w 59"/>
                  <a:gd name="txT" fmla="*/ 0 h 59"/>
                  <a:gd name="txR" fmla="*/ 59 w 59"/>
                  <a:gd name="txB" fmla="*/ 59 h 59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59" h="59">
                    <a:moveTo>
                      <a:pt x="59" y="29"/>
                    </a:moveTo>
                    <a:lnTo>
                      <a:pt x="58" y="23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8" y="35"/>
                    </a:lnTo>
                    <a:lnTo>
                      <a:pt x="59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84" name="Freeform 119"/>
              <p:cNvSpPr/>
              <p:nvPr/>
            </p:nvSpPr>
            <p:spPr>
              <a:xfrm>
                <a:off x="2949" y="3339"/>
                <a:ext cx="15" cy="14"/>
              </a:xfrm>
              <a:custGeom>
                <a:avLst/>
                <a:gdLst>
                  <a:gd name="txL" fmla="*/ 0 w 29"/>
                  <a:gd name="txT" fmla="*/ 0 h 29"/>
                  <a:gd name="txR" fmla="*/ 29 w 29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29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8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85" name="Freeform 120"/>
              <p:cNvSpPr/>
              <p:nvPr/>
            </p:nvSpPr>
            <p:spPr>
              <a:xfrm>
                <a:off x="3086" y="3252"/>
                <a:ext cx="30" cy="29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8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2" y="36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10" y="51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5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7" y="54"/>
                    </a:lnTo>
                    <a:lnTo>
                      <a:pt x="51" y="51"/>
                    </a:lnTo>
                    <a:lnTo>
                      <a:pt x="55" y="46"/>
                    </a:lnTo>
                    <a:lnTo>
                      <a:pt x="58" y="40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86" name="Freeform 121"/>
              <p:cNvSpPr/>
              <p:nvPr/>
            </p:nvSpPr>
            <p:spPr>
              <a:xfrm>
                <a:off x="3093" y="3259"/>
                <a:ext cx="15" cy="14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2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87" name="Freeform 122"/>
              <p:cNvSpPr/>
              <p:nvPr/>
            </p:nvSpPr>
            <p:spPr>
              <a:xfrm>
                <a:off x="3083" y="3000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5" y="14"/>
                    </a:lnTo>
                    <a:lnTo>
                      <a:pt x="52" y="9"/>
                    </a:lnTo>
                    <a:lnTo>
                      <a:pt x="47" y="6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5" y="60"/>
                    </a:lnTo>
                    <a:lnTo>
                      <a:pt x="41" y="57"/>
                    </a:lnTo>
                    <a:lnTo>
                      <a:pt x="47" y="55"/>
                    </a:lnTo>
                    <a:lnTo>
                      <a:pt x="52" y="52"/>
                    </a:lnTo>
                    <a:lnTo>
                      <a:pt x="55" y="47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88" name="Freeform 123"/>
              <p:cNvSpPr/>
              <p:nvPr/>
            </p:nvSpPr>
            <p:spPr>
              <a:xfrm>
                <a:off x="3090" y="3008"/>
                <a:ext cx="15" cy="15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3" y="6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7" y="6"/>
                    </a:lnTo>
                    <a:lnTo>
                      <a:pt x="28" y="8"/>
                    </a:lnTo>
                    <a:lnTo>
                      <a:pt x="30" y="11"/>
                    </a:lnTo>
                    <a:lnTo>
                      <a:pt x="30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89" name="Freeform 124"/>
              <p:cNvSpPr/>
              <p:nvPr/>
            </p:nvSpPr>
            <p:spPr>
              <a:xfrm>
                <a:off x="3171" y="3193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90" name="Freeform 125"/>
              <p:cNvSpPr/>
              <p:nvPr/>
            </p:nvSpPr>
            <p:spPr>
              <a:xfrm>
                <a:off x="3178" y="3200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91" name="Freeform 126"/>
              <p:cNvSpPr/>
              <p:nvPr/>
            </p:nvSpPr>
            <p:spPr>
              <a:xfrm>
                <a:off x="3283" y="3094"/>
                <a:ext cx="30" cy="30"/>
              </a:xfrm>
              <a:custGeom>
                <a:avLst/>
                <a:gdLst>
                  <a:gd name="txL" fmla="*/ 0 w 58"/>
                  <a:gd name="txT" fmla="*/ 0 h 58"/>
                  <a:gd name="txR" fmla="*/ 58 w 58"/>
                  <a:gd name="txB" fmla="*/ 58 h 58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8" h="58">
                    <a:moveTo>
                      <a:pt x="58" y="28"/>
                    </a:moveTo>
                    <a:lnTo>
                      <a:pt x="58" y="23"/>
                    </a:lnTo>
                    <a:lnTo>
                      <a:pt x="56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0" y="2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8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0" y="34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3" y="58"/>
                    </a:lnTo>
                    <a:lnTo>
                      <a:pt x="28" y="58"/>
                    </a:lnTo>
                    <a:lnTo>
                      <a:pt x="34" y="58"/>
                    </a:lnTo>
                    <a:lnTo>
                      <a:pt x="40" y="56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6" y="40"/>
                    </a:lnTo>
                    <a:lnTo>
                      <a:pt x="58" y="34"/>
                    </a:lnTo>
                    <a:lnTo>
                      <a:pt x="58" y="28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92" name="Freeform 127"/>
              <p:cNvSpPr/>
              <p:nvPr/>
            </p:nvSpPr>
            <p:spPr>
              <a:xfrm>
                <a:off x="3291" y="3102"/>
                <a:ext cx="14" cy="14"/>
              </a:xfrm>
              <a:custGeom>
                <a:avLst/>
                <a:gdLst>
                  <a:gd name="txL" fmla="*/ 0 w 29"/>
                  <a:gd name="txT" fmla="*/ 0 h 28"/>
                  <a:gd name="txR" fmla="*/ 29 w 29"/>
                  <a:gd name="txB" fmla="*/ 28 h 28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29" h="28">
                    <a:moveTo>
                      <a:pt x="14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4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8"/>
                    </a:lnTo>
                    <a:lnTo>
                      <a:pt x="3" y="5"/>
                    </a:lnTo>
                    <a:lnTo>
                      <a:pt x="4" y="3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3"/>
                    </a:lnTo>
                    <a:lnTo>
                      <a:pt x="27" y="5"/>
                    </a:lnTo>
                    <a:lnTo>
                      <a:pt x="28" y="8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8" y="19"/>
                    </a:lnTo>
                    <a:lnTo>
                      <a:pt x="26" y="24"/>
                    </a:lnTo>
                    <a:lnTo>
                      <a:pt x="20" y="27"/>
                    </a:lnTo>
                    <a:lnTo>
                      <a:pt x="14" y="28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93" name="Freeform 128"/>
              <p:cNvSpPr/>
              <p:nvPr/>
            </p:nvSpPr>
            <p:spPr>
              <a:xfrm>
                <a:off x="3280" y="3273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5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94" name="Freeform 129"/>
              <p:cNvSpPr/>
              <p:nvPr/>
            </p:nvSpPr>
            <p:spPr>
              <a:xfrm>
                <a:off x="3288" y="3280"/>
                <a:ext cx="15" cy="15"/>
              </a:xfrm>
              <a:custGeom>
                <a:avLst/>
                <a:gdLst>
                  <a:gd name="txL" fmla="*/ 0 w 30"/>
                  <a:gd name="txT" fmla="*/ 0 h 28"/>
                  <a:gd name="txR" fmla="*/ 30 w 30"/>
                  <a:gd name="txB" fmla="*/ 28 h 28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0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95" name="Freeform 130"/>
              <p:cNvSpPr/>
              <p:nvPr/>
            </p:nvSpPr>
            <p:spPr>
              <a:xfrm>
                <a:off x="3264" y="3390"/>
                <a:ext cx="30" cy="30"/>
              </a:xfrm>
              <a:custGeom>
                <a:avLst/>
                <a:gdLst>
                  <a:gd name="txL" fmla="*/ 0 w 59"/>
                  <a:gd name="txT" fmla="*/ 0 h 60"/>
                  <a:gd name="txR" fmla="*/ 59 w 59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0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29" y="0"/>
                    </a:lnTo>
                    <a:lnTo>
                      <a:pt x="18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8"/>
                    </a:lnTo>
                    <a:lnTo>
                      <a:pt x="9" y="52"/>
                    </a:lnTo>
                    <a:lnTo>
                      <a:pt x="13" y="56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29" y="60"/>
                    </a:lnTo>
                    <a:lnTo>
                      <a:pt x="35" y="60"/>
                    </a:lnTo>
                    <a:lnTo>
                      <a:pt x="41" y="58"/>
                    </a:lnTo>
                    <a:lnTo>
                      <a:pt x="46" y="56"/>
                    </a:lnTo>
                    <a:lnTo>
                      <a:pt x="50" y="52"/>
                    </a:lnTo>
                    <a:lnTo>
                      <a:pt x="54" y="48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96" name="Freeform 131"/>
              <p:cNvSpPr/>
              <p:nvPr/>
            </p:nvSpPr>
            <p:spPr>
              <a:xfrm>
                <a:off x="3272" y="3397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8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4" y="4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97" name="Freeform 132"/>
              <p:cNvSpPr/>
              <p:nvPr/>
            </p:nvSpPr>
            <p:spPr>
              <a:xfrm>
                <a:off x="3480" y="3319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98" name="Freeform 133"/>
              <p:cNvSpPr/>
              <p:nvPr/>
            </p:nvSpPr>
            <p:spPr>
              <a:xfrm>
                <a:off x="3487" y="3327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599" name="Freeform 134"/>
              <p:cNvSpPr/>
              <p:nvPr/>
            </p:nvSpPr>
            <p:spPr>
              <a:xfrm>
                <a:off x="3586" y="3398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6" y="13"/>
                    </a:lnTo>
                    <a:lnTo>
                      <a:pt x="52" y="9"/>
                    </a:lnTo>
                    <a:lnTo>
                      <a:pt x="48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1"/>
                    </a:lnTo>
                    <a:lnTo>
                      <a:pt x="6" y="47"/>
                    </a:lnTo>
                    <a:lnTo>
                      <a:pt x="10" y="51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8" y="55"/>
                    </a:lnTo>
                    <a:lnTo>
                      <a:pt x="52" y="51"/>
                    </a:lnTo>
                    <a:lnTo>
                      <a:pt x="56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00" name="Freeform 135"/>
              <p:cNvSpPr/>
              <p:nvPr/>
            </p:nvSpPr>
            <p:spPr>
              <a:xfrm>
                <a:off x="3594" y="3405"/>
                <a:ext cx="15" cy="15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11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6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4"/>
                    </a:lnTo>
                    <a:lnTo>
                      <a:pt x="28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01" name="Freeform 136"/>
              <p:cNvSpPr/>
              <p:nvPr/>
            </p:nvSpPr>
            <p:spPr>
              <a:xfrm>
                <a:off x="3541" y="3129"/>
                <a:ext cx="30" cy="30"/>
              </a:xfrm>
              <a:custGeom>
                <a:avLst/>
                <a:gdLst>
                  <a:gd name="txL" fmla="*/ 0 w 59"/>
                  <a:gd name="txT" fmla="*/ 0 h 60"/>
                  <a:gd name="txR" fmla="*/ 59 w 59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9" h="60">
                    <a:moveTo>
                      <a:pt x="59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5" y="12"/>
                    </a:lnTo>
                    <a:lnTo>
                      <a:pt x="51" y="8"/>
                    </a:lnTo>
                    <a:lnTo>
                      <a:pt x="47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9" y="50"/>
                    </a:lnTo>
                    <a:lnTo>
                      <a:pt x="13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02" name="Freeform 137"/>
              <p:cNvSpPr/>
              <p:nvPr/>
            </p:nvSpPr>
            <p:spPr>
              <a:xfrm>
                <a:off x="3549" y="3136"/>
                <a:ext cx="14" cy="15"/>
              </a:xfrm>
              <a:custGeom>
                <a:avLst/>
                <a:gdLst>
                  <a:gd name="txL" fmla="*/ 0 w 29"/>
                  <a:gd name="txT" fmla="*/ 0 h 28"/>
                  <a:gd name="txR" fmla="*/ 29 w 29"/>
                  <a:gd name="txB" fmla="*/ 28 h 28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29" h="28">
                    <a:moveTo>
                      <a:pt x="15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1"/>
                    </a:lnTo>
                    <a:lnTo>
                      <a:pt x="29" y="15"/>
                    </a:lnTo>
                    <a:lnTo>
                      <a:pt x="28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03" name="Freeform 138"/>
              <p:cNvSpPr/>
              <p:nvPr/>
            </p:nvSpPr>
            <p:spPr>
              <a:xfrm>
                <a:off x="3696" y="3110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3"/>
                    </a:lnTo>
                    <a:lnTo>
                      <a:pt x="51" y="9"/>
                    </a:lnTo>
                    <a:lnTo>
                      <a:pt x="46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04" name="Freeform 139"/>
              <p:cNvSpPr/>
              <p:nvPr/>
            </p:nvSpPr>
            <p:spPr>
              <a:xfrm>
                <a:off x="3703" y="3117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05" name="Freeform 140"/>
              <p:cNvSpPr/>
              <p:nvPr/>
            </p:nvSpPr>
            <p:spPr>
              <a:xfrm>
                <a:off x="3669" y="3257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2" y="3"/>
                    </a:lnTo>
                    <a:lnTo>
                      <a:pt x="36" y="2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5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06" name="Freeform 141"/>
              <p:cNvSpPr/>
              <p:nvPr/>
            </p:nvSpPr>
            <p:spPr>
              <a:xfrm>
                <a:off x="3677" y="3264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07" name="Freeform 142"/>
              <p:cNvSpPr/>
              <p:nvPr/>
            </p:nvSpPr>
            <p:spPr>
              <a:xfrm>
                <a:off x="3693" y="3382"/>
                <a:ext cx="30" cy="30"/>
              </a:xfrm>
              <a:custGeom>
                <a:avLst/>
                <a:gdLst>
                  <a:gd name="txL" fmla="*/ 0 w 58"/>
                  <a:gd name="txT" fmla="*/ 0 h 59"/>
                  <a:gd name="txR" fmla="*/ 58 w 58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8" h="59">
                    <a:moveTo>
                      <a:pt x="58" y="29"/>
                    </a:moveTo>
                    <a:lnTo>
                      <a:pt x="58" y="23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08" name="Freeform 143"/>
              <p:cNvSpPr/>
              <p:nvPr/>
            </p:nvSpPr>
            <p:spPr>
              <a:xfrm>
                <a:off x="3701" y="3390"/>
                <a:ext cx="14" cy="14"/>
              </a:xfrm>
              <a:custGeom>
                <a:avLst/>
                <a:gdLst>
                  <a:gd name="txL" fmla="*/ 0 w 28"/>
                  <a:gd name="txT" fmla="*/ 0 h 29"/>
                  <a:gd name="txR" fmla="*/ 28 w 28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28" h="29">
                    <a:moveTo>
                      <a:pt x="13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5" y="27"/>
                    </a:lnTo>
                    <a:lnTo>
                      <a:pt x="3" y="25"/>
                    </a:lnTo>
                    <a:lnTo>
                      <a:pt x="2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3" y="4"/>
                    </a:lnTo>
                    <a:lnTo>
                      <a:pt x="5" y="3"/>
                    </a:lnTo>
                    <a:lnTo>
                      <a:pt x="9" y="2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7" y="8"/>
                    </a:lnTo>
                    <a:lnTo>
                      <a:pt x="28" y="12"/>
                    </a:lnTo>
                    <a:lnTo>
                      <a:pt x="28" y="14"/>
                    </a:lnTo>
                    <a:lnTo>
                      <a:pt x="27" y="20"/>
                    </a:lnTo>
                    <a:lnTo>
                      <a:pt x="25" y="25"/>
                    </a:lnTo>
                    <a:lnTo>
                      <a:pt x="19" y="28"/>
                    </a:lnTo>
                    <a:lnTo>
                      <a:pt x="13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09" name="Freeform 144"/>
              <p:cNvSpPr/>
              <p:nvPr/>
            </p:nvSpPr>
            <p:spPr>
              <a:xfrm>
                <a:off x="3842" y="3409"/>
                <a:ext cx="30" cy="30"/>
              </a:xfrm>
              <a:custGeom>
                <a:avLst/>
                <a:gdLst>
                  <a:gd name="txL" fmla="*/ 0 w 60"/>
                  <a:gd name="txT" fmla="*/ 0 h 58"/>
                  <a:gd name="txR" fmla="*/ 60 w 60"/>
                  <a:gd name="txB" fmla="*/ 58 h 58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8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4" y="58"/>
                    </a:lnTo>
                    <a:lnTo>
                      <a:pt x="30" y="58"/>
                    </a:lnTo>
                    <a:lnTo>
                      <a:pt x="36" y="58"/>
                    </a:lnTo>
                    <a:lnTo>
                      <a:pt x="41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10" name="Freeform 145"/>
              <p:cNvSpPr/>
              <p:nvPr/>
            </p:nvSpPr>
            <p:spPr>
              <a:xfrm>
                <a:off x="3850" y="3417"/>
                <a:ext cx="15" cy="14"/>
              </a:xfrm>
              <a:custGeom>
                <a:avLst/>
                <a:gdLst>
                  <a:gd name="txL" fmla="*/ 0 w 30"/>
                  <a:gd name="txT" fmla="*/ 0 h 28"/>
                  <a:gd name="txR" fmla="*/ 30 w 30"/>
                  <a:gd name="txB" fmla="*/ 28 h 28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5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11" name="Freeform 146"/>
              <p:cNvSpPr/>
              <p:nvPr/>
            </p:nvSpPr>
            <p:spPr>
              <a:xfrm>
                <a:off x="3869" y="3310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12" name="Freeform 147"/>
              <p:cNvSpPr/>
              <p:nvPr/>
            </p:nvSpPr>
            <p:spPr>
              <a:xfrm>
                <a:off x="3876" y="3318"/>
                <a:ext cx="15" cy="14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4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13" name="Freeform 148"/>
              <p:cNvSpPr/>
              <p:nvPr/>
            </p:nvSpPr>
            <p:spPr>
              <a:xfrm>
                <a:off x="3869" y="3182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14" name="Freeform 149"/>
              <p:cNvSpPr/>
              <p:nvPr/>
            </p:nvSpPr>
            <p:spPr>
              <a:xfrm>
                <a:off x="3876" y="3189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15" name="Freeform 150"/>
              <p:cNvSpPr/>
              <p:nvPr/>
            </p:nvSpPr>
            <p:spPr>
              <a:xfrm>
                <a:off x="2809" y="3310"/>
                <a:ext cx="29" cy="30"/>
              </a:xfrm>
              <a:custGeom>
                <a:avLst/>
                <a:gdLst>
                  <a:gd name="txL" fmla="*/ 0 w 58"/>
                  <a:gd name="txT" fmla="*/ 0 h 59"/>
                  <a:gd name="txR" fmla="*/ 58 w 58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8" h="59">
                    <a:moveTo>
                      <a:pt x="58" y="29"/>
                    </a:moveTo>
                    <a:lnTo>
                      <a:pt x="58" y="24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7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16" name="Freeform 151"/>
              <p:cNvSpPr/>
              <p:nvPr/>
            </p:nvSpPr>
            <p:spPr>
              <a:xfrm>
                <a:off x="2816" y="3318"/>
                <a:ext cx="15" cy="14"/>
              </a:xfrm>
              <a:custGeom>
                <a:avLst/>
                <a:gdLst>
                  <a:gd name="txL" fmla="*/ 0 w 29"/>
                  <a:gd name="txT" fmla="*/ 0 h 29"/>
                  <a:gd name="txR" fmla="*/ 29 w 29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29" h="29">
                    <a:moveTo>
                      <a:pt x="14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6" y="3"/>
                    </a:lnTo>
                    <a:lnTo>
                      <a:pt x="10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5" y="4"/>
                    </a:lnTo>
                    <a:lnTo>
                      <a:pt x="27" y="6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4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17" name="Freeform 152"/>
              <p:cNvSpPr/>
              <p:nvPr/>
            </p:nvSpPr>
            <p:spPr>
              <a:xfrm>
                <a:off x="2947" y="2236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7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618" name="Freeform 153"/>
              <p:cNvSpPr/>
              <p:nvPr/>
            </p:nvSpPr>
            <p:spPr>
              <a:xfrm>
                <a:off x="2954" y="2244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2056" name="Group 154"/>
            <p:cNvGrpSpPr/>
            <p:nvPr/>
          </p:nvGrpSpPr>
          <p:grpSpPr>
            <a:xfrm flipH="1">
              <a:off x="4906" y="3408"/>
              <a:ext cx="854" cy="912"/>
              <a:chOff x="2794" y="2160"/>
              <a:chExt cx="1154" cy="1279"/>
            </a:xfrm>
          </p:grpSpPr>
          <p:sp>
            <p:nvSpPr>
              <p:cNvPr id="2339" name="AutoShape 155"/>
              <p:cNvSpPr>
                <a:spLocks noChangeAspect="1" noTextEdit="1"/>
              </p:cNvSpPr>
              <p:nvPr/>
            </p:nvSpPr>
            <p:spPr>
              <a:xfrm>
                <a:off x="2832" y="2160"/>
                <a:ext cx="1116" cy="123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40" name="Freeform 156"/>
              <p:cNvSpPr/>
              <p:nvPr/>
            </p:nvSpPr>
            <p:spPr>
              <a:xfrm>
                <a:off x="2912" y="2780"/>
                <a:ext cx="30" cy="30"/>
              </a:xfrm>
              <a:custGeom>
                <a:avLst/>
                <a:gdLst>
                  <a:gd name="txL" fmla="*/ 0 w 61"/>
                  <a:gd name="txT" fmla="*/ 0 h 60"/>
                  <a:gd name="txR" fmla="*/ 61 w 61"/>
                  <a:gd name="txB" fmla="*/ 60 h 60"/>
                </a:gdLst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61" h="60">
                    <a:moveTo>
                      <a:pt x="31" y="60"/>
                    </a:moveTo>
                    <a:lnTo>
                      <a:pt x="18" y="57"/>
                    </a:lnTo>
                    <a:lnTo>
                      <a:pt x="9" y="50"/>
                    </a:lnTo>
                    <a:lnTo>
                      <a:pt x="2" y="41"/>
                    </a:lnTo>
                    <a:lnTo>
                      <a:pt x="0" y="30"/>
                    </a:lnTo>
                    <a:lnTo>
                      <a:pt x="2" y="18"/>
                    </a:lnTo>
                    <a:lnTo>
                      <a:pt x="9" y="8"/>
                    </a:lnTo>
                    <a:lnTo>
                      <a:pt x="18" y="2"/>
                    </a:lnTo>
                    <a:lnTo>
                      <a:pt x="31" y="0"/>
                    </a:lnTo>
                    <a:lnTo>
                      <a:pt x="42" y="2"/>
                    </a:lnTo>
                    <a:lnTo>
                      <a:pt x="52" y="8"/>
                    </a:lnTo>
                    <a:lnTo>
                      <a:pt x="58" y="18"/>
                    </a:lnTo>
                    <a:lnTo>
                      <a:pt x="61" y="30"/>
                    </a:lnTo>
                    <a:lnTo>
                      <a:pt x="58" y="41"/>
                    </a:lnTo>
                    <a:lnTo>
                      <a:pt x="52" y="50"/>
                    </a:lnTo>
                    <a:lnTo>
                      <a:pt x="42" y="57"/>
                    </a:lnTo>
                    <a:lnTo>
                      <a:pt x="31" y="6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41" name="Freeform 157"/>
              <p:cNvSpPr/>
              <p:nvPr/>
            </p:nvSpPr>
            <p:spPr>
              <a:xfrm>
                <a:off x="2893" y="2680"/>
                <a:ext cx="67" cy="91"/>
              </a:xfrm>
              <a:custGeom>
                <a:avLst/>
                <a:gdLst>
                  <a:gd name="txL" fmla="*/ 0 w 132"/>
                  <a:gd name="txT" fmla="*/ 0 h 182"/>
                  <a:gd name="txR" fmla="*/ 132 w 132"/>
                  <a:gd name="txB" fmla="*/ 182 h 182"/>
                </a:gdLst>
                <a:ahLst/>
                <a:cxnLst>
                  <a:cxn ang="0">
                    <a:pos x="2" y="6"/>
                  </a:cxn>
                  <a:cxn ang="0">
                    <a:pos x="3" y="6"/>
                  </a:cxn>
                  <a:cxn ang="0">
                    <a:pos x="3" y="6"/>
                  </a:cxn>
                  <a:cxn ang="0">
                    <a:pos x="4" y="5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5" y="2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6"/>
                  </a:cxn>
                </a:cxnLst>
                <a:rect l="txL" t="txT" r="txR" b="txB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42" name="Freeform 158"/>
              <p:cNvSpPr/>
              <p:nvPr/>
            </p:nvSpPr>
            <p:spPr>
              <a:xfrm>
                <a:off x="2893" y="2680"/>
                <a:ext cx="67" cy="91"/>
              </a:xfrm>
              <a:custGeom>
                <a:avLst/>
                <a:gdLst>
                  <a:gd name="txL" fmla="*/ 0 w 132"/>
                  <a:gd name="txT" fmla="*/ 0 h 182"/>
                  <a:gd name="txR" fmla="*/ 132 w 132"/>
                  <a:gd name="txB" fmla="*/ 182 h 182"/>
                </a:gdLst>
                <a:ahLst/>
                <a:cxnLst>
                  <a:cxn ang="0">
                    <a:pos x="2" y="6"/>
                  </a:cxn>
                  <a:cxn ang="0">
                    <a:pos x="3" y="6"/>
                  </a:cxn>
                  <a:cxn ang="0">
                    <a:pos x="3" y="6"/>
                  </a:cxn>
                  <a:cxn ang="0">
                    <a:pos x="4" y="5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5" y="2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6"/>
                  </a:cxn>
                </a:cxnLst>
                <a:rect l="txL" t="txT" r="txR" b="txB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43" name="Freeform 159"/>
              <p:cNvSpPr/>
              <p:nvPr/>
            </p:nvSpPr>
            <p:spPr>
              <a:xfrm>
                <a:off x="2821" y="2718"/>
                <a:ext cx="89" cy="73"/>
              </a:xfrm>
              <a:custGeom>
                <a:avLst/>
                <a:gdLst>
                  <a:gd name="txL" fmla="*/ 0 w 177"/>
                  <a:gd name="txT" fmla="*/ 0 h 146"/>
                  <a:gd name="txR" fmla="*/ 177 w 177"/>
                  <a:gd name="txB" fmla="*/ 146 h 146"/>
                </a:gdLst>
                <a:ahLst/>
                <a:cxnLst>
                  <a:cxn ang="0">
                    <a:pos x="6" y="5"/>
                  </a:cxn>
                  <a:cxn ang="0">
                    <a:pos x="6" y="4"/>
                  </a:cxn>
                  <a:cxn ang="0">
                    <a:pos x="6" y="4"/>
                  </a:cxn>
                  <a:cxn ang="0">
                    <a:pos x="6" y="3"/>
                  </a:cxn>
                  <a:cxn ang="0">
                    <a:pos x="5" y="2"/>
                  </a:cxn>
                  <a:cxn ang="0">
                    <a:pos x="4" y="2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3" y="5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6" y="5"/>
                  </a:cxn>
                  <a:cxn ang="0">
                    <a:pos x="6" y="5"/>
                  </a:cxn>
                </a:cxnLst>
                <a:rect l="txL" t="txT" r="txR" b="txB"/>
                <a:pathLst>
                  <a:path w="177" h="146">
                    <a:moveTo>
                      <a:pt x="163" y="144"/>
                    </a:moveTo>
                    <a:lnTo>
                      <a:pt x="177" y="118"/>
                    </a:lnTo>
                    <a:lnTo>
                      <a:pt x="172" y="110"/>
                    </a:lnTo>
                    <a:lnTo>
                      <a:pt x="161" y="89"/>
                    </a:lnTo>
                    <a:lnTo>
                      <a:pt x="144" y="62"/>
                    </a:lnTo>
                    <a:lnTo>
                      <a:pt x="122" y="33"/>
                    </a:lnTo>
                    <a:lnTo>
                      <a:pt x="95" y="11"/>
                    </a:lnTo>
                    <a:lnTo>
                      <a:pt x="69" y="0"/>
                    </a:lnTo>
                    <a:lnTo>
                      <a:pt x="40" y="7"/>
                    </a:lnTo>
                    <a:lnTo>
                      <a:pt x="14" y="38"/>
                    </a:lnTo>
                    <a:lnTo>
                      <a:pt x="3" y="60"/>
                    </a:lnTo>
                    <a:lnTo>
                      <a:pt x="0" y="78"/>
                    </a:lnTo>
                    <a:lnTo>
                      <a:pt x="1" y="94"/>
                    </a:lnTo>
                    <a:lnTo>
                      <a:pt x="8" y="106"/>
                    </a:lnTo>
                    <a:lnTo>
                      <a:pt x="17" y="117"/>
                    </a:lnTo>
                    <a:lnTo>
                      <a:pt x="30" y="126"/>
                    </a:lnTo>
                    <a:lnTo>
                      <a:pt x="46" y="132"/>
                    </a:lnTo>
                    <a:lnTo>
                      <a:pt x="62" y="138"/>
                    </a:lnTo>
                    <a:lnTo>
                      <a:pt x="79" y="141"/>
                    </a:lnTo>
                    <a:lnTo>
                      <a:pt x="98" y="143"/>
                    </a:lnTo>
                    <a:lnTo>
                      <a:pt x="115" y="144"/>
                    </a:lnTo>
                    <a:lnTo>
                      <a:pt x="130" y="146"/>
                    </a:lnTo>
                    <a:lnTo>
                      <a:pt x="144" y="146"/>
                    </a:lnTo>
                    <a:lnTo>
                      <a:pt x="154" y="144"/>
                    </a:lnTo>
                    <a:lnTo>
                      <a:pt x="161" y="144"/>
                    </a:lnTo>
                    <a:lnTo>
                      <a:pt x="163" y="144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44" name="Freeform 160"/>
              <p:cNvSpPr/>
              <p:nvPr/>
            </p:nvSpPr>
            <p:spPr>
              <a:xfrm>
                <a:off x="2821" y="2800"/>
                <a:ext cx="89" cy="71"/>
              </a:xfrm>
              <a:custGeom>
                <a:avLst/>
                <a:gdLst>
                  <a:gd name="txL" fmla="*/ 0 w 178"/>
                  <a:gd name="txT" fmla="*/ 0 h 143"/>
                  <a:gd name="txR" fmla="*/ 178 w 178"/>
                  <a:gd name="txB" fmla="*/ 143 h 143"/>
                </a:gdLst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3"/>
                  </a:cxn>
                  <a:cxn ang="0">
                    <a:pos x="5" y="2"/>
                  </a:cxn>
                  <a:cxn ang="0">
                    <a:pos x="6" y="1"/>
                  </a:cxn>
                  <a:cxn ang="0">
                    <a:pos x="6" y="1"/>
                  </a:cxn>
                  <a:cxn ang="0">
                    <a:pos x="6" y="0"/>
                  </a:cxn>
                </a:cxnLst>
                <a:rect l="txL" t="txT" r="txR" b="txB"/>
                <a:pathLst>
                  <a:path w="178" h="143">
                    <a:moveTo>
                      <a:pt x="178" y="27"/>
                    </a:moveTo>
                    <a:lnTo>
                      <a:pt x="164" y="1"/>
                    </a:lnTo>
                    <a:lnTo>
                      <a:pt x="162" y="1"/>
                    </a:lnTo>
                    <a:lnTo>
                      <a:pt x="155" y="1"/>
                    </a:lnTo>
                    <a:lnTo>
                      <a:pt x="145" y="0"/>
                    </a:lnTo>
                    <a:lnTo>
                      <a:pt x="131" y="0"/>
                    </a:lnTo>
                    <a:lnTo>
                      <a:pt x="116" y="1"/>
                    </a:lnTo>
                    <a:lnTo>
                      <a:pt x="99" y="2"/>
                    </a:lnTo>
                    <a:lnTo>
                      <a:pt x="80" y="5"/>
                    </a:lnTo>
                    <a:lnTo>
                      <a:pt x="63" y="7"/>
                    </a:lnTo>
                    <a:lnTo>
                      <a:pt x="46" y="13"/>
                    </a:lnTo>
                    <a:lnTo>
                      <a:pt x="31" y="18"/>
                    </a:lnTo>
                    <a:lnTo>
                      <a:pt x="18" y="27"/>
                    </a:lnTo>
                    <a:lnTo>
                      <a:pt x="8" y="37"/>
                    </a:lnTo>
                    <a:lnTo>
                      <a:pt x="2" y="50"/>
                    </a:lnTo>
                    <a:lnTo>
                      <a:pt x="0" y="65"/>
                    </a:lnTo>
                    <a:lnTo>
                      <a:pt x="4" y="83"/>
                    </a:lnTo>
                    <a:lnTo>
                      <a:pt x="14" y="104"/>
                    </a:lnTo>
                    <a:lnTo>
                      <a:pt x="41" y="135"/>
                    </a:lnTo>
                    <a:lnTo>
                      <a:pt x="69" y="143"/>
                    </a:lnTo>
                    <a:lnTo>
                      <a:pt x="96" y="132"/>
                    </a:lnTo>
                    <a:lnTo>
                      <a:pt x="122" y="111"/>
                    </a:lnTo>
                    <a:lnTo>
                      <a:pt x="145" y="83"/>
                    </a:lnTo>
                    <a:lnTo>
                      <a:pt x="162" y="55"/>
                    </a:lnTo>
                    <a:lnTo>
                      <a:pt x="174" y="35"/>
                    </a:lnTo>
                    <a:lnTo>
                      <a:pt x="178" y="27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45" name="Freeform 161"/>
              <p:cNvSpPr/>
              <p:nvPr/>
            </p:nvSpPr>
            <p:spPr>
              <a:xfrm>
                <a:off x="2894" y="2818"/>
                <a:ext cx="66" cy="90"/>
              </a:xfrm>
              <a:custGeom>
                <a:avLst/>
                <a:gdLst>
                  <a:gd name="txL" fmla="*/ 0 w 132"/>
                  <a:gd name="txT" fmla="*/ 0 h 181"/>
                  <a:gd name="txR" fmla="*/ 132 w 132"/>
                  <a:gd name="txB" fmla="*/ 181 h 181"/>
                </a:gdLst>
                <a:ahLst/>
                <a:cxnLst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1" y="4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4" y="5"/>
                  </a:cxn>
                  <a:cxn ang="0">
                    <a:pos x="4" y="4"/>
                  </a:cxn>
                  <a:cxn ang="0">
                    <a:pos x="5" y="3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</a:cxnLst>
                <a:rect l="txL" t="txT" r="txR" b="txB"/>
                <a:pathLst>
                  <a:path w="132" h="181">
                    <a:moveTo>
                      <a:pt x="82" y="0"/>
                    </a:moveTo>
                    <a:lnTo>
                      <a:pt x="52" y="0"/>
                    </a:lnTo>
                    <a:lnTo>
                      <a:pt x="47" y="8"/>
                    </a:lnTo>
                    <a:lnTo>
                      <a:pt x="35" y="29"/>
                    </a:lnTo>
                    <a:lnTo>
                      <a:pt x="20" y="57"/>
                    </a:lnTo>
                    <a:lnTo>
                      <a:pt x="7" y="90"/>
                    </a:lnTo>
                    <a:lnTo>
                      <a:pt x="0" y="123"/>
                    </a:lnTo>
                    <a:lnTo>
                      <a:pt x="5" y="152"/>
                    </a:lnTo>
                    <a:lnTo>
                      <a:pt x="24" y="172"/>
                    </a:lnTo>
                    <a:lnTo>
                      <a:pt x="64" y="181"/>
                    </a:lnTo>
                    <a:lnTo>
                      <a:pt x="106" y="172"/>
                    </a:lnTo>
                    <a:lnTo>
                      <a:pt x="127" y="152"/>
                    </a:lnTo>
                    <a:lnTo>
                      <a:pt x="132" y="123"/>
                    </a:lnTo>
                    <a:lnTo>
                      <a:pt x="127" y="90"/>
                    </a:lnTo>
                    <a:lnTo>
                      <a:pt x="114" y="57"/>
                    </a:lnTo>
                    <a:lnTo>
                      <a:pt x="99" y="29"/>
                    </a:lnTo>
                    <a:lnTo>
                      <a:pt x="86" y="8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46" name="Freeform 162"/>
              <p:cNvSpPr/>
              <p:nvPr/>
            </p:nvSpPr>
            <p:spPr>
              <a:xfrm>
                <a:off x="2944" y="2799"/>
                <a:ext cx="88" cy="72"/>
              </a:xfrm>
              <a:custGeom>
                <a:avLst/>
                <a:gdLst>
                  <a:gd name="txL" fmla="*/ 0 w 177"/>
                  <a:gd name="txT" fmla="*/ 0 h 144"/>
                  <a:gd name="txR" fmla="*/ 177 w 177"/>
                  <a:gd name="txB" fmla="*/ 144 h 144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3" y="5"/>
                  </a:cxn>
                  <a:cxn ang="0">
                    <a:pos x="4" y="5"/>
                  </a:cxn>
                  <a:cxn ang="0">
                    <a:pos x="5" y="4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177" h="144">
                    <a:moveTo>
                      <a:pt x="15" y="1"/>
                    </a:moveTo>
                    <a:lnTo>
                      <a:pt x="0" y="26"/>
                    </a:lnTo>
                    <a:lnTo>
                      <a:pt x="5" y="34"/>
                    </a:lnTo>
                    <a:lnTo>
                      <a:pt x="16" y="55"/>
                    </a:lnTo>
                    <a:lnTo>
                      <a:pt x="33" y="83"/>
                    </a:lnTo>
                    <a:lnTo>
                      <a:pt x="56" y="110"/>
                    </a:lnTo>
                    <a:lnTo>
                      <a:pt x="82" y="132"/>
                    </a:lnTo>
                    <a:lnTo>
                      <a:pt x="109" y="144"/>
                    </a:lnTo>
                    <a:lnTo>
                      <a:pt x="137" y="137"/>
                    </a:lnTo>
                    <a:lnTo>
                      <a:pt x="164" y="106"/>
                    </a:lnTo>
                    <a:lnTo>
                      <a:pt x="174" y="85"/>
                    </a:lnTo>
                    <a:lnTo>
                      <a:pt x="177" y="67"/>
                    </a:lnTo>
                    <a:lnTo>
                      <a:pt x="176" y="50"/>
                    </a:lnTo>
                    <a:lnTo>
                      <a:pt x="170" y="38"/>
                    </a:lnTo>
                    <a:lnTo>
                      <a:pt x="161" y="27"/>
                    </a:lnTo>
                    <a:lnTo>
                      <a:pt x="147" y="19"/>
                    </a:lnTo>
                    <a:lnTo>
                      <a:pt x="132" y="12"/>
                    </a:lnTo>
                    <a:lnTo>
                      <a:pt x="116" y="8"/>
                    </a:lnTo>
                    <a:lnTo>
                      <a:pt x="98" y="4"/>
                    </a:lnTo>
                    <a:lnTo>
                      <a:pt x="81" y="2"/>
                    </a:lnTo>
                    <a:lnTo>
                      <a:pt x="63" y="1"/>
                    </a:lnTo>
                    <a:lnTo>
                      <a:pt x="48" y="0"/>
                    </a:lnTo>
                    <a:lnTo>
                      <a:pt x="35" y="0"/>
                    </a:lnTo>
                    <a:lnTo>
                      <a:pt x="24" y="1"/>
                    </a:lnTo>
                    <a:lnTo>
                      <a:pt x="17" y="1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47" name="Freeform 163"/>
              <p:cNvSpPr/>
              <p:nvPr/>
            </p:nvSpPr>
            <p:spPr>
              <a:xfrm>
                <a:off x="2943" y="2718"/>
                <a:ext cx="90" cy="72"/>
              </a:xfrm>
              <a:custGeom>
                <a:avLst/>
                <a:gdLst>
                  <a:gd name="txL" fmla="*/ 0 w 180"/>
                  <a:gd name="txT" fmla="*/ 0 h 143"/>
                  <a:gd name="txR" fmla="*/ 180 w 180"/>
                  <a:gd name="txB" fmla="*/ 143 h 143"/>
                </a:gdLst>
                <a:ahLst/>
                <a:cxnLst>
                  <a:cxn ang="0">
                    <a:pos x="0" y="4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4" y="5"/>
                  </a:cxn>
                  <a:cxn ang="0">
                    <a:pos x="5" y="5"/>
                  </a:cxn>
                  <a:cxn ang="0">
                    <a:pos x="5" y="4"/>
                  </a:cxn>
                  <a:cxn ang="0">
                    <a:pos x="6" y="4"/>
                  </a:cxn>
                  <a:cxn ang="0">
                    <a:pos x="6" y="4"/>
                  </a:cxn>
                  <a:cxn ang="0">
                    <a:pos x="6" y="3"/>
                  </a:cxn>
                  <a:cxn ang="0">
                    <a:pos x="6" y="3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5" y="1"/>
                  </a:cxn>
                  <a:cxn ang="0">
                    <a:pos x="4" y="0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0" y="4"/>
                  </a:cxn>
                </a:cxnLst>
                <a:rect l="txL" t="txT" r="txR" b="txB"/>
                <a:pathLst>
                  <a:path w="180" h="143">
                    <a:moveTo>
                      <a:pt x="0" y="116"/>
                    </a:moveTo>
                    <a:lnTo>
                      <a:pt x="15" y="142"/>
                    </a:lnTo>
                    <a:lnTo>
                      <a:pt x="17" y="142"/>
                    </a:lnTo>
                    <a:lnTo>
                      <a:pt x="24" y="142"/>
                    </a:lnTo>
                    <a:lnTo>
                      <a:pt x="34" y="143"/>
                    </a:lnTo>
                    <a:lnTo>
                      <a:pt x="48" y="143"/>
                    </a:lnTo>
                    <a:lnTo>
                      <a:pt x="63" y="142"/>
                    </a:lnTo>
                    <a:lnTo>
                      <a:pt x="80" y="141"/>
                    </a:lnTo>
                    <a:lnTo>
                      <a:pt x="99" y="139"/>
                    </a:lnTo>
                    <a:lnTo>
                      <a:pt x="116" y="135"/>
                    </a:lnTo>
                    <a:lnTo>
                      <a:pt x="133" y="131"/>
                    </a:lnTo>
                    <a:lnTo>
                      <a:pt x="148" y="125"/>
                    </a:lnTo>
                    <a:lnTo>
                      <a:pt x="161" y="117"/>
                    </a:lnTo>
                    <a:lnTo>
                      <a:pt x="171" y="106"/>
                    </a:lnTo>
                    <a:lnTo>
                      <a:pt x="177" y="94"/>
                    </a:lnTo>
                    <a:lnTo>
                      <a:pt x="180" y="79"/>
                    </a:lnTo>
                    <a:lnTo>
                      <a:pt x="175" y="60"/>
                    </a:lnTo>
                    <a:lnTo>
                      <a:pt x="166" y="40"/>
                    </a:lnTo>
                    <a:lnTo>
                      <a:pt x="138" y="7"/>
                    </a:lnTo>
                    <a:lnTo>
                      <a:pt x="109" y="0"/>
                    </a:lnTo>
                    <a:lnTo>
                      <a:pt x="82" y="10"/>
                    </a:lnTo>
                    <a:lnTo>
                      <a:pt x="56" y="32"/>
                    </a:lnTo>
                    <a:lnTo>
                      <a:pt x="33" y="59"/>
                    </a:lnTo>
                    <a:lnTo>
                      <a:pt x="16" y="87"/>
                    </a:lnTo>
                    <a:lnTo>
                      <a:pt x="4" y="108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48" name="Freeform 164"/>
              <p:cNvSpPr/>
              <p:nvPr/>
            </p:nvSpPr>
            <p:spPr>
              <a:xfrm>
                <a:off x="3116" y="2261"/>
                <a:ext cx="12" cy="12"/>
              </a:xfrm>
              <a:custGeom>
                <a:avLst/>
                <a:gdLst>
                  <a:gd name="txL" fmla="*/ 0 w 24"/>
                  <a:gd name="txT" fmla="*/ 0 h 24"/>
                  <a:gd name="txR" fmla="*/ 24 w 24"/>
                  <a:gd name="txB" fmla="*/ 24 h 24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4" h="24">
                    <a:moveTo>
                      <a:pt x="12" y="24"/>
                    </a:moveTo>
                    <a:lnTo>
                      <a:pt x="8" y="23"/>
                    </a:lnTo>
                    <a:lnTo>
                      <a:pt x="3" y="21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2" y="0"/>
                    </a:lnTo>
                    <a:lnTo>
                      <a:pt x="17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1"/>
                    </a:lnTo>
                    <a:lnTo>
                      <a:pt x="17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49" name="Freeform 165"/>
              <p:cNvSpPr/>
              <p:nvPr/>
            </p:nvSpPr>
            <p:spPr>
              <a:xfrm>
                <a:off x="3109" y="2221"/>
                <a:ext cx="26" cy="37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3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</a:cxnLst>
                <a:rect l="txL" t="txT" r="txR" b="txB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50" name="Freeform 166"/>
              <p:cNvSpPr/>
              <p:nvPr/>
            </p:nvSpPr>
            <p:spPr>
              <a:xfrm>
                <a:off x="3109" y="2221"/>
                <a:ext cx="26" cy="37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3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</a:cxnLst>
                <a:rect l="txL" t="txT" r="txR" b="txB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51" name="Freeform 167"/>
              <p:cNvSpPr/>
              <p:nvPr/>
            </p:nvSpPr>
            <p:spPr>
              <a:xfrm>
                <a:off x="3080" y="2236"/>
                <a:ext cx="36" cy="29"/>
              </a:xfrm>
              <a:custGeom>
                <a:avLst/>
                <a:gdLst>
                  <a:gd name="txL" fmla="*/ 0 w 71"/>
                  <a:gd name="txT" fmla="*/ 0 h 58"/>
                  <a:gd name="txR" fmla="*/ 71 w 71"/>
                  <a:gd name="txB" fmla="*/ 58 h 58"/>
                </a:gdLst>
                <a:ahLst/>
                <a:cxnLst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3" y="2"/>
                  </a:cxn>
                </a:cxnLst>
                <a:rect l="txL" t="txT" r="txR" b="txB"/>
                <a:pathLst>
                  <a:path w="71" h="58">
                    <a:moveTo>
                      <a:pt x="66" y="58"/>
                    </a:moveTo>
                    <a:lnTo>
                      <a:pt x="71" y="48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5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7"/>
                    </a:lnTo>
                    <a:lnTo>
                      <a:pt x="0" y="33"/>
                    </a:lnTo>
                    <a:lnTo>
                      <a:pt x="3" y="43"/>
                    </a:lnTo>
                    <a:lnTo>
                      <a:pt x="11" y="51"/>
                    </a:lnTo>
                    <a:lnTo>
                      <a:pt x="25" y="56"/>
                    </a:lnTo>
                    <a:lnTo>
                      <a:pt x="39" y="58"/>
                    </a:lnTo>
                    <a:lnTo>
                      <a:pt x="52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52" name="Freeform 168"/>
              <p:cNvSpPr/>
              <p:nvPr/>
            </p:nvSpPr>
            <p:spPr>
              <a:xfrm>
                <a:off x="3080" y="2269"/>
                <a:ext cx="36" cy="28"/>
              </a:xfrm>
              <a:custGeom>
                <a:avLst/>
                <a:gdLst>
                  <a:gd name="txL" fmla="*/ 0 w 71"/>
                  <a:gd name="txT" fmla="*/ 0 h 57"/>
                  <a:gd name="txR" fmla="*/ 71 w 71"/>
                  <a:gd name="txB" fmla="*/ 57 h 57"/>
                </a:gdLst>
                <a:ahLst/>
                <a:cxnLst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</a:cxnLst>
                <a:rect l="txL" t="txT" r="txR" b="txB"/>
                <a:pathLst>
                  <a:path w="71" h="57">
                    <a:moveTo>
                      <a:pt x="71" y="10"/>
                    </a:moveTo>
                    <a:lnTo>
                      <a:pt x="66" y="0"/>
                    </a:lnTo>
                    <a:lnTo>
                      <a:pt x="62" y="0"/>
                    </a:lnTo>
                    <a:lnTo>
                      <a:pt x="53" y="0"/>
                    </a:lnTo>
                    <a:lnTo>
                      <a:pt x="39" y="0"/>
                    </a:lnTo>
                    <a:lnTo>
                      <a:pt x="25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2"/>
                    </a:lnTo>
                    <a:lnTo>
                      <a:pt x="16" y="54"/>
                    </a:lnTo>
                    <a:lnTo>
                      <a:pt x="28" y="57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8" y="33"/>
                    </a:lnTo>
                    <a:lnTo>
                      <a:pt x="64" y="22"/>
                    </a:lnTo>
                    <a:lnTo>
                      <a:pt x="70" y="14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53" name="Freeform 169"/>
              <p:cNvSpPr/>
              <p:nvPr/>
            </p:nvSpPr>
            <p:spPr>
              <a:xfrm>
                <a:off x="3109" y="2277"/>
                <a:ext cx="26" cy="36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52" h="73">
                    <a:moveTo>
                      <a:pt x="32" y="0"/>
                    </a:moveTo>
                    <a:lnTo>
                      <a:pt x="20" y="0"/>
                    </a:lnTo>
                    <a:lnTo>
                      <a:pt x="18" y="4"/>
                    </a:lnTo>
                    <a:lnTo>
                      <a:pt x="14" y="12"/>
                    </a:lnTo>
                    <a:lnTo>
                      <a:pt x="8" y="23"/>
                    </a:lnTo>
                    <a:lnTo>
                      <a:pt x="2" y="36"/>
                    </a:lnTo>
                    <a:lnTo>
                      <a:pt x="0" y="50"/>
                    </a:lnTo>
                    <a:lnTo>
                      <a:pt x="1" y="61"/>
                    </a:lnTo>
                    <a:lnTo>
                      <a:pt x="9" y="69"/>
                    </a:lnTo>
                    <a:lnTo>
                      <a:pt x="25" y="73"/>
                    </a:lnTo>
                    <a:lnTo>
                      <a:pt x="41" y="69"/>
                    </a:lnTo>
                    <a:lnTo>
                      <a:pt x="50" y="61"/>
                    </a:lnTo>
                    <a:lnTo>
                      <a:pt x="52" y="50"/>
                    </a:lnTo>
                    <a:lnTo>
                      <a:pt x="49" y="36"/>
                    </a:lnTo>
                    <a:lnTo>
                      <a:pt x="45" y="23"/>
                    </a:lnTo>
                    <a:lnTo>
                      <a:pt x="39" y="12"/>
                    </a:lnTo>
                    <a:lnTo>
                      <a:pt x="34" y="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54" name="Freeform 170"/>
              <p:cNvSpPr/>
              <p:nvPr/>
            </p:nvSpPr>
            <p:spPr>
              <a:xfrm>
                <a:off x="3129" y="2269"/>
                <a:ext cx="36" cy="28"/>
              </a:xfrm>
              <a:custGeom>
                <a:avLst/>
                <a:gdLst>
                  <a:gd name="txL" fmla="*/ 0 w 71"/>
                  <a:gd name="txT" fmla="*/ 0 h 57"/>
                  <a:gd name="txR" fmla="*/ 71 w 71"/>
                  <a:gd name="txB" fmla="*/ 57 h 57"/>
                </a:gdLst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71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7"/>
                    </a:lnTo>
                    <a:lnTo>
                      <a:pt x="55" y="54"/>
                    </a:lnTo>
                    <a:lnTo>
                      <a:pt x="66" y="42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19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55" name="Freeform 171"/>
              <p:cNvSpPr/>
              <p:nvPr/>
            </p:nvSpPr>
            <p:spPr>
              <a:xfrm>
                <a:off x="3129" y="2236"/>
                <a:ext cx="36" cy="28"/>
              </a:xfrm>
              <a:custGeom>
                <a:avLst/>
                <a:gdLst>
                  <a:gd name="txL" fmla="*/ 0 w 71"/>
                  <a:gd name="txT" fmla="*/ 0 h 57"/>
                  <a:gd name="txR" fmla="*/ 71 w 71"/>
                  <a:gd name="txB" fmla="*/ 57 h 57"/>
                </a:gdLst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71" h="57">
                    <a:moveTo>
                      <a:pt x="0" y="47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6" y="55"/>
                    </a:lnTo>
                    <a:lnTo>
                      <a:pt x="59" y="50"/>
                    </a:lnTo>
                    <a:lnTo>
                      <a:pt x="68" y="43"/>
                    </a:lnTo>
                    <a:lnTo>
                      <a:pt x="71" y="32"/>
                    </a:lnTo>
                    <a:lnTo>
                      <a:pt x="66" y="17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2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56" name="Freeform 172"/>
              <p:cNvSpPr/>
              <p:nvPr/>
            </p:nvSpPr>
            <p:spPr>
              <a:xfrm>
                <a:off x="3830" y="3106"/>
                <a:ext cx="12" cy="12"/>
              </a:xfrm>
              <a:custGeom>
                <a:avLst/>
                <a:gdLst>
                  <a:gd name="txL" fmla="*/ 0 w 24"/>
                  <a:gd name="txT" fmla="*/ 0 h 24"/>
                  <a:gd name="txR" fmla="*/ 24 w 24"/>
                  <a:gd name="txB" fmla="*/ 24 h 24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4" h="24">
                    <a:moveTo>
                      <a:pt x="11" y="24"/>
                    </a:moveTo>
                    <a:lnTo>
                      <a:pt x="7" y="23"/>
                    </a:lnTo>
                    <a:lnTo>
                      <a:pt x="3" y="20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1" y="24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57" name="Freeform 173"/>
              <p:cNvSpPr/>
              <p:nvPr/>
            </p:nvSpPr>
            <p:spPr>
              <a:xfrm>
                <a:off x="3823" y="3066"/>
                <a:ext cx="26" cy="36"/>
              </a:xfrm>
              <a:custGeom>
                <a:avLst/>
                <a:gdLst>
                  <a:gd name="txL" fmla="*/ 0 w 53"/>
                  <a:gd name="txT" fmla="*/ 0 h 73"/>
                  <a:gd name="txR" fmla="*/ 53 w 53"/>
                  <a:gd name="txB" fmla="*/ 73 h 73"/>
                </a:gdLst>
                <a:ahLst/>
                <a:cxnLst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58" name="Freeform 174"/>
              <p:cNvSpPr/>
              <p:nvPr/>
            </p:nvSpPr>
            <p:spPr>
              <a:xfrm>
                <a:off x="3823" y="3066"/>
                <a:ext cx="26" cy="36"/>
              </a:xfrm>
              <a:custGeom>
                <a:avLst/>
                <a:gdLst>
                  <a:gd name="txL" fmla="*/ 0 w 53"/>
                  <a:gd name="txT" fmla="*/ 0 h 73"/>
                  <a:gd name="txR" fmla="*/ 53 w 53"/>
                  <a:gd name="txB" fmla="*/ 73 h 73"/>
                </a:gdLst>
                <a:ahLst/>
                <a:cxnLst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59" name="Freeform 175"/>
              <p:cNvSpPr/>
              <p:nvPr/>
            </p:nvSpPr>
            <p:spPr>
              <a:xfrm>
                <a:off x="3793" y="3081"/>
                <a:ext cx="36" cy="29"/>
              </a:xfrm>
              <a:custGeom>
                <a:avLst/>
                <a:gdLst>
                  <a:gd name="txL" fmla="*/ 0 w 71"/>
                  <a:gd name="txT" fmla="*/ 0 h 58"/>
                  <a:gd name="txR" fmla="*/ 71 w 71"/>
                  <a:gd name="txB" fmla="*/ 58 h 58"/>
                </a:gdLst>
                <a:ahLst/>
                <a:cxnLst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3" y="2"/>
                  </a:cxn>
                </a:cxnLst>
                <a:rect l="txL" t="txT" r="txR" b="txB"/>
                <a:pathLst>
                  <a:path w="71" h="58">
                    <a:moveTo>
                      <a:pt x="66" y="58"/>
                    </a:moveTo>
                    <a:lnTo>
                      <a:pt x="71" y="47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4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6"/>
                    </a:lnTo>
                    <a:lnTo>
                      <a:pt x="0" y="32"/>
                    </a:lnTo>
                    <a:lnTo>
                      <a:pt x="3" y="43"/>
                    </a:lnTo>
                    <a:lnTo>
                      <a:pt x="13" y="51"/>
                    </a:lnTo>
                    <a:lnTo>
                      <a:pt x="25" y="55"/>
                    </a:lnTo>
                    <a:lnTo>
                      <a:pt x="39" y="58"/>
                    </a:lnTo>
                    <a:lnTo>
                      <a:pt x="53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60" name="Freeform 176"/>
              <p:cNvSpPr/>
              <p:nvPr/>
            </p:nvSpPr>
            <p:spPr>
              <a:xfrm>
                <a:off x="3793" y="3114"/>
                <a:ext cx="37" cy="28"/>
              </a:xfrm>
              <a:custGeom>
                <a:avLst/>
                <a:gdLst>
                  <a:gd name="txL" fmla="*/ 0 w 72"/>
                  <a:gd name="txT" fmla="*/ 0 h 56"/>
                  <a:gd name="txR" fmla="*/ 72 w 72"/>
                  <a:gd name="txB" fmla="*/ 56 h 56"/>
                </a:gdLst>
                <a:ahLst/>
                <a:cxnLst>
                  <a:cxn ang="0">
                    <a:pos x="3" y="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</a:cxnLst>
                <a:rect l="txL" t="txT" r="txR" b="txB"/>
                <a:pathLst>
                  <a:path w="72" h="56">
                    <a:moveTo>
                      <a:pt x="72" y="10"/>
                    </a:moveTo>
                    <a:lnTo>
                      <a:pt x="67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1"/>
                    </a:lnTo>
                    <a:lnTo>
                      <a:pt x="17" y="54"/>
                    </a:lnTo>
                    <a:lnTo>
                      <a:pt x="29" y="56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9" y="33"/>
                    </a:lnTo>
                    <a:lnTo>
                      <a:pt x="66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61" name="Freeform 177"/>
              <p:cNvSpPr/>
              <p:nvPr/>
            </p:nvSpPr>
            <p:spPr>
              <a:xfrm>
                <a:off x="3823" y="3121"/>
                <a:ext cx="26" cy="37"/>
              </a:xfrm>
              <a:custGeom>
                <a:avLst/>
                <a:gdLst>
                  <a:gd name="txL" fmla="*/ 0 w 53"/>
                  <a:gd name="txT" fmla="*/ 0 h 72"/>
                  <a:gd name="txR" fmla="*/ 53 w 53"/>
                  <a:gd name="txB" fmla="*/ 72 h 72"/>
                </a:gdLst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</a:cxnLst>
                <a:rect l="txL" t="txT" r="txR" b="txB"/>
                <a:pathLst>
                  <a:path w="53" h="72">
                    <a:moveTo>
                      <a:pt x="33" y="0"/>
                    </a:moveTo>
                    <a:lnTo>
                      <a:pt x="20" y="0"/>
                    </a:lnTo>
                    <a:lnTo>
                      <a:pt x="18" y="3"/>
                    </a:lnTo>
                    <a:lnTo>
                      <a:pt x="13" y="11"/>
                    </a:lnTo>
                    <a:lnTo>
                      <a:pt x="8" y="23"/>
                    </a:lnTo>
                    <a:lnTo>
                      <a:pt x="3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6" y="72"/>
                    </a:lnTo>
                    <a:lnTo>
                      <a:pt x="42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0" y="35"/>
                    </a:lnTo>
                    <a:lnTo>
                      <a:pt x="46" y="23"/>
                    </a:lnTo>
                    <a:lnTo>
                      <a:pt x="40" y="11"/>
                    </a:lnTo>
                    <a:lnTo>
                      <a:pt x="35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62" name="Freeform 178"/>
              <p:cNvSpPr/>
              <p:nvPr/>
            </p:nvSpPr>
            <p:spPr>
              <a:xfrm>
                <a:off x="3843" y="3114"/>
                <a:ext cx="36" cy="28"/>
              </a:xfrm>
              <a:custGeom>
                <a:avLst/>
                <a:gdLst>
                  <a:gd name="txL" fmla="*/ 0 w 71"/>
                  <a:gd name="txT" fmla="*/ 0 h 56"/>
                  <a:gd name="txR" fmla="*/ 71 w 71"/>
                  <a:gd name="txB" fmla="*/ 56 h 56"/>
                </a:gdLst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71" h="56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6"/>
                    </a:lnTo>
                    <a:lnTo>
                      <a:pt x="55" y="54"/>
                    </a:lnTo>
                    <a:lnTo>
                      <a:pt x="66" y="41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59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63" name="Freeform 179"/>
              <p:cNvSpPr/>
              <p:nvPr/>
            </p:nvSpPr>
            <p:spPr>
              <a:xfrm>
                <a:off x="3842" y="3081"/>
                <a:ext cx="37" cy="28"/>
              </a:xfrm>
              <a:custGeom>
                <a:avLst/>
                <a:gdLst>
                  <a:gd name="txL" fmla="*/ 0 w 72"/>
                  <a:gd name="txT" fmla="*/ 0 h 57"/>
                  <a:gd name="txR" fmla="*/ 72 w 72"/>
                  <a:gd name="txB" fmla="*/ 57 h 57"/>
                </a:gdLst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72" h="57">
                    <a:moveTo>
                      <a:pt x="0" y="46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7" y="54"/>
                    </a:lnTo>
                    <a:lnTo>
                      <a:pt x="60" y="50"/>
                    </a:lnTo>
                    <a:lnTo>
                      <a:pt x="69" y="43"/>
                    </a:lnTo>
                    <a:lnTo>
                      <a:pt x="72" y="31"/>
                    </a:lnTo>
                    <a:lnTo>
                      <a:pt x="67" y="16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3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64" name="Freeform 180"/>
              <p:cNvSpPr/>
              <p:nvPr/>
            </p:nvSpPr>
            <p:spPr>
              <a:xfrm>
                <a:off x="3134" y="3087"/>
                <a:ext cx="11" cy="12"/>
              </a:xfrm>
              <a:custGeom>
                <a:avLst/>
                <a:gdLst>
                  <a:gd name="txL" fmla="*/ 0 w 23"/>
                  <a:gd name="txT" fmla="*/ 0 h 24"/>
                  <a:gd name="txR" fmla="*/ 23 w 23"/>
                  <a:gd name="txB" fmla="*/ 24 h 24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23" h="24">
                    <a:moveTo>
                      <a:pt x="12" y="24"/>
                    </a:moveTo>
                    <a:lnTo>
                      <a:pt x="7" y="23"/>
                    </a:lnTo>
                    <a:lnTo>
                      <a:pt x="4" y="20"/>
                    </a:lnTo>
                    <a:lnTo>
                      <a:pt x="1" y="17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2" y="8"/>
                    </a:lnTo>
                    <a:lnTo>
                      <a:pt x="23" y="12"/>
                    </a:lnTo>
                    <a:lnTo>
                      <a:pt x="22" y="17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65" name="Freeform 181"/>
              <p:cNvSpPr/>
              <p:nvPr/>
            </p:nvSpPr>
            <p:spPr>
              <a:xfrm>
                <a:off x="3126" y="3048"/>
                <a:ext cx="26" cy="36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66" name="Freeform 182"/>
              <p:cNvSpPr/>
              <p:nvPr/>
            </p:nvSpPr>
            <p:spPr>
              <a:xfrm>
                <a:off x="3126" y="3048"/>
                <a:ext cx="26" cy="36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67" name="Freeform 183"/>
              <p:cNvSpPr/>
              <p:nvPr/>
            </p:nvSpPr>
            <p:spPr>
              <a:xfrm>
                <a:off x="3097" y="3063"/>
                <a:ext cx="35" cy="28"/>
              </a:xfrm>
              <a:custGeom>
                <a:avLst/>
                <a:gdLst>
                  <a:gd name="txL" fmla="*/ 0 w 72"/>
                  <a:gd name="txT" fmla="*/ 0 h 58"/>
                  <a:gd name="txR" fmla="*/ 72 w 72"/>
                  <a:gd name="txB" fmla="*/ 58 h 58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txL" t="txT" r="txR" b="txB"/>
                <a:pathLst>
                  <a:path w="72" h="58">
                    <a:moveTo>
                      <a:pt x="66" y="58"/>
                    </a:moveTo>
                    <a:lnTo>
                      <a:pt x="72" y="47"/>
                    </a:lnTo>
                    <a:lnTo>
                      <a:pt x="71" y="44"/>
                    </a:lnTo>
                    <a:lnTo>
                      <a:pt x="65" y="36"/>
                    </a:lnTo>
                    <a:lnTo>
                      <a:pt x="58" y="24"/>
                    </a:lnTo>
                    <a:lnTo>
                      <a:pt x="50" y="14"/>
                    </a:lnTo>
                    <a:lnTo>
                      <a:pt x="40" y="5"/>
                    </a:lnTo>
                    <a:lnTo>
                      <a:pt x="28" y="0"/>
                    </a:lnTo>
                    <a:lnTo>
                      <a:pt x="16" y="3"/>
                    </a:lnTo>
                    <a:lnTo>
                      <a:pt x="6" y="15"/>
                    </a:lnTo>
                    <a:lnTo>
                      <a:pt x="0" y="31"/>
                    </a:lnTo>
                    <a:lnTo>
                      <a:pt x="4" y="43"/>
                    </a:lnTo>
                    <a:lnTo>
                      <a:pt x="12" y="51"/>
                    </a:lnTo>
                    <a:lnTo>
                      <a:pt x="26" y="56"/>
                    </a:lnTo>
                    <a:lnTo>
                      <a:pt x="40" y="58"/>
                    </a:lnTo>
                    <a:lnTo>
                      <a:pt x="52" y="58"/>
                    </a:lnTo>
                    <a:lnTo>
                      <a:pt x="63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68" name="Freeform 184"/>
              <p:cNvSpPr/>
              <p:nvPr/>
            </p:nvSpPr>
            <p:spPr>
              <a:xfrm>
                <a:off x="3097" y="3095"/>
                <a:ext cx="35" cy="29"/>
              </a:xfrm>
              <a:custGeom>
                <a:avLst/>
                <a:gdLst>
                  <a:gd name="txL" fmla="*/ 0 w 72"/>
                  <a:gd name="txT" fmla="*/ 0 h 56"/>
                  <a:gd name="txR" fmla="*/ 72 w 72"/>
                  <a:gd name="txB" fmla="*/ 56 h 56"/>
                </a:gdLst>
                <a:ahLst/>
                <a:cxnLst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</a:cxnLst>
                <a:rect l="txL" t="txT" r="txR" b="txB"/>
                <a:pathLst>
                  <a:path w="72" h="56">
                    <a:moveTo>
                      <a:pt x="72" y="10"/>
                    </a:moveTo>
                    <a:lnTo>
                      <a:pt x="66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4" y="14"/>
                    </a:lnTo>
                    <a:lnTo>
                      <a:pt x="0" y="25"/>
                    </a:lnTo>
                    <a:lnTo>
                      <a:pt x="6" y="40"/>
                    </a:lnTo>
                    <a:lnTo>
                      <a:pt x="16" y="53"/>
                    </a:lnTo>
                    <a:lnTo>
                      <a:pt x="28" y="56"/>
                    </a:lnTo>
                    <a:lnTo>
                      <a:pt x="40" y="53"/>
                    </a:lnTo>
                    <a:lnTo>
                      <a:pt x="50" y="44"/>
                    </a:lnTo>
                    <a:lnTo>
                      <a:pt x="58" y="33"/>
                    </a:lnTo>
                    <a:lnTo>
                      <a:pt x="65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69" name="Freeform 185"/>
              <p:cNvSpPr/>
              <p:nvPr/>
            </p:nvSpPr>
            <p:spPr>
              <a:xfrm>
                <a:off x="3126" y="3102"/>
                <a:ext cx="27" cy="37"/>
              </a:xfrm>
              <a:custGeom>
                <a:avLst/>
                <a:gdLst>
                  <a:gd name="txL" fmla="*/ 0 w 53"/>
                  <a:gd name="txT" fmla="*/ 0 h 72"/>
                  <a:gd name="txR" fmla="*/ 53 w 53"/>
                  <a:gd name="txB" fmla="*/ 72 h 72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</a:cxnLst>
                <a:rect l="txL" t="txT" r="txR" b="txB"/>
                <a:pathLst>
                  <a:path w="53" h="72">
                    <a:moveTo>
                      <a:pt x="32" y="0"/>
                    </a:moveTo>
                    <a:lnTo>
                      <a:pt x="21" y="0"/>
                    </a:lnTo>
                    <a:lnTo>
                      <a:pt x="19" y="3"/>
                    </a:lnTo>
                    <a:lnTo>
                      <a:pt x="14" y="11"/>
                    </a:lnTo>
                    <a:lnTo>
                      <a:pt x="8" y="23"/>
                    </a:lnTo>
                    <a:lnTo>
                      <a:pt x="2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7" y="72"/>
                    </a:lnTo>
                    <a:lnTo>
                      <a:pt x="43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1" y="35"/>
                    </a:lnTo>
                    <a:lnTo>
                      <a:pt x="45" y="23"/>
                    </a:lnTo>
                    <a:lnTo>
                      <a:pt x="39" y="11"/>
                    </a:lnTo>
                    <a:lnTo>
                      <a:pt x="35" y="3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70" name="Freeform 186"/>
              <p:cNvSpPr/>
              <p:nvPr/>
            </p:nvSpPr>
            <p:spPr>
              <a:xfrm>
                <a:off x="3146" y="3095"/>
                <a:ext cx="35" cy="29"/>
              </a:xfrm>
              <a:custGeom>
                <a:avLst/>
                <a:gdLst>
                  <a:gd name="txL" fmla="*/ 0 w 72"/>
                  <a:gd name="txT" fmla="*/ 0 h 57"/>
                  <a:gd name="txR" fmla="*/ 72 w 72"/>
                  <a:gd name="txB" fmla="*/ 57 h 57"/>
                </a:gdLst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2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3"/>
                    </a:lnTo>
                    <a:lnTo>
                      <a:pt x="33" y="53"/>
                    </a:lnTo>
                    <a:lnTo>
                      <a:pt x="44" y="57"/>
                    </a:lnTo>
                    <a:lnTo>
                      <a:pt x="56" y="55"/>
                    </a:lnTo>
                    <a:lnTo>
                      <a:pt x="66" y="42"/>
                    </a:lnTo>
                    <a:lnTo>
                      <a:pt x="72" y="26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3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71" name="Freeform 187"/>
              <p:cNvSpPr/>
              <p:nvPr/>
            </p:nvSpPr>
            <p:spPr>
              <a:xfrm>
                <a:off x="3146" y="3062"/>
                <a:ext cx="35" cy="29"/>
              </a:xfrm>
              <a:custGeom>
                <a:avLst/>
                <a:gdLst>
                  <a:gd name="txL" fmla="*/ 0 w 72"/>
                  <a:gd name="txT" fmla="*/ 0 h 58"/>
                  <a:gd name="txR" fmla="*/ 72 w 72"/>
                  <a:gd name="txB" fmla="*/ 58 h 58"/>
                </a:gdLst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72" h="58">
                    <a:moveTo>
                      <a:pt x="0" y="47"/>
                    </a:moveTo>
                    <a:lnTo>
                      <a:pt x="6" y="58"/>
                    </a:lnTo>
                    <a:lnTo>
                      <a:pt x="9" y="58"/>
                    </a:lnTo>
                    <a:lnTo>
                      <a:pt x="20" y="58"/>
                    </a:lnTo>
                    <a:lnTo>
                      <a:pt x="33" y="58"/>
                    </a:lnTo>
                    <a:lnTo>
                      <a:pt x="46" y="55"/>
                    </a:lnTo>
                    <a:lnTo>
                      <a:pt x="59" y="51"/>
                    </a:lnTo>
                    <a:lnTo>
                      <a:pt x="68" y="43"/>
                    </a:lnTo>
                    <a:lnTo>
                      <a:pt x="72" y="32"/>
                    </a:lnTo>
                    <a:lnTo>
                      <a:pt x="66" y="16"/>
                    </a:lnTo>
                    <a:lnTo>
                      <a:pt x="56" y="4"/>
                    </a:lnTo>
                    <a:lnTo>
                      <a:pt x="44" y="0"/>
                    </a:lnTo>
                    <a:lnTo>
                      <a:pt x="33" y="5"/>
                    </a:lnTo>
                    <a:lnTo>
                      <a:pt x="23" y="14"/>
                    </a:lnTo>
                    <a:lnTo>
                      <a:pt x="14" y="24"/>
                    </a:lnTo>
                    <a:lnTo>
                      <a:pt x="7" y="36"/>
                    </a:lnTo>
                    <a:lnTo>
                      <a:pt x="1" y="44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72" name="Freeform 188"/>
              <p:cNvSpPr/>
              <p:nvPr/>
            </p:nvSpPr>
            <p:spPr>
              <a:xfrm>
                <a:off x="2933" y="2482"/>
                <a:ext cx="72" cy="84"/>
              </a:xfrm>
              <a:custGeom>
                <a:avLst/>
                <a:gdLst>
                  <a:gd name="txL" fmla="*/ 0 w 144"/>
                  <a:gd name="txT" fmla="*/ 0 h 167"/>
                  <a:gd name="txR" fmla="*/ 144 w 144"/>
                  <a:gd name="txB" fmla="*/ 167 h 167"/>
                </a:gdLst>
                <a:ahLst/>
                <a:cxnLst>
                  <a:cxn ang="0">
                    <a:pos x="5" y="0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4" y="4"/>
                  </a:cxn>
                  <a:cxn ang="0">
                    <a:pos x="4" y="5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2" y="6"/>
                  </a:cxn>
                  <a:cxn ang="0">
                    <a:pos x="1" y="6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0"/>
                  </a:cxn>
                </a:cxnLst>
                <a:rect l="txL" t="txT" r="txR" b="txB"/>
                <a:pathLst>
                  <a:path w="144" h="167">
                    <a:moveTo>
                      <a:pt x="144" y="0"/>
                    </a:moveTo>
                    <a:lnTo>
                      <a:pt x="143" y="28"/>
                    </a:lnTo>
                    <a:lnTo>
                      <a:pt x="138" y="57"/>
                    </a:lnTo>
                    <a:lnTo>
                      <a:pt x="129" y="84"/>
                    </a:lnTo>
                    <a:lnTo>
                      <a:pt x="116" y="111"/>
                    </a:lnTo>
                    <a:lnTo>
                      <a:pt x="100" y="135"/>
                    </a:lnTo>
                    <a:lnTo>
                      <a:pt x="82" y="152"/>
                    </a:lnTo>
                    <a:lnTo>
                      <a:pt x="60" y="164"/>
                    </a:lnTo>
                    <a:lnTo>
                      <a:pt x="36" y="167"/>
                    </a:lnTo>
                    <a:lnTo>
                      <a:pt x="16" y="163"/>
                    </a:lnTo>
                    <a:lnTo>
                      <a:pt x="5" y="152"/>
                    </a:lnTo>
                    <a:lnTo>
                      <a:pt x="0" y="140"/>
                    </a:lnTo>
                    <a:lnTo>
                      <a:pt x="2" y="123"/>
                    </a:lnTo>
                    <a:lnTo>
                      <a:pt x="12" y="109"/>
                    </a:lnTo>
                    <a:lnTo>
                      <a:pt x="24" y="96"/>
                    </a:lnTo>
                    <a:lnTo>
                      <a:pt x="42" y="85"/>
                    </a:lnTo>
                    <a:lnTo>
                      <a:pt x="62" y="82"/>
                    </a:lnTo>
                    <a:lnTo>
                      <a:pt x="80" y="79"/>
                    </a:lnTo>
                    <a:lnTo>
                      <a:pt x="95" y="69"/>
                    </a:lnTo>
                    <a:lnTo>
                      <a:pt x="108" y="57"/>
                    </a:lnTo>
                    <a:lnTo>
                      <a:pt x="121" y="41"/>
                    </a:lnTo>
                    <a:lnTo>
                      <a:pt x="130" y="26"/>
                    </a:lnTo>
                    <a:lnTo>
                      <a:pt x="138" y="13"/>
                    </a:lnTo>
                    <a:lnTo>
                      <a:pt x="143" y="4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73" name="Freeform 189"/>
              <p:cNvSpPr/>
              <p:nvPr/>
            </p:nvSpPr>
            <p:spPr>
              <a:xfrm>
                <a:off x="2898" y="2478"/>
                <a:ext cx="102" cy="40"/>
              </a:xfrm>
              <a:custGeom>
                <a:avLst/>
                <a:gdLst>
                  <a:gd name="txL" fmla="*/ 0 w 204"/>
                  <a:gd name="txT" fmla="*/ 0 h 82"/>
                  <a:gd name="txR" fmla="*/ 204 w 204"/>
                  <a:gd name="txB" fmla="*/ 82 h 82"/>
                </a:gdLst>
                <a:ahLst/>
                <a:cxnLst>
                  <a:cxn ang="0">
                    <a:pos x="7" y="0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7" y="0"/>
                  </a:cxn>
                </a:cxnLst>
                <a:rect l="txL" t="txT" r="txR" b="txB"/>
                <a:pathLst>
                  <a:path w="204" h="82">
                    <a:moveTo>
                      <a:pt x="204" y="0"/>
                    </a:moveTo>
                    <a:lnTo>
                      <a:pt x="196" y="10"/>
                    </a:lnTo>
                    <a:lnTo>
                      <a:pt x="187" y="21"/>
                    </a:lnTo>
                    <a:lnTo>
                      <a:pt x="175" y="31"/>
                    </a:lnTo>
                    <a:lnTo>
                      <a:pt x="165" y="40"/>
                    </a:lnTo>
                    <a:lnTo>
                      <a:pt x="152" y="50"/>
                    </a:lnTo>
                    <a:lnTo>
                      <a:pt x="139" y="58"/>
                    </a:lnTo>
                    <a:lnTo>
                      <a:pt x="127" y="65"/>
                    </a:lnTo>
                    <a:lnTo>
                      <a:pt x="114" y="70"/>
                    </a:lnTo>
                    <a:lnTo>
                      <a:pt x="100" y="76"/>
                    </a:lnTo>
                    <a:lnTo>
                      <a:pt x="88" y="80"/>
                    </a:lnTo>
                    <a:lnTo>
                      <a:pt x="74" y="81"/>
                    </a:lnTo>
                    <a:lnTo>
                      <a:pt x="61" y="82"/>
                    </a:lnTo>
                    <a:lnTo>
                      <a:pt x="48" y="81"/>
                    </a:lnTo>
                    <a:lnTo>
                      <a:pt x="37" y="77"/>
                    </a:lnTo>
                    <a:lnTo>
                      <a:pt x="25" y="71"/>
                    </a:lnTo>
                    <a:lnTo>
                      <a:pt x="15" y="65"/>
                    </a:lnTo>
                    <a:lnTo>
                      <a:pt x="2" y="48"/>
                    </a:lnTo>
                    <a:lnTo>
                      <a:pt x="0" y="33"/>
                    </a:lnTo>
                    <a:lnTo>
                      <a:pt x="6" y="21"/>
                    </a:lnTo>
                    <a:lnTo>
                      <a:pt x="17" y="10"/>
                    </a:lnTo>
                    <a:lnTo>
                      <a:pt x="33" y="3"/>
                    </a:lnTo>
                    <a:lnTo>
                      <a:pt x="52" y="1"/>
                    </a:lnTo>
                    <a:lnTo>
                      <a:pt x="71" y="5"/>
                    </a:lnTo>
                    <a:lnTo>
                      <a:pt x="90" y="15"/>
                    </a:lnTo>
                    <a:lnTo>
                      <a:pt x="105" y="22"/>
                    </a:lnTo>
                    <a:lnTo>
                      <a:pt x="123" y="24"/>
                    </a:lnTo>
                    <a:lnTo>
                      <a:pt x="142" y="22"/>
                    </a:lnTo>
                    <a:lnTo>
                      <a:pt x="160" y="17"/>
                    </a:lnTo>
                    <a:lnTo>
                      <a:pt x="177" y="12"/>
                    </a:lnTo>
                    <a:lnTo>
                      <a:pt x="191" y="6"/>
                    </a:lnTo>
                    <a:lnTo>
                      <a:pt x="200" y="2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74" name="Freeform 190"/>
              <p:cNvSpPr/>
              <p:nvPr/>
            </p:nvSpPr>
            <p:spPr>
              <a:xfrm>
                <a:off x="2996" y="2482"/>
                <a:ext cx="42" cy="104"/>
              </a:xfrm>
              <a:custGeom>
                <a:avLst/>
                <a:gdLst>
                  <a:gd name="txL" fmla="*/ 0 w 84"/>
                  <a:gd name="txT" fmla="*/ 0 h 208"/>
                  <a:gd name="txR" fmla="*/ 84 w 84"/>
                  <a:gd name="txB" fmla="*/ 208 h 208"/>
                </a:gdLst>
                <a:ahLst/>
                <a:cxnLst>
                  <a:cxn ang="0">
                    <a:pos x="1" y="0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3" y="6"/>
                  </a:cxn>
                  <a:cxn ang="0">
                    <a:pos x="2" y="7"/>
                  </a:cxn>
                  <a:cxn ang="0">
                    <a:pos x="2" y="7"/>
                  </a:cxn>
                  <a:cxn ang="0">
                    <a:pos x="1" y="7"/>
                  </a:cxn>
                  <a:cxn ang="0">
                    <a:pos x="1" y="7"/>
                  </a:cxn>
                  <a:cxn ang="0">
                    <a:pos x="1" y="6"/>
                  </a:cxn>
                  <a:cxn ang="0">
                    <a:pos x="0" y="6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1" y="0"/>
                  </a:cxn>
                </a:cxnLst>
                <a:rect l="txL" t="txT" r="txR" b="txB"/>
                <a:pathLst>
                  <a:path w="84" h="208">
                    <a:moveTo>
                      <a:pt x="24" y="0"/>
                    </a:moveTo>
                    <a:lnTo>
                      <a:pt x="42" y="21"/>
                    </a:lnTo>
                    <a:lnTo>
                      <a:pt x="59" y="45"/>
                    </a:lnTo>
                    <a:lnTo>
                      <a:pt x="71" y="73"/>
                    </a:lnTo>
                    <a:lnTo>
                      <a:pt x="79" y="100"/>
                    </a:lnTo>
                    <a:lnTo>
                      <a:pt x="84" y="128"/>
                    </a:lnTo>
                    <a:lnTo>
                      <a:pt x="82" y="155"/>
                    </a:lnTo>
                    <a:lnTo>
                      <a:pt x="74" y="178"/>
                    </a:lnTo>
                    <a:lnTo>
                      <a:pt x="57" y="197"/>
                    </a:lnTo>
                    <a:lnTo>
                      <a:pt x="40" y="208"/>
                    </a:lnTo>
                    <a:lnTo>
                      <a:pt x="25" y="208"/>
                    </a:lnTo>
                    <a:lnTo>
                      <a:pt x="12" y="201"/>
                    </a:lnTo>
                    <a:lnTo>
                      <a:pt x="4" y="187"/>
                    </a:lnTo>
                    <a:lnTo>
                      <a:pt x="0" y="170"/>
                    </a:lnTo>
                    <a:lnTo>
                      <a:pt x="1" y="151"/>
                    </a:lnTo>
                    <a:lnTo>
                      <a:pt x="7" y="133"/>
                    </a:lnTo>
                    <a:lnTo>
                      <a:pt x="19" y="115"/>
                    </a:lnTo>
                    <a:lnTo>
                      <a:pt x="34" y="84"/>
                    </a:lnTo>
                    <a:lnTo>
                      <a:pt x="34" y="46"/>
                    </a:lnTo>
                    <a:lnTo>
                      <a:pt x="27" y="14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75" name="Freeform 191"/>
              <p:cNvSpPr/>
              <p:nvPr/>
            </p:nvSpPr>
            <p:spPr>
              <a:xfrm>
                <a:off x="3013" y="2479"/>
                <a:ext cx="72" cy="84"/>
              </a:xfrm>
              <a:custGeom>
                <a:avLst/>
                <a:gdLst>
                  <a:gd name="txL" fmla="*/ 0 w 144"/>
                  <a:gd name="txT" fmla="*/ 0 h 170"/>
                  <a:gd name="txR" fmla="*/ 144 w 144"/>
                  <a:gd name="txB" fmla="*/ 170 h 170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3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44" h="170">
                    <a:moveTo>
                      <a:pt x="0" y="0"/>
                    </a:moveTo>
                    <a:lnTo>
                      <a:pt x="27" y="7"/>
                    </a:lnTo>
                    <a:lnTo>
                      <a:pt x="54" y="18"/>
                    </a:lnTo>
                    <a:lnTo>
                      <a:pt x="81" y="33"/>
                    </a:lnTo>
                    <a:lnTo>
                      <a:pt x="104" y="50"/>
                    </a:lnTo>
                    <a:lnTo>
                      <a:pt x="123" y="71"/>
                    </a:lnTo>
                    <a:lnTo>
                      <a:pt x="137" y="92"/>
                    </a:lnTo>
                    <a:lnTo>
                      <a:pt x="144" y="117"/>
                    </a:lnTo>
                    <a:lnTo>
                      <a:pt x="142" y="141"/>
                    </a:lnTo>
                    <a:lnTo>
                      <a:pt x="134" y="159"/>
                    </a:lnTo>
                    <a:lnTo>
                      <a:pt x="121" y="168"/>
                    </a:lnTo>
                    <a:lnTo>
                      <a:pt x="107" y="170"/>
                    </a:lnTo>
                    <a:lnTo>
                      <a:pt x="94" y="164"/>
                    </a:lnTo>
                    <a:lnTo>
                      <a:pt x="80" y="152"/>
                    </a:lnTo>
                    <a:lnTo>
                      <a:pt x="69" y="136"/>
                    </a:lnTo>
                    <a:lnTo>
                      <a:pt x="64" y="118"/>
                    </a:lnTo>
                    <a:lnTo>
                      <a:pt x="65" y="97"/>
                    </a:lnTo>
                    <a:lnTo>
                      <a:pt x="65" y="80"/>
                    </a:lnTo>
                    <a:lnTo>
                      <a:pt x="59" y="63"/>
                    </a:lnTo>
                    <a:lnTo>
                      <a:pt x="49" y="46"/>
                    </a:lnTo>
                    <a:lnTo>
                      <a:pt x="36" y="31"/>
                    </a:lnTo>
                    <a:lnTo>
                      <a:pt x="23" y="19"/>
                    </a:lnTo>
                    <a:lnTo>
                      <a:pt x="12" y="10"/>
                    </a:lnTo>
                    <a:lnTo>
                      <a:pt x="4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76" name="Freeform 192"/>
              <p:cNvSpPr/>
              <p:nvPr/>
            </p:nvSpPr>
            <p:spPr>
              <a:xfrm>
                <a:off x="3020" y="2460"/>
                <a:ext cx="99" cy="51"/>
              </a:xfrm>
              <a:custGeom>
                <a:avLst/>
                <a:gdLst>
                  <a:gd name="txL" fmla="*/ 0 w 199"/>
                  <a:gd name="txT" fmla="*/ 0 h 103"/>
                  <a:gd name="txR" fmla="*/ 199 w 199"/>
                  <a:gd name="txB" fmla="*/ 103 h 103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6" y="1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4" y="3"/>
                  </a:cxn>
                  <a:cxn ang="0">
                    <a:pos x="4" y="2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99" h="103">
                    <a:moveTo>
                      <a:pt x="0" y="18"/>
                    </a:moveTo>
                    <a:lnTo>
                      <a:pt x="13" y="13"/>
                    </a:lnTo>
                    <a:lnTo>
                      <a:pt x="27" y="8"/>
                    </a:lnTo>
                    <a:lnTo>
                      <a:pt x="40" y="5"/>
                    </a:lnTo>
                    <a:lnTo>
                      <a:pt x="54" y="3"/>
                    </a:lnTo>
                    <a:lnTo>
                      <a:pt x="69" y="0"/>
                    </a:lnTo>
                    <a:lnTo>
                      <a:pt x="84" y="0"/>
                    </a:lnTo>
                    <a:lnTo>
                      <a:pt x="99" y="0"/>
                    </a:lnTo>
                    <a:lnTo>
                      <a:pt x="114" y="1"/>
                    </a:lnTo>
                    <a:lnTo>
                      <a:pt x="128" y="4"/>
                    </a:lnTo>
                    <a:lnTo>
                      <a:pt x="141" y="8"/>
                    </a:lnTo>
                    <a:lnTo>
                      <a:pt x="153" y="13"/>
                    </a:lnTo>
                    <a:lnTo>
                      <a:pt x="165" y="19"/>
                    </a:lnTo>
                    <a:lnTo>
                      <a:pt x="175" y="27"/>
                    </a:lnTo>
                    <a:lnTo>
                      <a:pt x="183" y="35"/>
                    </a:lnTo>
                    <a:lnTo>
                      <a:pt x="190" y="45"/>
                    </a:lnTo>
                    <a:lnTo>
                      <a:pt x="196" y="57"/>
                    </a:lnTo>
                    <a:lnTo>
                      <a:pt x="199" y="76"/>
                    </a:lnTo>
                    <a:lnTo>
                      <a:pt x="194" y="91"/>
                    </a:lnTo>
                    <a:lnTo>
                      <a:pt x="182" y="99"/>
                    </a:lnTo>
                    <a:lnTo>
                      <a:pt x="167" y="103"/>
                    </a:lnTo>
                    <a:lnTo>
                      <a:pt x="150" y="101"/>
                    </a:lnTo>
                    <a:lnTo>
                      <a:pt x="132" y="92"/>
                    </a:lnTo>
                    <a:lnTo>
                      <a:pt x="118" y="80"/>
                    </a:lnTo>
                    <a:lnTo>
                      <a:pt x="106" y="63"/>
                    </a:lnTo>
                    <a:lnTo>
                      <a:pt x="97" y="49"/>
                    </a:lnTo>
                    <a:lnTo>
                      <a:pt x="82" y="37"/>
                    </a:lnTo>
                    <a:lnTo>
                      <a:pt x="65" y="29"/>
                    </a:lnTo>
                    <a:lnTo>
                      <a:pt x="46" y="25"/>
                    </a:lnTo>
                    <a:lnTo>
                      <a:pt x="29" y="21"/>
                    </a:lnTo>
                    <a:lnTo>
                      <a:pt x="14" y="19"/>
                    </a:lnTo>
                    <a:lnTo>
                      <a:pt x="4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77" name="Freeform 193"/>
              <p:cNvSpPr/>
              <p:nvPr/>
            </p:nvSpPr>
            <p:spPr>
              <a:xfrm>
                <a:off x="3093" y="3326"/>
                <a:ext cx="53" cy="98"/>
              </a:xfrm>
              <a:custGeom>
                <a:avLst/>
                <a:gdLst>
                  <a:gd name="txL" fmla="*/ 0 w 107"/>
                  <a:gd name="txT" fmla="*/ 0 h 195"/>
                  <a:gd name="txR" fmla="*/ 107 w 107"/>
                  <a:gd name="txB" fmla="*/ 195 h 195"/>
                </a:gdLst>
                <a:ahLst/>
                <a:cxnLst>
                  <a:cxn ang="0">
                    <a:pos x="2" y="0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2" y="6"/>
                  </a:cxn>
                  <a:cxn ang="0">
                    <a:pos x="1" y="7"/>
                  </a:cxn>
                  <a:cxn ang="0">
                    <a:pos x="0" y="7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107" h="195">
                    <a:moveTo>
                      <a:pt x="95" y="0"/>
                    </a:moveTo>
                    <a:lnTo>
                      <a:pt x="103" y="26"/>
                    </a:lnTo>
                    <a:lnTo>
                      <a:pt x="107" y="55"/>
                    </a:lnTo>
                    <a:lnTo>
                      <a:pt x="107" y="85"/>
                    </a:lnTo>
                    <a:lnTo>
                      <a:pt x="104" y="114"/>
                    </a:lnTo>
                    <a:lnTo>
                      <a:pt x="96" y="141"/>
                    </a:lnTo>
                    <a:lnTo>
                      <a:pt x="83" y="164"/>
                    </a:lnTo>
                    <a:lnTo>
                      <a:pt x="66" y="183"/>
                    </a:lnTo>
                    <a:lnTo>
                      <a:pt x="44" y="193"/>
                    </a:lnTo>
                    <a:lnTo>
                      <a:pt x="24" y="195"/>
                    </a:lnTo>
                    <a:lnTo>
                      <a:pt x="10" y="190"/>
                    </a:lnTo>
                    <a:lnTo>
                      <a:pt x="3" y="177"/>
                    </a:lnTo>
                    <a:lnTo>
                      <a:pt x="0" y="162"/>
                    </a:lnTo>
                    <a:lnTo>
                      <a:pt x="3" y="145"/>
                    </a:lnTo>
                    <a:lnTo>
                      <a:pt x="12" y="127"/>
                    </a:lnTo>
                    <a:lnTo>
                      <a:pt x="24" y="114"/>
                    </a:lnTo>
                    <a:lnTo>
                      <a:pt x="43" y="103"/>
                    </a:lnTo>
                    <a:lnTo>
                      <a:pt x="58" y="94"/>
                    </a:lnTo>
                    <a:lnTo>
                      <a:pt x="69" y="80"/>
                    </a:lnTo>
                    <a:lnTo>
                      <a:pt x="79" y="64"/>
                    </a:lnTo>
                    <a:lnTo>
                      <a:pt x="86" y="46"/>
                    </a:lnTo>
                    <a:lnTo>
                      <a:pt x="90" y="28"/>
                    </a:lnTo>
                    <a:lnTo>
                      <a:pt x="92" y="13"/>
                    </a:lnTo>
                    <a:lnTo>
                      <a:pt x="95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78" name="Freeform 194"/>
              <p:cNvSpPr/>
              <p:nvPr/>
            </p:nvSpPr>
            <p:spPr>
              <a:xfrm>
                <a:off x="3043" y="3323"/>
                <a:ext cx="91" cy="63"/>
              </a:xfrm>
              <a:custGeom>
                <a:avLst/>
                <a:gdLst>
                  <a:gd name="txL" fmla="*/ 0 w 183"/>
                  <a:gd name="txT" fmla="*/ 0 h 126"/>
                  <a:gd name="txR" fmla="*/ 183 w 183"/>
                  <a:gd name="txB" fmla="*/ 126 h 126"/>
                </a:gdLst>
                <a:ahLst/>
                <a:cxnLst>
                  <a:cxn ang="0">
                    <a:pos x="5" y="0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4" y="3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0"/>
                  </a:cxn>
                </a:cxnLst>
                <a:rect l="txL" t="txT" r="txR" b="txB"/>
                <a:pathLst>
                  <a:path w="183" h="126">
                    <a:moveTo>
                      <a:pt x="183" y="0"/>
                    </a:moveTo>
                    <a:lnTo>
                      <a:pt x="173" y="25"/>
                    </a:lnTo>
                    <a:lnTo>
                      <a:pt x="159" y="51"/>
                    </a:lnTo>
                    <a:lnTo>
                      <a:pt x="141" y="74"/>
                    </a:lnTo>
                    <a:lnTo>
                      <a:pt x="120" y="94"/>
                    </a:lnTo>
                    <a:lnTo>
                      <a:pt x="97" y="111"/>
                    </a:lnTo>
                    <a:lnTo>
                      <a:pt x="73" y="122"/>
                    </a:lnTo>
                    <a:lnTo>
                      <a:pt x="48" y="126"/>
                    </a:lnTo>
                    <a:lnTo>
                      <a:pt x="24" y="120"/>
                    </a:lnTo>
                    <a:lnTo>
                      <a:pt x="7" y="109"/>
                    </a:lnTo>
                    <a:lnTo>
                      <a:pt x="0" y="96"/>
                    </a:lnTo>
                    <a:lnTo>
                      <a:pt x="1" y="82"/>
                    </a:lnTo>
                    <a:lnTo>
                      <a:pt x="8" y="69"/>
                    </a:lnTo>
                    <a:lnTo>
                      <a:pt x="22" y="58"/>
                    </a:lnTo>
                    <a:lnTo>
                      <a:pt x="39" y="50"/>
                    </a:lnTo>
                    <a:lnTo>
                      <a:pt x="58" y="46"/>
                    </a:lnTo>
                    <a:lnTo>
                      <a:pt x="78" y="50"/>
                    </a:lnTo>
                    <a:lnTo>
                      <a:pt x="96" y="52"/>
                    </a:lnTo>
                    <a:lnTo>
                      <a:pt x="113" y="48"/>
                    </a:lnTo>
                    <a:lnTo>
                      <a:pt x="130" y="40"/>
                    </a:lnTo>
                    <a:lnTo>
                      <a:pt x="148" y="30"/>
                    </a:lnTo>
                    <a:lnTo>
                      <a:pt x="161" y="20"/>
                    </a:lnTo>
                    <a:lnTo>
                      <a:pt x="173" y="10"/>
                    </a:lnTo>
                    <a:lnTo>
                      <a:pt x="181" y="2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79" name="Freeform 195"/>
              <p:cNvSpPr/>
              <p:nvPr/>
            </p:nvSpPr>
            <p:spPr>
              <a:xfrm>
                <a:off x="3143" y="3325"/>
                <a:ext cx="52" cy="98"/>
              </a:xfrm>
              <a:custGeom>
                <a:avLst/>
                <a:gdLst>
                  <a:gd name="txL" fmla="*/ 0 w 102"/>
                  <a:gd name="txT" fmla="*/ 0 h 197"/>
                  <a:gd name="txR" fmla="*/ 102 w 102"/>
                  <a:gd name="txB" fmla="*/ 197 h 197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3" y="6"/>
                  </a:cxn>
                  <a:cxn ang="0">
                    <a:pos x="2" y="6"/>
                  </a:cxn>
                  <a:cxn ang="0">
                    <a:pos x="2" y="5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02" h="197">
                    <a:moveTo>
                      <a:pt x="0" y="0"/>
                    </a:moveTo>
                    <a:lnTo>
                      <a:pt x="23" y="14"/>
                    </a:lnTo>
                    <a:lnTo>
                      <a:pt x="46" y="33"/>
                    </a:lnTo>
                    <a:lnTo>
                      <a:pt x="66" y="54"/>
                    </a:lnTo>
                    <a:lnTo>
                      <a:pt x="83" y="77"/>
                    </a:lnTo>
                    <a:lnTo>
                      <a:pt x="95" y="103"/>
                    </a:lnTo>
                    <a:lnTo>
                      <a:pt x="102" y="128"/>
                    </a:lnTo>
                    <a:lnTo>
                      <a:pt x="102" y="153"/>
                    </a:lnTo>
                    <a:lnTo>
                      <a:pt x="93" y="177"/>
                    </a:lnTo>
                    <a:lnTo>
                      <a:pt x="79" y="191"/>
                    </a:lnTo>
                    <a:lnTo>
                      <a:pt x="65" y="197"/>
                    </a:lnTo>
                    <a:lnTo>
                      <a:pt x="51" y="194"/>
                    </a:lnTo>
                    <a:lnTo>
                      <a:pt x="39" y="183"/>
                    </a:lnTo>
                    <a:lnTo>
                      <a:pt x="30" y="170"/>
                    </a:lnTo>
                    <a:lnTo>
                      <a:pt x="25" y="151"/>
                    </a:lnTo>
                    <a:lnTo>
                      <a:pt x="25" y="132"/>
                    </a:lnTo>
                    <a:lnTo>
                      <a:pt x="32" y="112"/>
                    </a:lnTo>
                    <a:lnTo>
                      <a:pt x="37" y="96"/>
                    </a:lnTo>
                    <a:lnTo>
                      <a:pt x="35" y="77"/>
                    </a:lnTo>
                    <a:lnTo>
                      <a:pt x="31" y="59"/>
                    </a:lnTo>
                    <a:lnTo>
                      <a:pt x="24" y="41"/>
                    </a:lnTo>
                    <a:lnTo>
                      <a:pt x="16" y="24"/>
                    </a:lnTo>
                    <a:lnTo>
                      <a:pt x="8" y="12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80" name="Freeform 196"/>
              <p:cNvSpPr/>
              <p:nvPr/>
            </p:nvSpPr>
            <p:spPr>
              <a:xfrm>
                <a:off x="3146" y="3319"/>
                <a:ext cx="90" cy="64"/>
              </a:xfrm>
              <a:custGeom>
                <a:avLst/>
                <a:gdLst>
                  <a:gd name="txL" fmla="*/ 0 w 180"/>
                  <a:gd name="txT" fmla="*/ 0 h 129"/>
                  <a:gd name="txR" fmla="*/ 180 w 180"/>
                  <a:gd name="txB" fmla="*/ 129 h 129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1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6" y="3"/>
                  </a:cxn>
                  <a:cxn ang="0">
                    <a:pos x="6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80" h="129">
                    <a:moveTo>
                      <a:pt x="0" y="2"/>
                    </a:moveTo>
                    <a:lnTo>
                      <a:pt x="28" y="0"/>
                    </a:lnTo>
                    <a:lnTo>
                      <a:pt x="57" y="1"/>
                    </a:lnTo>
                    <a:lnTo>
                      <a:pt x="87" y="7"/>
                    </a:lnTo>
                    <a:lnTo>
                      <a:pt x="114" y="16"/>
                    </a:lnTo>
                    <a:lnTo>
                      <a:pt x="140" y="30"/>
                    </a:lnTo>
                    <a:lnTo>
                      <a:pt x="159" y="46"/>
                    </a:lnTo>
                    <a:lnTo>
                      <a:pt x="173" y="67"/>
                    </a:lnTo>
                    <a:lnTo>
                      <a:pt x="180" y="91"/>
                    </a:lnTo>
                    <a:lnTo>
                      <a:pt x="178" y="110"/>
                    </a:lnTo>
                    <a:lnTo>
                      <a:pt x="170" y="123"/>
                    </a:lnTo>
                    <a:lnTo>
                      <a:pt x="156" y="129"/>
                    </a:lnTo>
                    <a:lnTo>
                      <a:pt x="141" y="128"/>
                    </a:lnTo>
                    <a:lnTo>
                      <a:pt x="125" y="121"/>
                    </a:lnTo>
                    <a:lnTo>
                      <a:pt x="110" y="109"/>
                    </a:lnTo>
                    <a:lnTo>
                      <a:pt x="98" y="93"/>
                    </a:lnTo>
                    <a:lnTo>
                      <a:pt x="93" y="73"/>
                    </a:lnTo>
                    <a:lnTo>
                      <a:pt x="87" y="57"/>
                    </a:lnTo>
                    <a:lnTo>
                      <a:pt x="75" y="44"/>
                    </a:lnTo>
                    <a:lnTo>
                      <a:pt x="60" y="31"/>
                    </a:lnTo>
                    <a:lnTo>
                      <a:pt x="44" y="20"/>
                    </a:lnTo>
                    <a:lnTo>
                      <a:pt x="28" y="12"/>
                    </a:lnTo>
                    <a:lnTo>
                      <a:pt x="14" y="7"/>
                    </a:lnTo>
                    <a:lnTo>
                      <a:pt x="4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81" name="Freeform 197"/>
              <p:cNvSpPr/>
              <p:nvPr/>
            </p:nvSpPr>
            <p:spPr>
              <a:xfrm>
                <a:off x="3150" y="3281"/>
                <a:ext cx="103" cy="42"/>
              </a:xfrm>
              <a:custGeom>
                <a:avLst/>
                <a:gdLst>
                  <a:gd name="txL" fmla="*/ 0 w 206"/>
                  <a:gd name="txT" fmla="*/ 0 h 85"/>
                  <a:gd name="txR" fmla="*/ 206 w 206"/>
                  <a:gd name="txB" fmla="*/ 85 h 85"/>
                </a:gdLst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7" y="1"/>
                  </a:cxn>
                  <a:cxn ang="0">
                    <a:pos x="7" y="1"/>
                  </a:cxn>
                  <a:cxn ang="0">
                    <a:pos x="7" y="2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206" h="85">
                    <a:moveTo>
                      <a:pt x="0" y="54"/>
                    </a:moveTo>
                    <a:lnTo>
                      <a:pt x="11" y="45"/>
                    </a:lnTo>
                    <a:lnTo>
                      <a:pt x="22" y="37"/>
                    </a:lnTo>
                    <a:lnTo>
                      <a:pt x="34" y="30"/>
                    </a:lnTo>
                    <a:lnTo>
                      <a:pt x="46" y="23"/>
                    </a:lnTo>
                    <a:lnTo>
                      <a:pt x="60" y="16"/>
                    </a:lnTo>
                    <a:lnTo>
                      <a:pt x="74" y="11"/>
                    </a:lnTo>
                    <a:lnTo>
                      <a:pt x="88" y="7"/>
                    </a:lnTo>
                    <a:lnTo>
                      <a:pt x="103" y="3"/>
                    </a:lnTo>
                    <a:lnTo>
                      <a:pt x="117" y="1"/>
                    </a:lnTo>
                    <a:lnTo>
                      <a:pt x="130" y="0"/>
                    </a:lnTo>
                    <a:lnTo>
                      <a:pt x="143" y="1"/>
                    </a:lnTo>
                    <a:lnTo>
                      <a:pt x="156" y="3"/>
                    </a:lnTo>
                    <a:lnTo>
                      <a:pt x="168" y="7"/>
                    </a:lnTo>
                    <a:lnTo>
                      <a:pt x="179" y="12"/>
                    </a:lnTo>
                    <a:lnTo>
                      <a:pt x="189" y="19"/>
                    </a:lnTo>
                    <a:lnTo>
                      <a:pt x="197" y="29"/>
                    </a:lnTo>
                    <a:lnTo>
                      <a:pt x="206" y="47"/>
                    </a:lnTo>
                    <a:lnTo>
                      <a:pt x="206" y="62"/>
                    </a:lnTo>
                    <a:lnTo>
                      <a:pt x="198" y="73"/>
                    </a:lnTo>
                    <a:lnTo>
                      <a:pt x="185" y="82"/>
                    </a:lnTo>
                    <a:lnTo>
                      <a:pt x="167" y="85"/>
                    </a:lnTo>
                    <a:lnTo>
                      <a:pt x="149" y="84"/>
                    </a:lnTo>
                    <a:lnTo>
                      <a:pt x="132" y="76"/>
                    </a:lnTo>
                    <a:lnTo>
                      <a:pt x="116" y="63"/>
                    </a:lnTo>
                    <a:lnTo>
                      <a:pt x="102" y="53"/>
                    </a:lnTo>
                    <a:lnTo>
                      <a:pt x="84" y="47"/>
                    </a:lnTo>
                    <a:lnTo>
                      <a:pt x="66" y="45"/>
                    </a:lnTo>
                    <a:lnTo>
                      <a:pt x="46" y="46"/>
                    </a:lnTo>
                    <a:lnTo>
                      <a:pt x="29" y="48"/>
                    </a:lnTo>
                    <a:lnTo>
                      <a:pt x="14" y="50"/>
                    </a:lnTo>
                    <a:lnTo>
                      <a:pt x="4" y="53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82" name="Freeform 198"/>
              <p:cNvSpPr/>
              <p:nvPr/>
            </p:nvSpPr>
            <p:spPr>
              <a:xfrm>
                <a:off x="2822" y="3075"/>
                <a:ext cx="74" cy="47"/>
              </a:xfrm>
              <a:custGeom>
                <a:avLst/>
                <a:gdLst>
                  <a:gd name="txL" fmla="*/ 0 w 147"/>
                  <a:gd name="txT" fmla="*/ 0 h 95"/>
                  <a:gd name="txR" fmla="*/ 147 w 147"/>
                  <a:gd name="txB" fmla="*/ 95 h 95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47" h="95">
                    <a:moveTo>
                      <a:pt x="0" y="5"/>
                    </a:moveTo>
                    <a:lnTo>
                      <a:pt x="22" y="2"/>
                    </a:lnTo>
                    <a:lnTo>
                      <a:pt x="45" y="0"/>
                    </a:lnTo>
                    <a:lnTo>
                      <a:pt x="68" y="3"/>
                    </a:lnTo>
                    <a:lnTo>
                      <a:pt x="91" y="8"/>
                    </a:lnTo>
                    <a:lnTo>
                      <a:pt x="111" y="17"/>
                    </a:lnTo>
                    <a:lnTo>
                      <a:pt x="128" y="29"/>
                    </a:lnTo>
                    <a:lnTo>
                      <a:pt x="141" y="44"/>
                    </a:lnTo>
                    <a:lnTo>
                      <a:pt x="147" y="63"/>
                    </a:lnTo>
                    <a:lnTo>
                      <a:pt x="146" y="79"/>
                    </a:lnTo>
                    <a:lnTo>
                      <a:pt x="141" y="89"/>
                    </a:lnTo>
                    <a:lnTo>
                      <a:pt x="130" y="94"/>
                    </a:lnTo>
                    <a:lnTo>
                      <a:pt x="119" y="95"/>
                    </a:lnTo>
                    <a:lnTo>
                      <a:pt x="105" y="90"/>
                    </a:lnTo>
                    <a:lnTo>
                      <a:pt x="93" y="82"/>
                    </a:lnTo>
                    <a:lnTo>
                      <a:pt x="83" y="70"/>
                    </a:lnTo>
                    <a:lnTo>
                      <a:pt x="77" y="55"/>
                    </a:lnTo>
                    <a:lnTo>
                      <a:pt x="71" y="43"/>
                    </a:lnTo>
                    <a:lnTo>
                      <a:pt x="62" y="33"/>
                    </a:lnTo>
                    <a:lnTo>
                      <a:pt x="50" y="23"/>
                    </a:lnTo>
                    <a:lnTo>
                      <a:pt x="36" y="17"/>
                    </a:lnTo>
                    <a:lnTo>
                      <a:pt x="22" y="12"/>
                    </a:lnTo>
                    <a:lnTo>
                      <a:pt x="10" y="7"/>
                    </a:lnTo>
                    <a:lnTo>
                      <a:pt x="3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83" name="Freeform 199"/>
              <p:cNvSpPr/>
              <p:nvPr/>
            </p:nvSpPr>
            <p:spPr>
              <a:xfrm>
                <a:off x="2819" y="3081"/>
                <a:ext cx="43" cy="77"/>
              </a:xfrm>
              <a:custGeom>
                <a:avLst/>
                <a:gdLst>
                  <a:gd name="txL" fmla="*/ 0 w 87"/>
                  <a:gd name="txT" fmla="*/ 0 h 154"/>
                  <a:gd name="txR" fmla="*/ 87 w 87"/>
                  <a:gd name="txB" fmla="*/ 154 h 154"/>
                </a:gdLst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txL" t="txT" r="txR" b="txB"/>
                <a:pathLst>
                  <a:path w="87" h="154">
                    <a:moveTo>
                      <a:pt x="0" y="0"/>
                    </a:moveTo>
                    <a:lnTo>
                      <a:pt x="20" y="10"/>
                    </a:lnTo>
                    <a:lnTo>
                      <a:pt x="38" y="24"/>
                    </a:lnTo>
                    <a:lnTo>
                      <a:pt x="56" y="40"/>
                    </a:lnTo>
                    <a:lnTo>
                      <a:pt x="69" y="59"/>
                    </a:lnTo>
                    <a:lnTo>
                      <a:pt x="81" y="78"/>
                    </a:lnTo>
                    <a:lnTo>
                      <a:pt x="87" y="98"/>
                    </a:lnTo>
                    <a:lnTo>
                      <a:pt x="87" y="119"/>
                    </a:lnTo>
                    <a:lnTo>
                      <a:pt x="81" y="137"/>
                    </a:lnTo>
                    <a:lnTo>
                      <a:pt x="71" y="150"/>
                    </a:lnTo>
                    <a:lnTo>
                      <a:pt x="59" y="154"/>
                    </a:lnTo>
                    <a:lnTo>
                      <a:pt x="49" y="152"/>
                    </a:lnTo>
                    <a:lnTo>
                      <a:pt x="38" y="144"/>
                    </a:lnTo>
                    <a:lnTo>
                      <a:pt x="30" y="133"/>
                    </a:lnTo>
                    <a:lnTo>
                      <a:pt x="26" y="119"/>
                    </a:lnTo>
                    <a:lnTo>
                      <a:pt x="26" y="103"/>
                    </a:lnTo>
                    <a:lnTo>
                      <a:pt x="30" y="88"/>
                    </a:lnTo>
                    <a:lnTo>
                      <a:pt x="34" y="74"/>
                    </a:lnTo>
                    <a:lnTo>
                      <a:pt x="31" y="60"/>
                    </a:lnTo>
                    <a:lnTo>
                      <a:pt x="27" y="45"/>
                    </a:lnTo>
                    <a:lnTo>
                      <a:pt x="21" y="31"/>
                    </a:lnTo>
                    <a:lnTo>
                      <a:pt x="14" y="19"/>
                    </a:lnTo>
                    <a:lnTo>
                      <a:pt x="7" y="9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84" name="Freeform 200"/>
              <p:cNvSpPr/>
              <p:nvPr/>
            </p:nvSpPr>
            <p:spPr>
              <a:xfrm>
                <a:off x="2821" y="3040"/>
                <a:ext cx="81" cy="34"/>
              </a:xfrm>
              <a:custGeom>
                <a:avLst/>
                <a:gdLst>
                  <a:gd name="txL" fmla="*/ 0 w 161"/>
                  <a:gd name="txT" fmla="*/ 0 h 69"/>
                  <a:gd name="txR" fmla="*/ 161 w 161"/>
                  <a:gd name="txB" fmla="*/ 69 h 69"/>
                </a:gdLst>
                <a:ahLst/>
                <a:cxnLst>
                  <a:cxn ang="0">
                    <a:pos x="0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161" h="69">
                    <a:moveTo>
                      <a:pt x="0" y="69"/>
                    </a:moveTo>
                    <a:lnTo>
                      <a:pt x="14" y="52"/>
                    </a:lnTo>
                    <a:lnTo>
                      <a:pt x="30" y="36"/>
                    </a:lnTo>
                    <a:lnTo>
                      <a:pt x="49" y="22"/>
                    </a:lnTo>
                    <a:lnTo>
                      <a:pt x="69" y="11"/>
                    </a:lnTo>
                    <a:lnTo>
                      <a:pt x="90" y="4"/>
                    </a:lnTo>
                    <a:lnTo>
                      <a:pt x="110" y="0"/>
                    </a:lnTo>
                    <a:lnTo>
                      <a:pt x="130" y="4"/>
                    </a:lnTo>
                    <a:lnTo>
                      <a:pt x="147" y="13"/>
                    </a:lnTo>
                    <a:lnTo>
                      <a:pt x="158" y="25"/>
                    </a:lnTo>
                    <a:lnTo>
                      <a:pt x="161" y="37"/>
                    </a:lnTo>
                    <a:lnTo>
                      <a:pt x="156" y="47"/>
                    </a:lnTo>
                    <a:lnTo>
                      <a:pt x="148" y="55"/>
                    </a:lnTo>
                    <a:lnTo>
                      <a:pt x="136" y="61"/>
                    </a:lnTo>
                    <a:lnTo>
                      <a:pt x="121" y="64"/>
                    </a:lnTo>
                    <a:lnTo>
                      <a:pt x="105" y="61"/>
                    </a:lnTo>
                    <a:lnTo>
                      <a:pt x="90" y="54"/>
                    </a:lnTo>
                    <a:lnTo>
                      <a:pt x="77" y="49"/>
                    </a:lnTo>
                    <a:lnTo>
                      <a:pt x="63" y="47"/>
                    </a:lnTo>
                    <a:lnTo>
                      <a:pt x="48" y="50"/>
                    </a:lnTo>
                    <a:lnTo>
                      <a:pt x="34" y="54"/>
                    </a:lnTo>
                    <a:lnTo>
                      <a:pt x="21" y="59"/>
                    </a:lnTo>
                    <a:lnTo>
                      <a:pt x="10" y="64"/>
                    </a:lnTo>
                    <a:lnTo>
                      <a:pt x="2" y="6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85" name="Freeform 201"/>
              <p:cNvSpPr/>
              <p:nvPr/>
            </p:nvSpPr>
            <p:spPr>
              <a:xfrm>
                <a:off x="2818" y="3005"/>
                <a:ext cx="57" cy="66"/>
              </a:xfrm>
              <a:custGeom>
                <a:avLst/>
                <a:gdLst>
                  <a:gd name="txL" fmla="*/ 0 w 114"/>
                  <a:gd name="txT" fmla="*/ 0 h 133"/>
                  <a:gd name="txR" fmla="*/ 114 w 114"/>
                  <a:gd name="txB" fmla="*/ 133 h 133"/>
                </a:gdLst>
                <a:ahLst/>
                <a:cxnLst>
                  <a:cxn ang="0">
                    <a:pos x="0" y="4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0" y="4"/>
                  </a:cxn>
                </a:cxnLst>
                <a:rect l="txL" t="txT" r="txR" b="txB"/>
                <a:pathLst>
                  <a:path w="114" h="133">
                    <a:moveTo>
                      <a:pt x="0" y="133"/>
                    </a:moveTo>
                    <a:lnTo>
                      <a:pt x="1" y="111"/>
                    </a:lnTo>
                    <a:lnTo>
                      <a:pt x="5" y="88"/>
                    </a:lnTo>
                    <a:lnTo>
                      <a:pt x="11" y="65"/>
                    </a:lnTo>
                    <a:lnTo>
                      <a:pt x="22" y="44"/>
                    </a:lnTo>
                    <a:lnTo>
                      <a:pt x="35" y="25"/>
                    </a:lnTo>
                    <a:lnTo>
                      <a:pt x="49" y="12"/>
                    </a:lnTo>
                    <a:lnTo>
                      <a:pt x="67" y="2"/>
                    </a:lnTo>
                    <a:lnTo>
                      <a:pt x="86" y="0"/>
                    </a:lnTo>
                    <a:lnTo>
                      <a:pt x="102" y="4"/>
                    </a:lnTo>
                    <a:lnTo>
                      <a:pt x="112" y="12"/>
                    </a:lnTo>
                    <a:lnTo>
                      <a:pt x="114" y="22"/>
                    </a:lnTo>
                    <a:lnTo>
                      <a:pt x="112" y="35"/>
                    </a:lnTo>
                    <a:lnTo>
                      <a:pt x="105" y="46"/>
                    </a:lnTo>
                    <a:lnTo>
                      <a:pt x="94" y="56"/>
                    </a:lnTo>
                    <a:lnTo>
                      <a:pt x="81" y="65"/>
                    </a:lnTo>
                    <a:lnTo>
                      <a:pt x="64" y="67"/>
                    </a:lnTo>
                    <a:lnTo>
                      <a:pt x="52" y="69"/>
                    </a:lnTo>
                    <a:lnTo>
                      <a:pt x="39" y="77"/>
                    </a:lnTo>
                    <a:lnTo>
                      <a:pt x="29" y="88"/>
                    </a:lnTo>
                    <a:lnTo>
                      <a:pt x="18" y="99"/>
                    </a:lnTo>
                    <a:lnTo>
                      <a:pt x="11" y="112"/>
                    </a:lnTo>
                    <a:lnTo>
                      <a:pt x="5" y="122"/>
                    </a:lnTo>
                    <a:lnTo>
                      <a:pt x="1" y="130"/>
                    </a:lnTo>
                    <a:lnTo>
                      <a:pt x="0" y="13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86" name="Freeform 202"/>
              <p:cNvSpPr/>
              <p:nvPr/>
            </p:nvSpPr>
            <p:spPr>
              <a:xfrm>
                <a:off x="2794" y="2985"/>
                <a:ext cx="35" cy="82"/>
              </a:xfrm>
              <a:custGeom>
                <a:avLst/>
                <a:gdLst>
                  <a:gd name="txL" fmla="*/ 0 w 70"/>
                  <a:gd name="txT" fmla="*/ 0 h 163"/>
                  <a:gd name="txR" fmla="*/ 70 w 70"/>
                  <a:gd name="txB" fmla="*/ 163 h 163"/>
                </a:gdLst>
                <a:ahLst/>
                <a:cxnLst>
                  <a:cxn ang="0">
                    <a:pos x="1" y="6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5"/>
                  </a:cxn>
                  <a:cxn ang="0">
                    <a:pos x="1" y="6"/>
                  </a:cxn>
                </a:cxnLst>
                <a:rect l="txL" t="txT" r="txR" b="txB"/>
                <a:pathLst>
                  <a:path w="70" h="163">
                    <a:moveTo>
                      <a:pt x="30" y="163"/>
                    </a:moveTo>
                    <a:lnTo>
                      <a:pt x="18" y="145"/>
                    </a:lnTo>
                    <a:lnTo>
                      <a:pt x="9" y="124"/>
                    </a:lnTo>
                    <a:lnTo>
                      <a:pt x="3" y="101"/>
                    </a:lnTo>
                    <a:lnTo>
                      <a:pt x="0" y="78"/>
                    </a:lnTo>
                    <a:lnTo>
                      <a:pt x="0" y="56"/>
                    </a:lnTo>
                    <a:lnTo>
                      <a:pt x="4" y="36"/>
                    </a:lnTo>
                    <a:lnTo>
                      <a:pt x="13" y="18"/>
                    </a:lnTo>
                    <a:lnTo>
                      <a:pt x="28" y="6"/>
                    </a:lnTo>
                    <a:lnTo>
                      <a:pt x="43" y="0"/>
                    </a:lnTo>
                    <a:lnTo>
                      <a:pt x="56" y="2"/>
                    </a:lnTo>
                    <a:lnTo>
                      <a:pt x="64" y="9"/>
                    </a:lnTo>
                    <a:lnTo>
                      <a:pt x="70" y="21"/>
                    </a:lnTo>
                    <a:lnTo>
                      <a:pt x="70" y="34"/>
                    </a:lnTo>
                    <a:lnTo>
                      <a:pt x="68" y="48"/>
                    </a:lnTo>
                    <a:lnTo>
                      <a:pt x="59" y="62"/>
                    </a:lnTo>
                    <a:lnTo>
                      <a:pt x="48" y="74"/>
                    </a:lnTo>
                    <a:lnTo>
                      <a:pt x="33" y="97"/>
                    </a:lnTo>
                    <a:lnTo>
                      <a:pt x="27" y="127"/>
                    </a:lnTo>
                    <a:lnTo>
                      <a:pt x="28" y="152"/>
                    </a:lnTo>
                    <a:lnTo>
                      <a:pt x="30" y="16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87" name="Freeform 203"/>
              <p:cNvSpPr/>
              <p:nvPr/>
            </p:nvSpPr>
            <p:spPr>
              <a:xfrm>
                <a:off x="2838" y="2266"/>
                <a:ext cx="180" cy="174"/>
              </a:xfrm>
              <a:custGeom>
                <a:avLst/>
                <a:gdLst>
                  <a:gd name="txL" fmla="*/ 0 w 361"/>
                  <a:gd name="txT" fmla="*/ 0 h 348"/>
                  <a:gd name="txR" fmla="*/ 361 w 361"/>
                  <a:gd name="txB" fmla="*/ 348 h 348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2"/>
                  </a:cxn>
                  <a:cxn ang="0">
                    <a:pos x="6" y="3"/>
                  </a:cxn>
                  <a:cxn ang="0">
                    <a:pos x="7" y="3"/>
                  </a:cxn>
                  <a:cxn ang="0">
                    <a:pos x="8" y="4"/>
                  </a:cxn>
                  <a:cxn ang="0">
                    <a:pos x="9" y="5"/>
                  </a:cxn>
                  <a:cxn ang="0">
                    <a:pos x="9" y="6"/>
                  </a:cxn>
                  <a:cxn ang="0">
                    <a:pos x="10" y="7"/>
                  </a:cxn>
                  <a:cxn ang="0">
                    <a:pos x="11" y="8"/>
                  </a:cxn>
                  <a:cxn ang="0">
                    <a:pos x="11" y="9"/>
                  </a:cxn>
                  <a:cxn ang="0">
                    <a:pos x="11" y="9"/>
                  </a:cxn>
                  <a:cxn ang="0">
                    <a:pos x="11" y="10"/>
                  </a:cxn>
                  <a:cxn ang="0">
                    <a:pos x="10" y="10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0"/>
                  </a:cxn>
                  <a:cxn ang="0">
                    <a:pos x="10" y="10"/>
                  </a:cxn>
                  <a:cxn ang="0">
                    <a:pos x="10" y="9"/>
                  </a:cxn>
                  <a:cxn ang="0">
                    <a:pos x="10" y="9"/>
                  </a:cxn>
                  <a:cxn ang="0">
                    <a:pos x="10" y="8"/>
                  </a:cxn>
                  <a:cxn ang="0">
                    <a:pos x="10" y="7"/>
                  </a:cxn>
                  <a:cxn ang="0">
                    <a:pos x="9" y="6"/>
                  </a:cxn>
                  <a:cxn ang="0">
                    <a:pos x="8" y="6"/>
                  </a:cxn>
                  <a:cxn ang="0">
                    <a:pos x="7" y="5"/>
                  </a:cxn>
                  <a:cxn ang="0">
                    <a:pos x="6" y="4"/>
                  </a:cxn>
                  <a:cxn ang="0">
                    <a:pos x="4" y="3"/>
                  </a:cxn>
                  <a:cxn ang="0">
                    <a:pos x="2" y="2"/>
                  </a:cxn>
                  <a:cxn ang="0">
                    <a:pos x="0" y="1"/>
                  </a:cxn>
                </a:cxnLst>
                <a:rect l="txL" t="txT" r="txR" b="txB"/>
                <a:pathLst>
                  <a:path w="361" h="348">
                    <a:moveTo>
                      <a:pt x="8" y="6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23" y="4"/>
                    </a:lnTo>
                    <a:lnTo>
                      <a:pt x="44" y="8"/>
                    </a:lnTo>
                    <a:lnTo>
                      <a:pt x="69" y="16"/>
                    </a:lnTo>
                    <a:lnTo>
                      <a:pt x="98" y="27"/>
                    </a:lnTo>
                    <a:lnTo>
                      <a:pt x="129" y="39"/>
                    </a:lnTo>
                    <a:lnTo>
                      <a:pt x="162" y="55"/>
                    </a:lnTo>
                    <a:lnTo>
                      <a:pt x="196" y="74"/>
                    </a:lnTo>
                    <a:lnTo>
                      <a:pt x="229" y="96"/>
                    </a:lnTo>
                    <a:lnTo>
                      <a:pt x="262" y="120"/>
                    </a:lnTo>
                    <a:lnTo>
                      <a:pt x="291" y="146"/>
                    </a:lnTo>
                    <a:lnTo>
                      <a:pt x="317" y="178"/>
                    </a:lnTo>
                    <a:lnTo>
                      <a:pt x="340" y="210"/>
                    </a:lnTo>
                    <a:lnTo>
                      <a:pt x="356" y="247"/>
                    </a:lnTo>
                    <a:lnTo>
                      <a:pt x="361" y="267"/>
                    </a:lnTo>
                    <a:lnTo>
                      <a:pt x="358" y="287"/>
                    </a:lnTo>
                    <a:lnTo>
                      <a:pt x="354" y="304"/>
                    </a:lnTo>
                    <a:lnTo>
                      <a:pt x="346" y="319"/>
                    </a:lnTo>
                    <a:lnTo>
                      <a:pt x="336" y="331"/>
                    </a:lnTo>
                    <a:lnTo>
                      <a:pt x="328" y="340"/>
                    </a:lnTo>
                    <a:lnTo>
                      <a:pt x="323" y="346"/>
                    </a:lnTo>
                    <a:lnTo>
                      <a:pt x="320" y="348"/>
                    </a:lnTo>
                    <a:lnTo>
                      <a:pt x="321" y="346"/>
                    </a:lnTo>
                    <a:lnTo>
                      <a:pt x="326" y="341"/>
                    </a:lnTo>
                    <a:lnTo>
                      <a:pt x="331" y="332"/>
                    </a:lnTo>
                    <a:lnTo>
                      <a:pt x="336" y="320"/>
                    </a:lnTo>
                    <a:lnTo>
                      <a:pt x="340" y="305"/>
                    </a:lnTo>
                    <a:lnTo>
                      <a:pt x="342" y="287"/>
                    </a:lnTo>
                    <a:lnTo>
                      <a:pt x="341" y="267"/>
                    </a:lnTo>
                    <a:lnTo>
                      <a:pt x="336" y="244"/>
                    </a:lnTo>
                    <a:lnTo>
                      <a:pt x="326" y="220"/>
                    </a:lnTo>
                    <a:lnTo>
                      <a:pt x="309" y="194"/>
                    </a:lnTo>
                    <a:lnTo>
                      <a:pt x="283" y="165"/>
                    </a:lnTo>
                    <a:lnTo>
                      <a:pt x="250" y="136"/>
                    </a:lnTo>
                    <a:lnTo>
                      <a:pt x="207" y="105"/>
                    </a:lnTo>
                    <a:lnTo>
                      <a:pt x="153" y="73"/>
                    </a:lnTo>
                    <a:lnTo>
                      <a:pt x="88" y="39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88" name="Freeform 204"/>
              <p:cNvSpPr/>
              <p:nvPr/>
            </p:nvSpPr>
            <p:spPr>
              <a:xfrm>
                <a:off x="2794" y="3106"/>
                <a:ext cx="63" cy="171"/>
              </a:xfrm>
              <a:custGeom>
                <a:avLst/>
                <a:gdLst>
                  <a:gd name="txL" fmla="*/ 0 w 126"/>
                  <a:gd name="txT" fmla="*/ 0 h 343"/>
                  <a:gd name="txR" fmla="*/ 126 w 126"/>
                  <a:gd name="txB" fmla="*/ 343 h 343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1" y="5"/>
                  </a:cxn>
                  <a:cxn ang="0">
                    <a:pos x="1" y="7"/>
                  </a:cxn>
                  <a:cxn ang="0">
                    <a:pos x="2" y="8"/>
                  </a:cxn>
                  <a:cxn ang="0">
                    <a:pos x="3" y="9"/>
                  </a:cxn>
                  <a:cxn ang="0">
                    <a:pos x="4" y="10"/>
                  </a:cxn>
                  <a:cxn ang="0">
                    <a:pos x="4" y="10"/>
                  </a:cxn>
                  <a:cxn ang="0">
                    <a:pos x="4" y="10"/>
                  </a:cxn>
                  <a:cxn ang="0">
                    <a:pos x="4" y="10"/>
                  </a:cxn>
                  <a:cxn ang="0">
                    <a:pos x="3" y="9"/>
                  </a:cxn>
                  <a:cxn ang="0">
                    <a:pos x="3" y="9"/>
                  </a:cxn>
                  <a:cxn ang="0">
                    <a:pos x="2" y="8"/>
                  </a:cxn>
                  <a:cxn ang="0">
                    <a:pos x="2" y="7"/>
                  </a:cxn>
                  <a:cxn ang="0">
                    <a:pos x="1" y="6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126" h="343">
                    <a:moveTo>
                      <a:pt x="25" y="0"/>
                    </a:moveTo>
                    <a:lnTo>
                      <a:pt x="10" y="30"/>
                    </a:lnTo>
                    <a:lnTo>
                      <a:pt x="2" y="71"/>
                    </a:lnTo>
                    <a:lnTo>
                      <a:pt x="0" y="121"/>
                    </a:lnTo>
                    <a:lnTo>
                      <a:pt x="5" y="175"/>
                    </a:lnTo>
                    <a:lnTo>
                      <a:pt x="19" y="228"/>
                    </a:lnTo>
                    <a:lnTo>
                      <a:pt x="43" y="276"/>
                    </a:lnTo>
                    <a:lnTo>
                      <a:pt x="79" y="316"/>
                    </a:lnTo>
                    <a:lnTo>
                      <a:pt x="126" y="343"/>
                    </a:lnTo>
                    <a:lnTo>
                      <a:pt x="123" y="341"/>
                    </a:lnTo>
                    <a:lnTo>
                      <a:pt x="115" y="332"/>
                    </a:lnTo>
                    <a:lnTo>
                      <a:pt x="102" y="321"/>
                    </a:lnTo>
                    <a:lnTo>
                      <a:pt x="87" y="306"/>
                    </a:lnTo>
                    <a:lnTo>
                      <a:pt x="71" y="288"/>
                    </a:lnTo>
                    <a:lnTo>
                      <a:pt x="55" y="267"/>
                    </a:lnTo>
                    <a:lnTo>
                      <a:pt x="41" y="245"/>
                    </a:lnTo>
                    <a:lnTo>
                      <a:pt x="30" y="221"/>
                    </a:lnTo>
                    <a:lnTo>
                      <a:pt x="19" y="183"/>
                    </a:lnTo>
                    <a:lnTo>
                      <a:pt x="13" y="145"/>
                    </a:lnTo>
                    <a:lnTo>
                      <a:pt x="12" y="108"/>
                    </a:lnTo>
                    <a:lnTo>
                      <a:pt x="13" y="73"/>
                    </a:lnTo>
                    <a:lnTo>
                      <a:pt x="17" y="43"/>
                    </a:lnTo>
                    <a:lnTo>
                      <a:pt x="20" y="20"/>
                    </a:lnTo>
                    <a:lnTo>
                      <a:pt x="24" y="5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89" name="Freeform 205"/>
              <p:cNvSpPr/>
              <p:nvPr/>
            </p:nvSpPr>
            <p:spPr>
              <a:xfrm>
                <a:off x="3146" y="3147"/>
                <a:ext cx="165" cy="80"/>
              </a:xfrm>
              <a:custGeom>
                <a:avLst/>
                <a:gdLst>
                  <a:gd name="txL" fmla="*/ 0 w 332"/>
                  <a:gd name="txT" fmla="*/ 0 h 160"/>
                  <a:gd name="txR" fmla="*/ 332 w 332"/>
                  <a:gd name="txB" fmla="*/ 160 h 160"/>
                </a:gdLst>
                <a:ahLst/>
                <a:cxnLst>
                  <a:cxn ang="0">
                    <a:pos x="10" y="5"/>
                  </a:cxn>
                  <a:cxn ang="0">
                    <a:pos x="10" y="5"/>
                  </a:cxn>
                  <a:cxn ang="0">
                    <a:pos x="9" y="5"/>
                  </a:cxn>
                  <a:cxn ang="0">
                    <a:pos x="9" y="4"/>
                  </a:cxn>
                  <a:cxn ang="0">
                    <a:pos x="9" y="3"/>
                  </a:cxn>
                  <a:cxn ang="0">
                    <a:pos x="8" y="3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6" y="2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6" y="2"/>
                  </a:cxn>
                  <a:cxn ang="0">
                    <a:pos x="7" y="2"/>
                  </a:cxn>
                  <a:cxn ang="0">
                    <a:pos x="7" y="3"/>
                  </a:cxn>
                  <a:cxn ang="0">
                    <a:pos x="8" y="4"/>
                  </a:cxn>
                  <a:cxn ang="0">
                    <a:pos x="9" y="4"/>
                  </a:cxn>
                  <a:cxn ang="0">
                    <a:pos x="9" y="5"/>
                  </a:cxn>
                  <a:cxn ang="0">
                    <a:pos x="10" y="5"/>
                  </a:cxn>
                  <a:cxn ang="0">
                    <a:pos x="10" y="5"/>
                  </a:cxn>
                </a:cxnLst>
                <a:rect l="txL" t="txT" r="txR" b="txB"/>
                <a:pathLst>
                  <a:path w="332" h="160">
                    <a:moveTo>
                      <a:pt x="332" y="160"/>
                    </a:moveTo>
                    <a:lnTo>
                      <a:pt x="326" y="146"/>
                    </a:lnTo>
                    <a:lnTo>
                      <a:pt x="318" y="130"/>
                    </a:lnTo>
                    <a:lnTo>
                      <a:pt x="305" y="114"/>
                    </a:lnTo>
                    <a:lnTo>
                      <a:pt x="290" y="96"/>
                    </a:lnTo>
                    <a:lnTo>
                      <a:pt x="273" y="79"/>
                    </a:lnTo>
                    <a:lnTo>
                      <a:pt x="254" y="63"/>
                    </a:lnTo>
                    <a:lnTo>
                      <a:pt x="232" y="48"/>
                    </a:lnTo>
                    <a:lnTo>
                      <a:pt x="208" y="34"/>
                    </a:lnTo>
                    <a:lnTo>
                      <a:pt x="183" y="21"/>
                    </a:lnTo>
                    <a:lnTo>
                      <a:pt x="158" y="11"/>
                    </a:lnTo>
                    <a:lnTo>
                      <a:pt x="132" y="4"/>
                    </a:lnTo>
                    <a:lnTo>
                      <a:pt x="104" y="0"/>
                    </a:lnTo>
                    <a:lnTo>
                      <a:pt x="77" y="0"/>
                    </a:lnTo>
                    <a:lnTo>
                      <a:pt x="51" y="2"/>
                    </a:lnTo>
                    <a:lnTo>
                      <a:pt x="26" y="10"/>
                    </a:lnTo>
                    <a:lnTo>
                      <a:pt x="0" y="23"/>
                    </a:lnTo>
                    <a:lnTo>
                      <a:pt x="5" y="21"/>
                    </a:lnTo>
                    <a:lnTo>
                      <a:pt x="15" y="19"/>
                    </a:lnTo>
                    <a:lnTo>
                      <a:pt x="33" y="17"/>
                    </a:lnTo>
                    <a:lnTo>
                      <a:pt x="54" y="15"/>
                    </a:lnTo>
                    <a:lnTo>
                      <a:pt x="79" y="13"/>
                    </a:lnTo>
                    <a:lnTo>
                      <a:pt x="105" y="15"/>
                    </a:lnTo>
                    <a:lnTo>
                      <a:pt x="132" y="18"/>
                    </a:lnTo>
                    <a:lnTo>
                      <a:pt x="157" y="24"/>
                    </a:lnTo>
                    <a:lnTo>
                      <a:pt x="194" y="39"/>
                    </a:lnTo>
                    <a:lnTo>
                      <a:pt x="226" y="59"/>
                    </a:lnTo>
                    <a:lnTo>
                      <a:pt x="256" y="81"/>
                    </a:lnTo>
                    <a:lnTo>
                      <a:pt x="282" y="104"/>
                    </a:lnTo>
                    <a:lnTo>
                      <a:pt x="303" y="125"/>
                    </a:lnTo>
                    <a:lnTo>
                      <a:pt x="318" y="144"/>
                    </a:lnTo>
                    <a:lnTo>
                      <a:pt x="329" y="155"/>
                    </a:lnTo>
                    <a:lnTo>
                      <a:pt x="332" y="16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90" name="Freeform 206"/>
              <p:cNvSpPr/>
              <p:nvPr/>
            </p:nvSpPr>
            <p:spPr>
              <a:xfrm>
                <a:off x="2926" y="2651"/>
                <a:ext cx="186" cy="670"/>
              </a:xfrm>
              <a:custGeom>
                <a:avLst/>
                <a:gdLst>
                  <a:gd name="txL" fmla="*/ 0 w 373"/>
                  <a:gd name="txT" fmla="*/ 0 h 1340"/>
                  <a:gd name="txR" fmla="*/ 373 w 373"/>
                  <a:gd name="txB" fmla="*/ 1340 h 1340"/>
                </a:gdLst>
                <a:ahLst/>
                <a:cxnLst>
                  <a:cxn ang="0">
                    <a:pos x="10" y="42"/>
                  </a:cxn>
                  <a:cxn ang="0">
                    <a:pos x="7" y="42"/>
                  </a:cxn>
                  <a:cxn ang="0">
                    <a:pos x="5" y="41"/>
                  </a:cxn>
                  <a:cxn ang="0">
                    <a:pos x="3" y="40"/>
                  </a:cxn>
                  <a:cxn ang="0">
                    <a:pos x="1" y="38"/>
                  </a:cxn>
                  <a:cxn ang="0">
                    <a:pos x="1" y="36"/>
                  </a:cxn>
                  <a:cxn ang="0">
                    <a:pos x="2" y="32"/>
                  </a:cxn>
                  <a:cxn ang="0">
                    <a:pos x="4" y="27"/>
                  </a:cxn>
                  <a:cxn ang="0">
                    <a:pos x="7" y="22"/>
                  </a:cxn>
                  <a:cxn ang="0">
                    <a:pos x="9" y="18"/>
                  </a:cxn>
                  <a:cxn ang="0">
                    <a:pos x="11" y="14"/>
                  </a:cxn>
                  <a:cxn ang="0">
                    <a:pos x="11" y="10"/>
                  </a:cxn>
                  <a:cxn ang="0">
                    <a:pos x="11" y="7"/>
                  </a:cxn>
                  <a:cxn ang="0">
                    <a:pos x="10" y="5"/>
                  </a:cxn>
                  <a:cxn ang="0">
                    <a:pos x="8" y="3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6" y="2"/>
                  </a:cxn>
                  <a:cxn ang="0">
                    <a:pos x="7" y="3"/>
                  </a:cxn>
                  <a:cxn ang="0">
                    <a:pos x="9" y="4"/>
                  </a:cxn>
                  <a:cxn ang="0">
                    <a:pos x="10" y="6"/>
                  </a:cxn>
                  <a:cxn ang="0">
                    <a:pos x="10" y="8"/>
                  </a:cxn>
                  <a:cxn ang="0">
                    <a:pos x="11" y="10"/>
                  </a:cxn>
                  <a:cxn ang="0">
                    <a:pos x="11" y="13"/>
                  </a:cxn>
                  <a:cxn ang="0">
                    <a:pos x="10" y="16"/>
                  </a:cxn>
                  <a:cxn ang="0">
                    <a:pos x="8" y="20"/>
                  </a:cxn>
                  <a:cxn ang="0">
                    <a:pos x="6" y="23"/>
                  </a:cxn>
                  <a:cxn ang="0">
                    <a:pos x="4" y="26"/>
                  </a:cxn>
                  <a:cxn ang="0">
                    <a:pos x="2" y="29"/>
                  </a:cxn>
                  <a:cxn ang="0">
                    <a:pos x="1" y="31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0" y="38"/>
                  </a:cxn>
                  <a:cxn ang="0">
                    <a:pos x="1" y="40"/>
                  </a:cxn>
                  <a:cxn ang="0">
                    <a:pos x="3" y="41"/>
                  </a:cxn>
                  <a:cxn ang="0">
                    <a:pos x="4" y="42"/>
                  </a:cxn>
                  <a:cxn ang="0">
                    <a:pos x="6" y="42"/>
                  </a:cxn>
                  <a:cxn ang="0">
                    <a:pos x="8" y="42"/>
                  </a:cxn>
                  <a:cxn ang="0">
                    <a:pos x="9" y="42"/>
                  </a:cxn>
                  <a:cxn ang="0">
                    <a:pos x="10" y="42"/>
                  </a:cxn>
                  <a:cxn ang="0">
                    <a:pos x="11" y="42"/>
                  </a:cxn>
                </a:cxnLst>
                <a:rect l="txL" t="txT" r="txR" b="txB"/>
                <a:pathLst>
                  <a:path w="373" h="1340">
                    <a:moveTo>
                      <a:pt x="373" y="1336"/>
                    </a:moveTo>
                    <a:lnTo>
                      <a:pt x="330" y="1333"/>
                    </a:lnTo>
                    <a:lnTo>
                      <a:pt x="286" y="1329"/>
                    </a:lnTo>
                    <a:lnTo>
                      <a:pt x="242" y="1323"/>
                    </a:lnTo>
                    <a:lnTo>
                      <a:pt x="201" y="1315"/>
                    </a:lnTo>
                    <a:lnTo>
                      <a:pt x="162" y="1304"/>
                    </a:lnTo>
                    <a:lnTo>
                      <a:pt x="127" y="1287"/>
                    </a:lnTo>
                    <a:lnTo>
                      <a:pt x="96" y="1268"/>
                    </a:lnTo>
                    <a:lnTo>
                      <a:pt x="72" y="1242"/>
                    </a:lnTo>
                    <a:lnTo>
                      <a:pt x="53" y="1211"/>
                    </a:lnTo>
                    <a:lnTo>
                      <a:pt x="43" y="1175"/>
                    </a:lnTo>
                    <a:lnTo>
                      <a:pt x="42" y="1130"/>
                    </a:lnTo>
                    <a:lnTo>
                      <a:pt x="50" y="1077"/>
                    </a:lnTo>
                    <a:lnTo>
                      <a:pt x="68" y="1017"/>
                    </a:lnTo>
                    <a:lnTo>
                      <a:pt x="99" y="946"/>
                    </a:lnTo>
                    <a:lnTo>
                      <a:pt x="142" y="867"/>
                    </a:lnTo>
                    <a:lnTo>
                      <a:pt x="200" y="777"/>
                    </a:lnTo>
                    <a:lnTo>
                      <a:pt x="248" y="700"/>
                    </a:lnTo>
                    <a:lnTo>
                      <a:pt x="287" y="626"/>
                    </a:lnTo>
                    <a:lnTo>
                      <a:pt x="318" y="556"/>
                    </a:lnTo>
                    <a:lnTo>
                      <a:pt x="341" y="489"/>
                    </a:lnTo>
                    <a:lnTo>
                      <a:pt x="357" y="426"/>
                    </a:lnTo>
                    <a:lnTo>
                      <a:pt x="365" y="366"/>
                    </a:lnTo>
                    <a:lnTo>
                      <a:pt x="368" y="310"/>
                    </a:lnTo>
                    <a:lnTo>
                      <a:pt x="364" y="258"/>
                    </a:lnTo>
                    <a:lnTo>
                      <a:pt x="355" y="210"/>
                    </a:lnTo>
                    <a:lnTo>
                      <a:pt x="341" y="167"/>
                    </a:lnTo>
                    <a:lnTo>
                      <a:pt x="323" y="129"/>
                    </a:lnTo>
                    <a:lnTo>
                      <a:pt x="301" y="94"/>
                    </a:lnTo>
                    <a:lnTo>
                      <a:pt x="276" y="65"/>
                    </a:lnTo>
                    <a:lnTo>
                      <a:pt x="248" y="41"/>
                    </a:lnTo>
                    <a:lnTo>
                      <a:pt x="218" y="22"/>
                    </a:lnTo>
                    <a:lnTo>
                      <a:pt x="186" y="8"/>
                    </a:lnTo>
                    <a:lnTo>
                      <a:pt x="162" y="2"/>
                    </a:lnTo>
                    <a:lnTo>
                      <a:pt x="140" y="0"/>
                    </a:lnTo>
                    <a:lnTo>
                      <a:pt x="119" y="2"/>
                    </a:lnTo>
                    <a:lnTo>
                      <a:pt x="101" y="7"/>
                    </a:lnTo>
                    <a:lnTo>
                      <a:pt x="84" y="15"/>
                    </a:lnTo>
                    <a:lnTo>
                      <a:pt x="69" y="25"/>
                    </a:lnTo>
                    <a:lnTo>
                      <a:pt x="56" y="35"/>
                    </a:lnTo>
                    <a:lnTo>
                      <a:pt x="43" y="48"/>
                    </a:lnTo>
                    <a:lnTo>
                      <a:pt x="33" y="62"/>
                    </a:lnTo>
                    <a:lnTo>
                      <a:pt x="25" y="75"/>
                    </a:lnTo>
                    <a:lnTo>
                      <a:pt x="16" y="87"/>
                    </a:lnTo>
                    <a:lnTo>
                      <a:pt x="11" y="99"/>
                    </a:lnTo>
                    <a:lnTo>
                      <a:pt x="6" y="108"/>
                    </a:lnTo>
                    <a:lnTo>
                      <a:pt x="3" y="116"/>
                    </a:lnTo>
                    <a:lnTo>
                      <a:pt x="1" y="121"/>
                    </a:lnTo>
                    <a:lnTo>
                      <a:pt x="0" y="123"/>
                    </a:lnTo>
                    <a:lnTo>
                      <a:pt x="1" y="122"/>
                    </a:lnTo>
                    <a:lnTo>
                      <a:pt x="4" y="117"/>
                    </a:lnTo>
                    <a:lnTo>
                      <a:pt x="8" y="111"/>
                    </a:lnTo>
                    <a:lnTo>
                      <a:pt x="15" y="103"/>
                    </a:lnTo>
                    <a:lnTo>
                      <a:pt x="23" y="94"/>
                    </a:lnTo>
                    <a:lnTo>
                      <a:pt x="33" y="85"/>
                    </a:lnTo>
                    <a:lnTo>
                      <a:pt x="44" y="75"/>
                    </a:lnTo>
                    <a:lnTo>
                      <a:pt x="56" y="64"/>
                    </a:lnTo>
                    <a:lnTo>
                      <a:pt x="69" y="54"/>
                    </a:lnTo>
                    <a:lnTo>
                      <a:pt x="84" y="45"/>
                    </a:lnTo>
                    <a:lnTo>
                      <a:pt x="99" y="37"/>
                    </a:lnTo>
                    <a:lnTo>
                      <a:pt x="115" y="31"/>
                    </a:lnTo>
                    <a:lnTo>
                      <a:pt x="133" y="27"/>
                    </a:lnTo>
                    <a:lnTo>
                      <a:pt x="151" y="26"/>
                    </a:lnTo>
                    <a:lnTo>
                      <a:pt x="170" y="27"/>
                    </a:lnTo>
                    <a:lnTo>
                      <a:pt x="189" y="33"/>
                    </a:lnTo>
                    <a:lnTo>
                      <a:pt x="210" y="42"/>
                    </a:lnTo>
                    <a:lnTo>
                      <a:pt x="232" y="55"/>
                    </a:lnTo>
                    <a:lnTo>
                      <a:pt x="253" y="72"/>
                    </a:lnTo>
                    <a:lnTo>
                      <a:pt x="273" y="92"/>
                    </a:lnTo>
                    <a:lnTo>
                      <a:pt x="293" y="114"/>
                    </a:lnTo>
                    <a:lnTo>
                      <a:pt x="311" y="140"/>
                    </a:lnTo>
                    <a:lnTo>
                      <a:pt x="327" y="169"/>
                    </a:lnTo>
                    <a:lnTo>
                      <a:pt x="340" y="200"/>
                    </a:lnTo>
                    <a:lnTo>
                      <a:pt x="350" y="236"/>
                    </a:lnTo>
                    <a:lnTo>
                      <a:pt x="357" y="273"/>
                    </a:lnTo>
                    <a:lnTo>
                      <a:pt x="361" y="313"/>
                    </a:lnTo>
                    <a:lnTo>
                      <a:pt x="360" y="357"/>
                    </a:lnTo>
                    <a:lnTo>
                      <a:pt x="353" y="402"/>
                    </a:lnTo>
                    <a:lnTo>
                      <a:pt x="340" y="450"/>
                    </a:lnTo>
                    <a:lnTo>
                      <a:pt x="322" y="501"/>
                    </a:lnTo>
                    <a:lnTo>
                      <a:pt x="297" y="554"/>
                    </a:lnTo>
                    <a:lnTo>
                      <a:pt x="268" y="610"/>
                    </a:lnTo>
                    <a:lnTo>
                      <a:pt x="236" y="663"/>
                    </a:lnTo>
                    <a:lnTo>
                      <a:pt x="205" y="715"/>
                    </a:lnTo>
                    <a:lnTo>
                      <a:pt x="175" y="764"/>
                    </a:lnTo>
                    <a:lnTo>
                      <a:pt x="145" y="813"/>
                    </a:lnTo>
                    <a:lnTo>
                      <a:pt x="118" y="858"/>
                    </a:lnTo>
                    <a:lnTo>
                      <a:pt x="92" y="902"/>
                    </a:lnTo>
                    <a:lnTo>
                      <a:pt x="68" y="944"/>
                    </a:lnTo>
                    <a:lnTo>
                      <a:pt x="49" y="984"/>
                    </a:lnTo>
                    <a:lnTo>
                      <a:pt x="31" y="1022"/>
                    </a:lnTo>
                    <a:lnTo>
                      <a:pt x="19" y="1060"/>
                    </a:lnTo>
                    <a:lnTo>
                      <a:pt x="11" y="1095"/>
                    </a:lnTo>
                    <a:lnTo>
                      <a:pt x="7" y="1130"/>
                    </a:lnTo>
                    <a:lnTo>
                      <a:pt x="11" y="1162"/>
                    </a:lnTo>
                    <a:lnTo>
                      <a:pt x="19" y="1193"/>
                    </a:lnTo>
                    <a:lnTo>
                      <a:pt x="35" y="1223"/>
                    </a:lnTo>
                    <a:lnTo>
                      <a:pt x="56" y="1249"/>
                    </a:lnTo>
                    <a:lnTo>
                      <a:pt x="79" y="1271"/>
                    </a:lnTo>
                    <a:lnTo>
                      <a:pt x="104" y="1290"/>
                    </a:lnTo>
                    <a:lnTo>
                      <a:pt x="130" y="1305"/>
                    </a:lnTo>
                    <a:lnTo>
                      <a:pt x="158" y="1317"/>
                    </a:lnTo>
                    <a:lnTo>
                      <a:pt x="187" y="1325"/>
                    </a:lnTo>
                    <a:lnTo>
                      <a:pt x="215" y="1332"/>
                    </a:lnTo>
                    <a:lnTo>
                      <a:pt x="242" y="1337"/>
                    </a:lnTo>
                    <a:lnTo>
                      <a:pt x="269" y="1339"/>
                    </a:lnTo>
                    <a:lnTo>
                      <a:pt x="293" y="1340"/>
                    </a:lnTo>
                    <a:lnTo>
                      <a:pt x="316" y="1340"/>
                    </a:lnTo>
                    <a:lnTo>
                      <a:pt x="334" y="1339"/>
                    </a:lnTo>
                    <a:lnTo>
                      <a:pt x="350" y="1338"/>
                    </a:lnTo>
                    <a:lnTo>
                      <a:pt x="363" y="1337"/>
                    </a:lnTo>
                    <a:lnTo>
                      <a:pt x="371" y="1336"/>
                    </a:lnTo>
                    <a:lnTo>
                      <a:pt x="373" y="133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91" name="Freeform 207"/>
              <p:cNvSpPr/>
              <p:nvPr/>
            </p:nvSpPr>
            <p:spPr>
              <a:xfrm>
                <a:off x="3348" y="3352"/>
                <a:ext cx="55" cy="62"/>
              </a:xfrm>
              <a:custGeom>
                <a:avLst/>
                <a:gdLst>
                  <a:gd name="txL" fmla="*/ 0 w 110"/>
                  <a:gd name="txT" fmla="*/ 0 h 123"/>
                  <a:gd name="txR" fmla="*/ 110 w 110"/>
                  <a:gd name="txB" fmla="*/ 123 h 123"/>
                </a:gdLst>
                <a:ahLst/>
                <a:cxnLst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2"/>
                  </a:cxn>
                </a:cxnLst>
                <a:rect l="txL" t="txT" r="txR" b="txB"/>
                <a:pathLst>
                  <a:path w="110" h="123">
                    <a:moveTo>
                      <a:pt x="99" y="62"/>
                    </a:moveTo>
                    <a:lnTo>
                      <a:pt x="105" y="56"/>
                    </a:lnTo>
                    <a:lnTo>
                      <a:pt x="110" y="48"/>
                    </a:lnTo>
                    <a:lnTo>
                      <a:pt x="110" y="39"/>
                    </a:lnTo>
                    <a:lnTo>
                      <a:pt x="108" y="31"/>
                    </a:lnTo>
                    <a:lnTo>
                      <a:pt x="102" y="25"/>
                    </a:lnTo>
                    <a:lnTo>
                      <a:pt x="94" y="21"/>
                    </a:lnTo>
                    <a:lnTo>
                      <a:pt x="86" y="20"/>
                    </a:lnTo>
                    <a:lnTo>
                      <a:pt x="77" y="23"/>
                    </a:lnTo>
                    <a:lnTo>
                      <a:pt x="74" y="13"/>
                    </a:lnTo>
                    <a:lnTo>
                      <a:pt x="70" y="6"/>
                    </a:lnTo>
                    <a:lnTo>
                      <a:pt x="63" y="2"/>
                    </a:lnTo>
                    <a:lnTo>
                      <a:pt x="55" y="0"/>
                    </a:lnTo>
                    <a:lnTo>
                      <a:pt x="48" y="2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3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4"/>
                    </a:lnTo>
                    <a:lnTo>
                      <a:pt x="3" y="31"/>
                    </a:lnTo>
                    <a:lnTo>
                      <a:pt x="1" y="39"/>
                    </a:lnTo>
                    <a:lnTo>
                      <a:pt x="1" y="47"/>
                    </a:lnTo>
                    <a:lnTo>
                      <a:pt x="4" y="55"/>
                    </a:lnTo>
                    <a:lnTo>
                      <a:pt x="11" y="61"/>
                    </a:lnTo>
                    <a:lnTo>
                      <a:pt x="4" y="66"/>
                    </a:lnTo>
                    <a:lnTo>
                      <a:pt x="0" y="74"/>
                    </a:lnTo>
                    <a:lnTo>
                      <a:pt x="0" y="84"/>
                    </a:lnTo>
                    <a:lnTo>
                      <a:pt x="2" y="92"/>
                    </a:lnTo>
                    <a:lnTo>
                      <a:pt x="8" y="97"/>
                    </a:lnTo>
                    <a:lnTo>
                      <a:pt x="16" y="101"/>
                    </a:lnTo>
                    <a:lnTo>
                      <a:pt x="24" y="102"/>
                    </a:lnTo>
                    <a:lnTo>
                      <a:pt x="33" y="100"/>
                    </a:lnTo>
                    <a:lnTo>
                      <a:pt x="35" y="109"/>
                    </a:lnTo>
                    <a:lnTo>
                      <a:pt x="40" y="116"/>
                    </a:lnTo>
                    <a:lnTo>
                      <a:pt x="46" y="121"/>
                    </a:lnTo>
                    <a:lnTo>
                      <a:pt x="54" y="123"/>
                    </a:lnTo>
                    <a:lnTo>
                      <a:pt x="62" y="121"/>
                    </a:lnTo>
                    <a:lnTo>
                      <a:pt x="69" y="116"/>
                    </a:lnTo>
                    <a:lnTo>
                      <a:pt x="73" y="109"/>
                    </a:lnTo>
                    <a:lnTo>
                      <a:pt x="76" y="101"/>
                    </a:lnTo>
                    <a:lnTo>
                      <a:pt x="85" y="103"/>
                    </a:lnTo>
                    <a:lnTo>
                      <a:pt x="93" y="102"/>
                    </a:lnTo>
                    <a:lnTo>
                      <a:pt x="101" y="99"/>
                    </a:lnTo>
                    <a:lnTo>
                      <a:pt x="107" y="93"/>
                    </a:lnTo>
                    <a:lnTo>
                      <a:pt x="109" y="85"/>
                    </a:lnTo>
                    <a:lnTo>
                      <a:pt x="109" y="77"/>
                    </a:lnTo>
                    <a:lnTo>
                      <a:pt x="105" y="69"/>
                    </a:lnTo>
                    <a:lnTo>
                      <a:pt x="99" y="6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92" name="Freeform 208"/>
              <p:cNvSpPr/>
              <p:nvPr/>
            </p:nvSpPr>
            <p:spPr>
              <a:xfrm>
                <a:off x="3367" y="3375"/>
                <a:ext cx="16" cy="16"/>
              </a:xfrm>
              <a:custGeom>
                <a:avLst/>
                <a:gdLst>
                  <a:gd name="txL" fmla="*/ 0 w 31"/>
                  <a:gd name="txT" fmla="*/ 0 h 33"/>
                  <a:gd name="txR" fmla="*/ 31 w 31"/>
                  <a:gd name="txB" fmla="*/ 33 h 33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1" h="33">
                    <a:moveTo>
                      <a:pt x="15" y="33"/>
                    </a:moveTo>
                    <a:lnTo>
                      <a:pt x="9" y="32"/>
                    </a:lnTo>
                    <a:lnTo>
                      <a:pt x="4" y="28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5"/>
                    </a:lnTo>
                    <a:lnTo>
                      <a:pt x="9" y="2"/>
                    </a:lnTo>
                    <a:lnTo>
                      <a:pt x="15" y="0"/>
                    </a:lnTo>
                    <a:lnTo>
                      <a:pt x="22" y="2"/>
                    </a:lnTo>
                    <a:lnTo>
                      <a:pt x="26" y="5"/>
                    </a:lnTo>
                    <a:lnTo>
                      <a:pt x="30" y="10"/>
                    </a:lnTo>
                    <a:lnTo>
                      <a:pt x="31" y="17"/>
                    </a:lnTo>
                    <a:lnTo>
                      <a:pt x="30" y="24"/>
                    </a:lnTo>
                    <a:lnTo>
                      <a:pt x="26" y="28"/>
                    </a:lnTo>
                    <a:lnTo>
                      <a:pt x="22" y="32"/>
                    </a:lnTo>
                    <a:lnTo>
                      <a:pt x="15" y="33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93" name="Freeform 209"/>
              <p:cNvSpPr/>
              <p:nvPr/>
            </p:nvSpPr>
            <p:spPr>
              <a:xfrm>
                <a:off x="2828" y="3366"/>
                <a:ext cx="56" cy="61"/>
              </a:xfrm>
              <a:custGeom>
                <a:avLst/>
                <a:gdLst>
                  <a:gd name="txL" fmla="*/ 0 w 111"/>
                  <a:gd name="txT" fmla="*/ 0 h 122"/>
                  <a:gd name="txR" fmla="*/ 111 w 111"/>
                  <a:gd name="txB" fmla="*/ 122 h 122"/>
                </a:gdLst>
                <a:ahLst/>
                <a:cxnLst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2"/>
                  </a:cxn>
                </a:cxnLst>
                <a:rect l="txL" t="txT" r="txR" b="txB"/>
                <a:pathLst>
                  <a:path w="111" h="122">
                    <a:moveTo>
                      <a:pt x="101" y="61"/>
                    </a:moveTo>
                    <a:lnTo>
                      <a:pt x="108" y="55"/>
                    </a:lnTo>
                    <a:lnTo>
                      <a:pt x="111" y="47"/>
                    </a:lnTo>
                    <a:lnTo>
                      <a:pt x="111" y="39"/>
                    </a:lnTo>
                    <a:lnTo>
                      <a:pt x="109" y="31"/>
                    </a:lnTo>
                    <a:lnTo>
                      <a:pt x="103" y="24"/>
                    </a:lnTo>
                    <a:lnTo>
                      <a:pt x="96" y="21"/>
                    </a:lnTo>
                    <a:lnTo>
                      <a:pt x="88" y="20"/>
                    </a:lnTo>
                    <a:lnTo>
                      <a:pt x="79" y="22"/>
                    </a:lnTo>
                    <a:lnTo>
                      <a:pt x="77" y="13"/>
                    </a:lnTo>
                    <a:lnTo>
                      <a:pt x="71" y="6"/>
                    </a:lnTo>
                    <a:lnTo>
                      <a:pt x="64" y="1"/>
                    </a:lnTo>
                    <a:lnTo>
                      <a:pt x="56" y="0"/>
                    </a:lnTo>
                    <a:lnTo>
                      <a:pt x="48" y="1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2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3"/>
                    </a:lnTo>
                    <a:lnTo>
                      <a:pt x="3" y="30"/>
                    </a:lnTo>
                    <a:lnTo>
                      <a:pt x="1" y="38"/>
                    </a:lnTo>
                    <a:lnTo>
                      <a:pt x="1" y="46"/>
                    </a:lnTo>
                    <a:lnTo>
                      <a:pt x="4" y="54"/>
                    </a:lnTo>
                    <a:lnTo>
                      <a:pt x="11" y="60"/>
                    </a:lnTo>
                    <a:lnTo>
                      <a:pt x="4" y="66"/>
                    </a:lnTo>
                    <a:lnTo>
                      <a:pt x="1" y="74"/>
                    </a:lnTo>
                    <a:lnTo>
                      <a:pt x="0" y="83"/>
                    </a:lnTo>
                    <a:lnTo>
                      <a:pt x="2" y="91"/>
                    </a:lnTo>
                    <a:lnTo>
                      <a:pt x="8" y="98"/>
                    </a:lnTo>
                    <a:lnTo>
                      <a:pt x="16" y="102"/>
                    </a:lnTo>
                    <a:lnTo>
                      <a:pt x="24" y="102"/>
                    </a:lnTo>
                    <a:lnTo>
                      <a:pt x="33" y="99"/>
                    </a:lnTo>
                    <a:lnTo>
                      <a:pt x="35" y="108"/>
                    </a:lnTo>
                    <a:lnTo>
                      <a:pt x="40" y="115"/>
                    </a:lnTo>
                    <a:lnTo>
                      <a:pt x="47" y="120"/>
                    </a:lnTo>
                    <a:lnTo>
                      <a:pt x="55" y="122"/>
                    </a:lnTo>
                    <a:lnTo>
                      <a:pt x="63" y="120"/>
                    </a:lnTo>
                    <a:lnTo>
                      <a:pt x="70" y="115"/>
                    </a:lnTo>
                    <a:lnTo>
                      <a:pt x="76" y="108"/>
                    </a:lnTo>
                    <a:lnTo>
                      <a:pt x="78" y="100"/>
                    </a:lnTo>
                    <a:lnTo>
                      <a:pt x="87" y="103"/>
                    </a:lnTo>
                    <a:lnTo>
                      <a:pt x="95" y="102"/>
                    </a:lnTo>
                    <a:lnTo>
                      <a:pt x="103" y="98"/>
                    </a:lnTo>
                    <a:lnTo>
                      <a:pt x="109" y="92"/>
                    </a:lnTo>
                    <a:lnTo>
                      <a:pt x="111" y="84"/>
                    </a:lnTo>
                    <a:lnTo>
                      <a:pt x="110" y="76"/>
                    </a:lnTo>
                    <a:lnTo>
                      <a:pt x="107" y="68"/>
                    </a:lnTo>
                    <a:lnTo>
                      <a:pt x="101" y="61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94" name="Freeform 210"/>
              <p:cNvSpPr/>
              <p:nvPr/>
            </p:nvSpPr>
            <p:spPr>
              <a:xfrm>
                <a:off x="2847" y="3388"/>
                <a:ext cx="16" cy="16"/>
              </a:xfrm>
              <a:custGeom>
                <a:avLst/>
                <a:gdLst>
                  <a:gd name="txL" fmla="*/ 0 w 32"/>
                  <a:gd name="txT" fmla="*/ 0 h 32"/>
                  <a:gd name="txR" fmla="*/ 32 w 32"/>
                  <a:gd name="txB" fmla="*/ 32 h 32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2" h="32">
                    <a:moveTo>
                      <a:pt x="16" y="32"/>
                    </a:moveTo>
                    <a:lnTo>
                      <a:pt x="9" y="31"/>
                    </a:lnTo>
                    <a:lnTo>
                      <a:pt x="4" y="28"/>
                    </a:lnTo>
                    <a:lnTo>
                      <a:pt x="1" y="23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4" y="5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7" y="5"/>
                    </a:lnTo>
                    <a:lnTo>
                      <a:pt x="31" y="9"/>
                    </a:lnTo>
                    <a:lnTo>
                      <a:pt x="32" y="16"/>
                    </a:lnTo>
                    <a:lnTo>
                      <a:pt x="31" y="23"/>
                    </a:lnTo>
                    <a:lnTo>
                      <a:pt x="27" y="28"/>
                    </a:lnTo>
                    <a:lnTo>
                      <a:pt x="23" y="31"/>
                    </a:lnTo>
                    <a:lnTo>
                      <a:pt x="16" y="32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95" name="Freeform 211"/>
              <p:cNvSpPr/>
              <p:nvPr/>
            </p:nvSpPr>
            <p:spPr>
              <a:xfrm>
                <a:off x="2862" y="2353"/>
                <a:ext cx="68" cy="74"/>
              </a:xfrm>
              <a:custGeom>
                <a:avLst/>
                <a:gdLst>
                  <a:gd name="txL" fmla="*/ 0 w 136"/>
                  <a:gd name="txT" fmla="*/ 0 h 149"/>
                  <a:gd name="txR" fmla="*/ 136 w 136"/>
                  <a:gd name="txB" fmla="*/ 149 h 149"/>
                </a:gdLst>
                <a:ahLst/>
                <a:cxnLst>
                  <a:cxn ang="0">
                    <a:pos x="5" y="2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5" y="3"/>
                  </a:cxn>
                  <a:cxn ang="0">
                    <a:pos x="5" y="2"/>
                  </a:cxn>
                </a:cxnLst>
                <a:rect l="txL" t="txT" r="txR" b="txB"/>
                <a:pathLst>
                  <a:path w="136" h="149">
                    <a:moveTo>
                      <a:pt x="123" y="75"/>
                    </a:moveTo>
                    <a:lnTo>
                      <a:pt x="131" y="67"/>
                    </a:lnTo>
                    <a:lnTo>
                      <a:pt x="135" y="58"/>
                    </a:lnTo>
                    <a:lnTo>
                      <a:pt x="136" y="47"/>
                    </a:lnTo>
                    <a:lnTo>
                      <a:pt x="133" y="38"/>
                    </a:lnTo>
                    <a:lnTo>
                      <a:pt x="129" y="34"/>
                    </a:lnTo>
                    <a:lnTo>
                      <a:pt x="126" y="30"/>
                    </a:lnTo>
                    <a:lnTo>
                      <a:pt x="121" y="28"/>
                    </a:lnTo>
                    <a:lnTo>
                      <a:pt x="117" y="26"/>
                    </a:lnTo>
                    <a:lnTo>
                      <a:pt x="112" y="26"/>
                    </a:lnTo>
                    <a:lnTo>
                      <a:pt x="106" y="26"/>
                    </a:lnTo>
                    <a:lnTo>
                      <a:pt x="102" y="26"/>
                    </a:lnTo>
                    <a:lnTo>
                      <a:pt x="96" y="28"/>
                    </a:lnTo>
                    <a:lnTo>
                      <a:pt x="94" y="18"/>
                    </a:lnTo>
                    <a:lnTo>
                      <a:pt x="88" y="8"/>
                    </a:lnTo>
                    <a:lnTo>
                      <a:pt x="79" y="3"/>
                    </a:lnTo>
                    <a:lnTo>
                      <a:pt x="68" y="0"/>
                    </a:lnTo>
                    <a:lnTo>
                      <a:pt x="58" y="3"/>
                    </a:lnTo>
                    <a:lnTo>
                      <a:pt x="50" y="8"/>
                    </a:lnTo>
                    <a:lnTo>
                      <a:pt x="44" y="16"/>
                    </a:lnTo>
                    <a:lnTo>
                      <a:pt x="42" y="27"/>
                    </a:lnTo>
                    <a:lnTo>
                      <a:pt x="36" y="24"/>
                    </a:lnTo>
                    <a:lnTo>
                      <a:pt x="30" y="24"/>
                    </a:lnTo>
                    <a:lnTo>
                      <a:pt x="25" y="24"/>
                    </a:lnTo>
                    <a:lnTo>
                      <a:pt x="20" y="24"/>
                    </a:lnTo>
                    <a:lnTo>
                      <a:pt x="15" y="27"/>
                    </a:lnTo>
                    <a:lnTo>
                      <a:pt x="11" y="29"/>
                    </a:lnTo>
                    <a:lnTo>
                      <a:pt x="7" y="32"/>
                    </a:lnTo>
                    <a:lnTo>
                      <a:pt x="4" y="37"/>
                    </a:lnTo>
                    <a:lnTo>
                      <a:pt x="0" y="46"/>
                    </a:lnTo>
                    <a:lnTo>
                      <a:pt x="2" y="57"/>
                    </a:lnTo>
                    <a:lnTo>
                      <a:pt x="6" y="66"/>
                    </a:lnTo>
                    <a:lnTo>
                      <a:pt x="13" y="74"/>
                    </a:lnTo>
                    <a:lnTo>
                      <a:pt x="5" y="81"/>
                    </a:lnTo>
                    <a:lnTo>
                      <a:pt x="0" y="90"/>
                    </a:lnTo>
                    <a:lnTo>
                      <a:pt x="0" y="100"/>
                    </a:lnTo>
                    <a:lnTo>
                      <a:pt x="4" y="111"/>
                    </a:lnTo>
                    <a:lnTo>
                      <a:pt x="7" y="115"/>
                    </a:lnTo>
                    <a:lnTo>
                      <a:pt x="11" y="119"/>
                    </a:lnTo>
                    <a:lnTo>
                      <a:pt x="14" y="121"/>
                    </a:lnTo>
                    <a:lnTo>
                      <a:pt x="19" y="122"/>
                    </a:lnTo>
                    <a:lnTo>
                      <a:pt x="25" y="123"/>
                    </a:lnTo>
                    <a:lnTo>
                      <a:pt x="29" y="123"/>
                    </a:lnTo>
                    <a:lnTo>
                      <a:pt x="34" y="122"/>
                    </a:lnTo>
                    <a:lnTo>
                      <a:pt x="40" y="121"/>
                    </a:lnTo>
                    <a:lnTo>
                      <a:pt x="42" y="132"/>
                    </a:lnTo>
                    <a:lnTo>
                      <a:pt x="49" y="141"/>
                    </a:lnTo>
                    <a:lnTo>
                      <a:pt x="57" y="147"/>
                    </a:lnTo>
                    <a:lnTo>
                      <a:pt x="67" y="149"/>
                    </a:lnTo>
                    <a:lnTo>
                      <a:pt x="78" y="147"/>
                    </a:lnTo>
                    <a:lnTo>
                      <a:pt x="86" y="141"/>
                    </a:lnTo>
                    <a:lnTo>
                      <a:pt x="91" y="133"/>
                    </a:lnTo>
                    <a:lnTo>
                      <a:pt x="94" y="122"/>
                    </a:lnTo>
                    <a:lnTo>
                      <a:pt x="100" y="123"/>
                    </a:lnTo>
                    <a:lnTo>
                      <a:pt x="105" y="125"/>
                    </a:lnTo>
                    <a:lnTo>
                      <a:pt x="111" y="125"/>
                    </a:lnTo>
                    <a:lnTo>
                      <a:pt x="116" y="123"/>
                    </a:lnTo>
                    <a:lnTo>
                      <a:pt x="120" y="122"/>
                    </a:lnTo>
                    <a:lnTo>
                      <a:pt x="125" y="120"/>
                    </a:lnTo>
                    <a:lnTo>
                      <a:pt x="128" y="117"/>
                    </a:lnTo>
                    <a:lnTo>
                      <a:pt x="132" y="112"/>
                    </a:lnTo>
                    <a:lnTo>
                      <a:pt x="135" y="103"/>
                    </a:lnTo>
                    <a:lnTo>
                      <a:pt x="134" y="92"/>
                    </a:lnTo>
                    <a:lnTo>
                      <a:pt x="129" y="83"/>
                    </a:lnTo>
                    <a:lnTo>
                      <a:pt x="123" y="75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96" name="Freeform 212"/>
              <p:cNvSpPr/>
              <p:nvPr/>
            </p:nvSpPr>
            <p:spPr>
              <a:xfrm>
                <a:off x="2885" y="2380"/>
                <a:ext cx="20" cy="20"/>
              </a:xfrm>
              <a:custGeom>
                <a:avLst/>
                <a:gdLst>
                  <a:gd name="txL" fmla="*/ 0 w 39"/>
                  <a:gd name="txT" fmla="*/ 0 h 40"/>
                  <a:gd name="txR" fmla="*/ 39 w 39"/>
                  <a:gd name="txB" fmla="*/ 40 h 40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39" h="40">
                    <a:moveTo>
                      <a:pt x="19" y="40"/>
                    </a:moveTo>
                    <a:lnTo>
                      <a:pt x="11" y="38"/>
                    </a:lnTo>
                    <a:lnTo>
                      <a:pt x="5" y="34"/>
                    </a:lnTo>
                    <a:lnTo>
                      <a:pt x="1" y="27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5" y="6"/>
                    </a:lnTo>
                    <a:lnTo>
                      <a:pt x="11" y="2"/>
                    </a:lnTo>
                    <a:lnTo>
                      <a:pt x="19" y="0"/>
                    </a:lnTo>
                    <a:lnTo>
                      <a:pt x="26" y="2"/>
                    </a:lnTo>
                    <a:lnTo>
                      <a:pt x="33" y="6"/>
                    </a:lnTo>
                    <a:lnTo>
                      <a:pt x="38" y="12"/>
                    </a:lnTo>
                    <a:lnTo>
                      <a:pt x="39" y="20"/>
                    </a:lnTo>
                    <a:lnTo>
                      <a:pt x="38" y="27"/>
                    </a:lnTo>
                    <a:lnTo>
                      <a:pt x="33" y="34"/>
                    </a:lnTo>
                    <a:lnTo>
                      <a:pt x="26" y="38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97" name="Freeform 213"/>
              <p:cNvSpPr/>
              <p:nvPr/>
            </p:nvSpPr>
            <p:spPr>
              <a:xfrm>
                <a:off x="3744" y="3196"/>
                <a:ext cx="64" cy="90"/>
              </a:xfrm>
              <a:custGeom>
                <a:avLst/>
                <a:gdLst>
                  <a:gd name="txL" fmla="*/ 0 w 129"/>
                  <a:gd name="txT" fmla="*/ 0 h 181"/>
                  <a:gd name="txR" fmla="*/ 129 w 129"/>
                  <a:gd name="txB" fmla="*/ 181 h 181"/>
                </a:gdLst>
                <a:ahLst/>
                <a:cxnLst>
                  <a:cxn ang="0">
                    <a:pos x="0" y="5"/>
                  </a:cxn>
                  <a:cxn ang="0">
                    <a:pos x="0" y="5"/>
                  </a:cxn>
                  <a:cxn ang="0">
                    <a:pos x="1" y="4"/>
                  </a:cxn>
                  <a:cxn ang="0">
                    <a:pos x="2" y="4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txL" t="txT" r="txR" b="txB"/>
                <a:pathLst>
                  <a:path w="129" h="181">
                    <a:moveTo>
                      <a:pt x="0" y="181"/>
                    </a:moveTo>
                    <a:lnTo>
                      <a:pt x="25" y="172"/>
                    </a:lnTo>
                    <a:lnTo>
                      <a:pt x="52" y="158"/>
                    </a:lnTo>
                    <a:lnTo>
                      <a:pt x="76" y="141"/>
                    </a:lnTo>
                    <a:lnTo>
                      <a:pt x="97" y="120"/>
                    </a:lnTo>
                    <a:lnTo>
                      <a:pt x="114" y="98"/>
                    </a:lnTo>
                    <a:lnTo>
                      <a:pt x="124" y="74"/>
                    </a:lnTo>
                    <a:lnTo>
                      <a:pt x="129" y="50"/>
                    </a:lnTo>
                    <a:lnTo>
                      <a:pt x="124" y="26"/>
                    </a:lnTo>
                    <a:lnTo>
                      <a:pt x="114" y="8"/>
                    </a:lnTo>
                    <a:lnTo>
                      <a:pt x="100" y="0"/>
                    </a:lnTo>
                    <a:lnTo>
                      <a:pt x="86" y="1"/>
                    </a:lnTo>
                    <a:lnTo>
                      <a:pt x="72" y="8"/>
                    </a:lnTo>
                    <a:lnTo>
                      <a:pt x="61" y="21"/>
                    </a:lnTo>
                    <a:lnTo>
                      <a:pt x="53" y="38"/>
                    </a:lnTo>
                    <a:lnTo>
                      <a:pt x="49" y="58"/>
                    </a:lnTo>
                    <a:lnTo>
                      <a:pt x="52" y="79"/>
                    </a:lnTo>
                    <a:lnTo>
                      <a:pt x="54" y="95"/>
                    </a:lnTo>
                    <a:lnTo>
                      <a:pt x="49" y="113"/>
                    </a:lnTo>
                    <a:lnTo>
                      <a:pt x="41" y="129"/>
                    </a:lnTo>
                    <a:lnTo>
                      <a:pt x="31" y="145"/>
                    </a:lnTo>
                    <a:lnTo>
                      <a:pt x="19" y="160"/>
                    </a:lnTo>
                    <a:lnTo>
                      <a:pt x="10" y="171"/>
                    </a:lnTo>
                    <a:lnTo>
                      <a:pt x="2" y="179"/>
                    </a:lnTo>
                    <a:lnTo>
                      <a:pt x="0" y="181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98" name="Freeform 214"/>
              <p:cNvSpPr/>
              <p:nvPr/>
            </p:nvSpPr>
            <p:spPr>
              <a:xfrm>
                <a:off x="3713" y="3180"/>
                <a:ext cx="45" cy="103"/>
              </a:xfrm>
              <a:custGeom>
                <a:avLst/>
                <a:gdLst>
                  <a:gd name="txL" fmla="*/ 0 w 90"/>
                  <a:gd name="txT" fmla="*/ 0 h 206"/>
                  <a:gd name="txR" fmla="*/ 90 w 90"/>
                  <a:gd name="txB" fmla="*/ 206 h 206"/>
                </a:gdLst>
                <a:ahLst/>
                <a:cxnLst>
                  <a:cxn ang="0">
                    <a:pos x="2" y="7"/>
                  </a:cxn>
                  <a:cxn ang="0">
                    <a:pos x="3" y="6"/>
                  </a:cxn>
                  <a:cxn ang="0">
                    <a:pos x="3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7"/>
                  </a:cxn>
                  <a:cxn ang="0">
                    <a:pos x="2" y="7"/>
                  </a:cxn>
                  <a:cxn ang="0">
                    <a:pos x="2" y="7"/>
                  </a:cxn>
                </a:cxnLst>
                <a:rect l="txL" t="txT" r="txR" b="txB"/>
                <a:pathLst>
                  <a:path w="90" h="206">
                    <a:moveTo>
                      <a:pt x="50" y="206"/>
                    </a:moveTo>
                    <a:lnTo>
                      <a:pt x="65" y="183"/>
                    </a:lnTo>
                    <a:lnTo>
                      <a:pt x="77" y="157"/>
                    </a:lnTo>
                    <a:lnTo>
                      <a:pt x="85" y="128"/>
                    </a:lnTo>
                    <a:lnTo>
                      <a:pt x="90" y="99"/>
                    </a:lnTo>
                    <a:lnTo>
                      <a:pt x="88" y="70"/>
                    </a:lnTo>
                    <a:lnTo>
                      <a:pt x="83" y="45"/>
                    </a:lnTo>
                    <a:lnTo>
                      <a:pt x="70" y="23"/>
                    </a:lnTo>
                    <a:lnTo>
                      <a:pt x="52" y="7"/>
                    </a:lnTo>
                    <a:lnTo>
                      <a:pt x="33" y="0"/>
                    </a:lnTo>
                    <a:lnTo>
                      <a:pt x="18" y="2"/>
                    </a:lnTo>
                    <a:lnTo>
                      <a:pt x="7" y="12"/>
                    </a:lnTo>
                    <a:lnTo>
                      <a:pt x="1" y="26"/>
                    </a:lnTo>
                    <a:lnTo>
                      <a:pt x="0" y="43"/>
                    </a:lnTo>
                    <a:lnTo>
                      <a:pt x="3" y="61"/>
                    </a:lnTo>
                    <a:lnTo>
                      <a:pt x="12" y="80"/>
                    </a:lnTo>
                    <a:lnTo>
                      <a:pt x="27" y="93"/>
                    </a:lnTo>
                    <a:lnTo>
                      <a:pt x="39" y="106"/>
                    </a:lnTo>
                    <a:lnTo>
                      <a:pt x="47" y="122"/>
                    </a:lnTo>
                    <a:lnTo>
                      <a:pt x="52" y="141"/>
                    </a:lnTo>
                    <a:lnTo>
                      <a:pt x="53" y="159"/>
                    </a:lnTo>
                    <a:lnTo>
                      <a:pt x="53" y="178"/>
                    </a:lnTo>
                    <a:lnTo>
                      <a:pt x="53" y="193"/>
                    </a:lnTo>
                    <a:lnTo>
                      <a:pt x="50" y="203"/>
                    </a:lnTo>
                    <a:lnTo>
                      <a:pt x="50" y="20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99" name="Freeform 215"/>
              <p:cNvSpPr/>
              <p:nvPr/>
            </p:nvSpPr>
            <p:spPr>
              <a:xfrm>
                <a:off x="3745" y="3250"/>
                <a:ext cx="100" cy="50"/>
              </a:xfrm>
              <a:custGeom>
                <a:avLst/>
                <a:gdLst>
                  <a:gd name="txL" fmla="*/ 0 w 201"/>
                  <a:gd name="txT" fmla="*/ 0 h 99"/>
                  <a:gd name="txR" fmla="*/ 201 w 201"/>
                  <a:gd name="txB" fmla="*/ 99 h 99"/>
                </a:gdLst>
                <a:ahLst/>
                <a:cxnLst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2"/>
                  </a:cxn>
                  <a:cxn ang="0">
                    <a:pos x="6" y="2"/>
                  </a:cxn>
                  <a:cxn ang="0">
                    <a:pos x="6" y="1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txL" t="txT" r="txR" b="txB"/>
                <a:pathLst>
                  <a:path w="201" h="99">
                    <a:moveTo>
                      <a:pt x="0" y="78"/>
                    </a:moveTo>
                    <a:lnTo>
                      <a:pt x="13" y="84"/>
                    </a:lnTo>
                    <a:lnTo>
                      <a:pt x="26" y="88"/>
                    </a:lnTo>
                    <a:lnTo>
                      <a:pt x="39" y="92"/>
                    </a:lnTo>
                    <a:lnTo>
                      <a:pt x="53" y="95"/>
                    </a:lnTo>
                    <a:lnTo>
                      <a:pt x="68" y="98"/>
                    </a:lnTo>
                    <a:lnTo>
                      <a:pt x="83" y="99"/>
                    </a:lnTo>
                    <a:lnTo>
                      <a:pt x="98" y="99"/>
                    </a:lnTo>
                    <a:lnTo>
                      <a:pt x="113" y="99"/>
                    </a:lnTo>
                    <a:lnTo>
                      <a:pt x="127" y="96"/>
                    </a:lnTo>
                    <a:lnTo>
                      <a:pt x="140" y="93"/>
                    </a:lnTo>
                    <a:lnTo>
                      <a:pt x="152" y="90"/>
                    </a:lnTo>
                    <a:lnTo>
                      <a:pt x="165" y="84"/>
                    </a:lnTo>
                    <a:lnTo>
                      <a:pt x="175" y="77"/>
                    </a:lnTo>
                    <a:lnTo>
                      <a:pt x="184" y="68"/>
                    </a:lnTo>
                    <a:lnTo>
                      <a:pt x="191" y="58"/>
                    </a:lnTo>
                    <a:lnTo>
                      <a:pt x="197" y="47"/>
                    </a:lnTo>
                    <a:lnTo>
                      <a:pt x="201" y="27"/>
                    </a:lnTo>
                    <a:lnTo>
                      <a:pt x="196" y="12"/>
                    </a:lnTo>
                    <a:lnTo>
                      <a:pt x="186" y="3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6" y="9"/>
                    </a:lnTo>
                    <a:lnTo>
                      <a:pt x="120" y="20"/>
                    </a:lnTo>
                    <a:lnTo>
                      <a:pt x="108" y="38"/>
                    </a:lnTo>
                    <a:lnTo>
                      <a:pt x="98" y="52"/>
                    </a:lnTo>
                    <a:lnTo>
                      <a:pt x="83" y="62"/>
                    </a:lnTo>
                    <a:lnTo>
                      <a:pt x="66" y="69"/>
                    </a:lnTo>
                    <a:lnTo>
                      <a:pt x="47" y="73"/>
                    </a:lnTo>
                    <a:lnTo>
                      <a:pt x="29" y="76"/>
                    </a:lnTo>
                    <a:lnTo>
                      <a:pt x="14" y="78"/>
                    </a:lnTo>
                    <a:lnTo>
                      <a:pt x="4" y="78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00" name="Freeform 216"/>
              <p:cNvSpPr/>
              <p:nvPr/>
            </p:nvSpPr>
            <p:spPr>
              <a:xfrm>
                <a:off x="3743" y="3295"/>
                <a:ext cx="99" cy="50"/>
              </a:xfrm>
              <a:custGeom>
                <a:avLst/>
                <a:gdLst>
                  <a:gd name="txL" fmla="*/ 0 w 198"/>
                  <a:gd name="txT" fmla="*/ 0 h 100"/>
                  <a:gd name="txR" fmla="*/ 198 w 198"/>
                  <a:gd name="txB" fmla="*/ 100 h 100"/>
                </a:gdLst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4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6" y="3"/>
                  </a:cxn>
                  <a:cxn ang="0">
                    <a:pos x="6" y="3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6" y="2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txL" t="txT" r="txR" b="txB"/>
                <a:pathLst>
                  <a:path w="198" h="100">
                    <a:moveTo>
                      <a:pt x="0" y="0"/>
                    </a:moveTo>
                    <a:lnTo>
                      <a:pt x="15" y="23"/>
                    </a:lnTo>
                    <a:lnTo>
                      <a:pt x="33" y="44"/>
                    </a:lnTo>
                    <a:lnTo>
                      <a:pt x="55" y="65"/>
                    </a:lnTo>
                    <a:lnTo>
                      <a:pt x="79" y="81"/>
                    </a:lnTo>
                    <a:lnTo>
                      <a:pt x="105" y="94"/>
                    </a:lnTo>
                    <a:lnTo>
                      <a:pt x="130" y="100"/>
                    </a:lnTo>
                    <a:lnTo>
                      <a:pt x="154" y="99"/>
                    </a:lnTo>
                    <a:lnTo>
                      <a:pt x="177" y="89"/>
                    </a:lnTo>
                    <a:lnTo>
                      <a:pt x="192" y="76"/>
                    </a:lnTo>
                    <a:lnTo>
                      <a:pt x="198" y="61"/>
                    </a:lnTo>
                    <a:lnTo>
                      <a:pt x="194" y="47"/>
                    </a:lnTo>
                    <a:lnTo>
                      <a:pt x="184" y="35"/>
                    </a:lnTo>
                    <a:lnTo>
                      <a:pt x="169" y="26"/>
                    </a:lnTo>
                    <a:lnTo>
                      <a:pt x="151" y="21"/>
                    </a:lnTo>
                    <a:lnTo>
                      <a:pt x="131" y="23"/>
                    </a:lnTo>
                    <a:lnTo>
                      <a:pt x="111" y="29"/>
                    </a:lnTo>
                    <a:lnTo>
                      <a:pt x="95" y="34"/>
                    </a:lnTo>
                    <a:lnTo>
                      <a:pt x="78" y="34"/>
                    </a:lnTo>
                    <a:lnTo>
                      <a:pt x="58" y="29"/>
                    </a:lnTo>
                    <a:lnTo>
                      <a:pt x="41" y="23"/>
                    </a:lnTo>
                    <a:lnTo>
                      <a:pt x="25" y="15"/>
                    </a:lnTo>
                    <a:lnTo>
                      <a:pt x="11" y="8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01" name="Freeform 217"/>
              <p:cNvSpPr/>
              <p:nvPr/>
            </p:nvSpPr>
            <p:spPr>
              <a:xfrm>
                <a:off x="3735" y="3304"/>
                <a:ext cx="68" cy="87"/>
              </a:xfrm>
              <a:custGeom>
                <a:avLst/>
                <a:gdLst>
                  <a:gd name="txL" fmla="*/ 0 w 136"/>
                  <a:gd name="txT" fmla="*/ 0 h 174"/>
                  <a:gd name="txR" fmla="*/ 136 w 136"/>
                  <a:gd name="txB" fmla="*/ 174 h 174"/>
                </a:gdLst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3" y="6"/>
                  </a:cxn>
                  <a:cxn ang="0">
                    <a:pos x="3" y="6"/>
                  </a:cxn>
                  <a:cxn ang="0">
                    <a:pos x="4" y="6"/>
                  </a:cxn>
                  <a:cxn ang="0">
                    <a:pos x="5" y="6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txL" t="txT" r="txR" b="txB"/>
                <a:pathLst>
                  <a:path w="136" h="174">
                    <a:moveTo>
                      <a:pt x="0" y="0"/>
                    </a:moveTo>
                    <a:lnTo>
                      <a:pt x="0" y="28"/>
                    </a:lnTo>
                    <a:lnTo>
                      <a:pt x="2" y="56"/>
                    </a:lnTo>
                    <a:lnTo>
                      <a:pt x="10" y="85"/>
                    </a:lnTo>
                    <a:lnTo>
                      <a:pt x="20" y="113"/>
                    </a:lnTo>
                    <a:lnTo>
                      <a:pt x="35" y="137"/>
                    </a:lnTo>
                    <a:lnTo>
                      <a:pt x="53" y="157"/>
                    </a:lnTo>
                    <a:lnTo>
                      <a:pt x="74" y="169"/>
                    </a:lnTo>
                    <a:lnTo>
                      <a:pt x="99" y="174"/>
                    </a:lnTo>
                    <a:lnTo>
                      <a:pt x="118" y="170"/>
                    </a:lnTo>
                    <a:lnTo>
                      <a:pt x="131" y="161"/>
                    </a:lnTo>
                    <a:lnTo>
                      <a:pt x="136" y="147"/>
                    </a:lnTo>
                    <a:lnTo>
                      <a:pt x="133" y="132"/>
                    </a:lnTo>
                    <a:lnTo>
                      <a:pt x="126" y="116"/>
                    </a:lnTo>
                    <a:lnTo>
                      <a:pt x="114" y="102"/>
                    </a:lnTo>
                    <a:lnTo>
                      <a:pt x="96" y="92"/>
                    </a:lnTo>
                    <a:lnTo>
                      <a:pt x="77" y="88"/>
                    </a:lnTo>
                    <a:lnTo>
                      <a:pt x="61" y="83"/>
                    </a:lnTo>
                    <a:lnTo>
                      <a:pt x="46" y="73"/>
                    </a:lnTo>
                    <a:lnTo>
                      <a:pt x="32" y="59"/>
                    </a:lnTo>
                    <a:lnTo>
                      <a:pt x="21" y="43"/>
                    </a:lnTo>
                    <a:lnTo>
                      <a:pt x="12" y="26"/>
                    </a:lnTo>
                    <a:lnTo>
                      <a:pt x="5" y="13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02" name="Freeform 218"/>
              <p:cNvSpPr/>
              <p:nvPr/>
            </p:nvSpPr>
            <p:spPr>
              <a:xfrm>
                <a:off x="3490" y="3260"/>
                <a:ext cx="234" cy="81"/>
              </a:xfrm>
              <a:custGeom>
                <a:avLst/>
                <a:gdLst>
                  <a:gd name="txL" fmla="*/ 0 w 469"/>
                  <a:gd name="txT" fmla="*/ 0 h 163"/>
                  <a:gd name="txR" fmla="*/ 469 w 469"/>
                  <a:gd name="txB" fmla="*/ 163 h 163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4" y="3"/>
                  </a:cxn>
                  <a:cxn ang="0">
                    <a:pos x="5" y="3"/>
                  </a:cxn>
                  <a:cxn ang="0">
                    <a:pos x="6" y="4"/>
                  </a:cxn>
                  <a:cxn ang="0">
                    <a:pos x="7" y="4"/>
                  </a:cxn>
                  <a:cxn ang="0">
                    <a:pos x="8" y="4"/>
                  </a:cxn>
                  <a:cxn ang="0">
                    <a:pos x="10" y="5"/>
                  </a:cxn>
                  <a:cxn ang="0">
                    <a:pos x="11" y="5"/>
                  </a:cxn>
                  <a:cxn ang="0">
                    <a:pos x="12" y="4"/>
                  </a:cxn>
                  <a:cxn ang="0">
                    <a:pos x="13" y="4"/>
                  </a:cxn>
                  <a:cxn ang="0">
                    <a:pos x="13" y="4"/>
                  </a:cxn>
                  <a:cxn ang="0">
                    <a:pos x="14" y="3"/>
                  </a:cxn>
                  <a:cxn ang="0">
                    <a:pos x="14" y="3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3"/>
                  </a:cxn>
                  <a:cxn ang="0">
                    <a:pos x="13" y="3"/>
                  </a:cxn>
                  <a:cxn ang="0">
                    <a:pos x="13" y="3"/>
                  </a:cxn>
                  <a:cxn ang="0">
                    <a:pos x="12" y="4"/>
                  </a:cxn>
                  <a:cxn ang="0">
                    <a:pos x="12" y="4"/>
                  </a:cxn>
                  <a:cxn ang="0">
                    <a:pos x="11" y="4"/>
                  </a:cxn>
                  <a:cxn ang="0">
                    <a:pos x="10" y="4"/>
                  </a:cxn>
                  <a:cxn ang="0">
                    <a:pos x="9" y="4"/>
                  </a:cxn>
                  <a:cxn ang="0">
                    <a:pos x="7" y="4"/>
                  </a:cxn>
                  <a:cxn ang="0">
                    <a:pos x="6" y="3"/>
                  </a:cxn>
                  <a:cxn ang="0">
                    <a:pos x="4" y="2"/>
                  </a:cxn>
                  <a:cxn ang="0">
                    <a:pos x="2" y="1"/>
                  </a:cxn>
                  <a:cxn ang="0">
                    <a:pos x="0" y="0"/>
                  </a:cxn>
                </a:cxnLst>
                <a:rect l="txL" t="txT" r="txR" b="txB"/>
                <a:pathLst>
                  <a:path w="469" h="163">
                    <a:moveTo>
                      <a:pt x="9" y="5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6" y="8"/>
                    </a:lnTo>
                    <a:lnTo>
                      <a:pt x="16" y="19"/>
                    </a:lnTo>
                    <a:lnTo>
                      <a:pt x="32" y="34"/>
                    </a:lnTo>
                    <a:lnTo>
                      <a:pt x="53" y="50"/>
                    </a:lnTo>
                    <a:lnTo>
                      <a:pt x="78" y="67"/>
                    </a:lnTo>
                    <a:lnTo>
                      <a:pt x="107" y="85"/>
                    </a:lnTo>
                    <a:lnTo>
                      <a:pt x="138" y="104"/>
                    </a:lnTo>
                    <a:lnTo>
                      <a:pt x="173" y="121"/>
                    </a:lnTo>
                    <a:lnTo>
                      <a:pt x="210" y="137"/>
                    </a:lnTo>
                    <a:lnTo>
                      <a:pt x="248" y="149"/>
                    </a:lnTo>
                    <a:lnTo>
                      <a:pt x="287" y="158"/>
                    </a:lnTo>
                    <a:lnTo>
                      <a:pt x="326" y="163"/>
                    </a:lnTo>
                    <a:lnTo>
                      <a:pt x="366" y="161"/>
                    </a:lnTo>
                    <a:lnTo>
                      <a:pt x="405" y="154"/>
                    </a:lnTo>
                    <a:lnTo>
                      <a:pt x="425" y="146"/>
                    </a:lnTo>
                    <a:lnTo>
                      <a:pt x="440" y="135"/>
                    </a:lnTo>
                    <a:lnTo>
                      <a:pt x="451" y="121"/>
                    </a:lnTo>
                    <a:lnTo>
                      <a:pt x="460" y="106"/>
                    </a:lnTo>
                    <a:lnTo>
                      <a:pt x="464" y="91"/>
                    </a:lnTo>
                    <a:lnTo>
                      <a:pt x="468" y="80"/>
                    </a:lnTo>
                    <a:lnTo>
                      <a:pt x="469" y="72"/>
                    </a:lnTo>
                    <a:lnTo>
                      <a:pt x="469" y="68"/>
                    </a:lnTo>
                    <a:lnTo>
                      <a:pt x="468" y="70"/>
                    </a:lnTo>
                    <a:lnTo>
                      <a:pt x="465" y="76"/>
                    </a:lnTo>
                    <a:lnTo>
                      <a:pt x="462" y="85"/>
                    </a:lnTo>
                    <a:lnTo>
                      <a:pt x="455" y="97"/>
                    </a:lnTo>
                    <a:lnTo>
                      <a:pt x="445" y="108"/>
                    </a:lnTo>
                    <a:lnTo>
                      <a:pt x="432" y="121"/>
                    </a:lnTo>
                    <a:lnTo>
                      <a:pt x="415" y="131"/>
                    </a:lnTo>
                    <a:lnTo>
                      <a:pt x="393" y="139"/>
                    </a:lnTo>
                    <a:lnTo>
                      <a:pt x="366" y="145"/>
                    </a:lnTo>
                    <a:lnTo>
                      <a:pt x="335" y="145"/>
                    </a:lnTo>
                    <a:lnTo>
                      <a:pt x="297" y="142"/>
                    </a:lnTo>
                    <a:lnTo>
                      <a:pt x="255" y="130"/>
                    </a:lnTo>
                    <a:lnTo>
                      <a:pt x="204" y="113"/>
                    </a:lnTo>
                    <a:lnTo>
                      <a:pt x="146" y="87"/>
                    </a:lnTo>
                    <a:lnTo>
                      <a:pt x="82" y="51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03" name="Freeform 219"/>
              <p:cNvSpPr/>
              <p:nvPr/>
            </p:nvSpPr>
            <p:spPr>
              <a:xfrm>
                <a:off x="3587" y="3175"/>
                <a:ext cx="71" cy="73"/>
              </a:xfrm>
              <a:custGeom>
                <a:avLst/>
                <a:gdLst>
                  <a:gd name="txL" fmla="*/ 0 w 142"/>
                  <a:gd name="txT" fmla="*/ 0 h 145"/>
                  <a:gd name="txR" fmla="*/ 142 w 142"/>
                  <a:gd name="txB" fmla="*/ 145 h 145"/>
                </a:gdLst>
                <a:ahLst/>
                <a:cxnLst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0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3" y="4"/>
                  </a:cxn>
                </a:cxnLst>
                <a:rect l="txL" t="txT" r="txR" b="txB"/>
                <a:pathLst>
                  <a:path w="142" h="145">
                    <a:moveTo>
                      <a:pt x="89" y="123"/>
                    </a:moveTo>
                    <a:lnTo>
                      <a:pt x="85" y="134"/>
                    </a:lnTo>
                    <a:lnTo>
                      <a:pt x="76" y="140"/>
                    </a:lnTo>
                    <a:lnTo>
                      <a:pt x="67" y="145"/>
                    </a:lnTo>
                    <a:lnTo>
                      <a:pt x="57" y="145"/>
                    </a:lnTo>
                    <a:lnTo>
                      <a:pt x="48" y="140"/>
                    </a:lnTo>
                    <a:lnTo>
                      <a:pt x="41" y="134"/>
                    </a:lnTo>
                    <a:lnTo>
                      <a:pt x="37" y="124"/>
                    </a:lnTo>
                    <a:lnTo>
                      <a:pt x="36" y="113"/>
                    </a:lnTo>
                    <a:lnTo>
                      <a:pt x="30" y="114"/>
                    </a:lnTo>
                    <a:lnTo>
                      <a:pt x="25" y="114"/>
                    </a:lnTo>
                    <a:lnTo>
                      <a:pt x="20" y="113"/>
                    </a:lnTo>
                    <a:lnTo>
                      <a:pt x="15" y="112"/>
                    </a:lnTo>
                    <a:lnTo>
                      <a:pt x="11" y="108"/>
                    </a:lnTo>
                    <a:lnTo>
                      <a:pt x="7" y="105"/>
                    </a:lnTo>
                    <a:lnTo>
                      <a:pt x="4" y="101"/>
                    </a:lnTo>
                    <a:lnTo>
                      <a:pt x="2" y="97"/>
                    </a:lnTo>
                    <a:lnTo>
                      <a:pt x="0" y="86"/>
                    </a:lnTo>
                    <a:lnTo>
                      <a:pt x="3" y="76"/>
                    </a:lnTo>
                    <a:lnTo>
                      <a:pt x="9" y="68"/>
                    </a:lnTo>
                    <a:lnTo>
                      <a:pt x="18" y="62"/>
                    </a:lnTo>
                    <a:lnTo>
                      <a:pt x="12" y="53"/>
                    </a:lnTo>
                    <a:lnTo>
                      <a:pt x="10" y="43"/>
                    </a:lnTo>
                    <a:lnTo>
                      <a:pt x="11" y="32"/>
                    </a:lnTo>
                    <a:lnTo>
                      <a:pt x="15" y="23"/>
                    </a:lnTo>
                    <a:lnTo>
                      <a:pt x="19" y="20"/>
                    </a:lnTo>
                    <a:lnTo>
                      <a:pt x="24" y="17"/>
                    </a:lnTo>
                    <a:lnTo>
                      <a:pt x="28" y="16"/>
                    </a:lnTo>
                    <a:lnTo>
                      <a:pt x="33" y="15"/>
                    </a:lnTo>
                    <a:lnTo>
                      <a:pt x="38" y="15"/>
                    </a:lnTo>
                    <a:lnTo>
                      <a:pt x="43" y="16"/>
                    </a:lnTo>
                    <a:lnTo>
                      <a:pt x="49" y="18"/>
                    </a:lnTo>
                    <a:lnTo>
                      <a:pt x="53" y="21"/>
                    </a:lnTo>
                    <a:lnTo>
                      <a:pt x="58" y="10"/>
                    </a:lnTo>
                    <a:lnTo>
                      <a:pt x="66" y="3"/>
                    </a:lnTo>
                    <a:lnTo>
                      <a:pt x="75" y="0"/>
                    </a:lnTo>
                    <a:lnTo>
                      <a:pt x="86" y="0"/>
                    </a:lnTo>
                    <a:lnTo>
                      <a:pt x="95" y="3"/>
                    </a:lnTo>
                    <a:lnTo>
                      <a:pt x="102" y="10"/>
                    </a:lnTo>
                    <a:lnTo>
                      <a:pt x="106" y="21"/>
                    </a:lnTo>
                    <a:lnTo>
                      <a:pt x="106" y="31"/>
                    </a:lnTo>
                    <a:lnTo>
                      <a:pt x="112" y="30"/>
                    </a:lnTo>
                    <a:lnTo>
                      <a:pt x="118" y="30"/>
                    </a:lnTo>
                    <a:lnTo>
                      <a:pt x="123" y="31"/>
                    </a:lnTo>
                    <a:lnTo>
                      <a:pt x="128" y="33"/>
                    </a:lnTo>
                    <a:lnTo>
                      <a:pt x="133" y="36"/>
                    </a:lnTo>
                    <a:lnTo>
                      <a:pt x="136" y="39"/>
                    </a:lnTo>
                    <a:lnTo>
                      <a:pt x="139" y="44"/>
                    </a:lnTo>
                    <a:lnTo>
                      <a:pt x="141" y="48"/>
                    </a:lnTo>
                    <a:lnTo>
                      <a:pt x="142" y="58"/>
                    </a:lnTo>
                    <a:lnTo>
                      <a:pt x="140" y="68"/>
                    </a:lnTo>
                    <a:lnTo>
                      <a:pt x="134" y="76"/>
                    </a:lnTo>
                    <a:lnTo>
                      <a:pt x="125" y="83"/>
                    </a:lnTo>
                    <a:lnTo>
                      <a:pt x="131" y="92"/>
                    </a:lnTo>
                    <a:lnTo>
                      <a:pt x="133" y="101"/>
                    </a:lnTo>
                    <a:lnTo>
                      <a:pt x="132" y="112"/>
                    </a:lnTo>
                    <a:lnTo>
                      <a:pt x="127" y="121"/>
                    </a:lnTo>
                    <a:lnTo>
                      <a:pt x="124" y="124"/>
                    </a:lnTo>
                    <a:lnTo>
                      <a:pt x="119" y="127"/>
                    </a:lnTo>
                    <a:lnTo>
                      <a:pt x="114" y="129"/>
                    </a:lnTo>
                    <a:lnTo>
                      <a:pt x="110" y="129"/>
                    </a:lnTo>
                    <a:lnTo>
                      <a:pt x="104" y="129"/>
                    </a:lnTo>
                    <a:lnTo>
                      <a:pt x="100" y="128"/>
                    </a:lnTo>
                    <a:lnTo>
                      <a:pt x="94" y="127"/>
                    </a:lnTo>
                    <a:lnTo>
                      <a:pt x="89" y="12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04" name="Freeform 220"/>
              <p:cNvSpPr/>
              <p:nvPr/>
            </p:nvSpPr>
            <p:spPr>
              <a:xfrm>
                <a:off x="3611" y="3201"/>
                <a:ext cx="21" cy="20"/>
              </a:xfrm>
              <a:custGeom>
                <a:avLst/>
                <a:gdLst>
                  <a:gd name="txL" fmla="*/ 0 w 40"/>
                  <a:gd name="txT" fmla="*/ 0 h 39"/>
                  <a:gd name="txR" fmla="*/ 40 w 40"/>
                  <a:gd name="txB" fmla="*/ 39 h 3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</a:cxnLst>
                <a:rect l="txL" t="txT" r="txR" b="txB"/>
                <a:pathLst>
                  <a:path w="40" h="39">
                    <a:moveTo>
                      <a:pt x="39" y="14"/>
                    </a:moveTo>
                    <a:lnTo>
                      <a:pt x="36" y="7"/>
                    </a:lnTo>
                    <a:lnTo>
                      <a:pt x="29" y="2"/>
                    </a:lnTo>
                    <a:lnTo>
                      <a:pt x="22" y="0"/>
                    </a:lnTo>
                    <a:lnTo>
                      <a:pt x="14" y="1"/>
                    </a:lnTo>
                    <a:lnTo>
                      <a:pt x="7" y="4"/>
                    </a:lnTo>
                    <a:lnTo>
                      <a:pt x="2" y="11"/>
                    </a:lnTo>
                    <a:lnTo>
                      <a:pt x="0" y="18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12" y="37"/>
                    </a:lnTo>
                    <a:lnTo>
                      <a:pt x="18" y="39"/>
                    </a:lnTo>
                    <a:lnTo>
                      <a:pt x="26" y="38"/>
                    </a:lnTo>
                    <a:lnTo>
                      <a:pt x="33" y="34"/>
                    </a:lnTo>
                    <a:lnTo>
                      <a:pt x="38" y="29"/>
                    </a:lnTo>
                    <a:lnTo>
                      <a:pt x="40" y="22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05" name="Freeform 221"/>
              <p:cNvSpPr/>
              <p:nvPr/>
            </p:nvSpPr>
            <p:spPr>
              <a:xfrm>
                <a:off x="3406" y="3166"/>
                <a:ext cx="26" cy="26"/>
              </a:xfrm>
              <a:custGeom>
                <a:avLst/>
                <a:gdLst>
                  <a:gd name="txL" fmla="*/ 0 w 52"/>
                  <a:gd name="txT" fmla="*/ 0 h 50"/>
                  <a:gd name="txR" fmla="*/ 52 w 52"/>
                  <a:gd name="txB" fmla="*/ 50 h 50"/>
                </a:gdLst>
                <a:ahLst/>
                <a:cxnLst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52" h="50">
                    <a:moveTo>
                      <a:pt x="26" y="50"/>
                    </a:moveTo>
                    <a:lnTo>
                      <a:pt x="37" y="48"/>
                    </a:lnTo>
                    <a:lnTo>
                      <a:pt x="45" y="42"/>
                    </a:lnTo>
                    <a:lnTo>
                      <a:pt x="49" y="34"/>
                    </a:lnTo>
                    <a:lnTo>
                      <a:pt x="52" y="25"/>
                    </a:lnTo>
                    <a:lnTo>
                      <a:pt x="49" y="15"/>
                    </a:lnTo>
                    <a:lnTo>
                      <a:pt x="45" y="6"/>
                    </a:lnTo>
                    <a:lnTo>
                      <a:pt x="37" y="2"/>
                    </a:lnTo>
                    <a:lnTo>
                      <a:pt x="26" y="0"/>
                    </a:lnTo>
                    <a:lnTo>
                      <a:pt x="16" y="2"/>
                    </a:lnTo>
                    <a:lnTo>
                      <a:pt x="8" y="6"/>
                    </a:lnTo>
                    <a:lnTo>
                      <a:pt x="2" y="15"/>
                    </a:lnTo>
                    <a:lnTo>
                      <a:pt x="0" y="25"/>
                    </a:lnTo>
                    <a:lnTo>
                      <a:pt x="2" y="34"/>
                    </a:lnTo>
                    <a:lnTo>
                      <a:pt x="8" y="42"/>
                    </a:lnTo>
                    <a:lnTo>
                      <a:pt x="16" y="48"/>
                    </a:lnTo>
                    <a:lnTo>
                      <a:pt x="26" y="5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06" name="Freeform 222"/>
              <p:cNvSpPr/>
              <p:nvPr/>
            </p:nvSpPr>
            <p:spPr>
              <a:xfrm>
                <a:off x="3392" y="3081"/>
                <a:ext cx="56" cy="78"/>
              </a:xfrm>
              <a:custGeom>
                <a:avLst/>
                <a:gdLst>
                  <a:gd name="txL" fmla="*/ 0 w 113"/>
                  <a:gd name="txT" fmla="*/ 0 h 156"/>
                  <a:gd name="txR" fmla="*/ 113 w 113"/>
                  <a:gd name="txB" fmla="*/ 156 h 156"/>
                </a:gdLst>
                <a:ahLst/>
                <a:cxnLst>
                  <a:cxn ang="0">
                    <a:pos x="2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5"/>
                  </a:cxn>
                </a:cxnLst>
                <a:rect l="txL" t="txT" r="txR" b="txB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07" name="Freeform 223"/>
              <p:cNvSpPr/>
              <p:nvPr/>
            </p:nvSpPr>
            <p:spPr>
              <a:xfrm>
                <a:off x="3392" y="3081"/>
                <a:ext cx="56" cy="78"/>
              </a:xfrm>
              <a:custGeom>
                <a:avLst/>
                <a:gdLst>
                  <a:gd name="txL" fmla="*/ 0 w 113"/>
                  <a:gd name="txT" fmla="*/ 0 h 156"/>
                  <a:gd name="txR" fmla="*/ 113 w 113"/>
                  <a:gd name="txB" fmla="*/ 156 h 156"/>
                </a:gdLst>
                <a:ahLst/>
                <a:cxnLst>
                  <a:cxn ang="0">
                    <a:pos x="2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5"/>
                  </a:cxn>
                </a:cxnLst>
                <a:rect l="txL" t="txT" r="txR" b="txB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08" name="Freeform 224"/>
              <p:cNvSpPr/>
              <p:nvPr/>
            </p:nvSpPr>
            <p:spPr>
              <a:xfrm>
                <a:off x="3434" y="3114"/>
                <a:ext cx="76" cy="61"/>
              </a:xfrm>
              <a:custGeom>
                <a:avLst/>
                <a:gdLst>
                  <a:gd name="txL" fmla="*/ 0 w 152"/>
                  <a:gd name="txT" fmla="*/ 0 h 123"/>
                  <a:gd name="txR" fmla="*/ 152 w 152"/>
                  <a:gd name="txB" fmla="*/ 123 h 123"/>
                </a:gdLst>
                <a:ahLst/>
                <a:cxnLst>
                  <a:cxn ang="0">
                    <a:pos x="1" y="3"/>
                  </a:cxn>
                  <a:cxn ang="0">
                    <a:pos x="0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</a:cxnLst>
                <a:rect l="txL" t="txT" r="txR" b="txB"/>
                <a:pathLst>
                  <a:path w="152" h="123">
                    <a:moveTo>
                      <a:pt x="13" y="122"/>
                    </a:moveTo>
                    <a:lnTo>
                      <a:pt x="0" y="100"/>
                    </a:lnTo>
                    <a:lnTo>
                      <a:pt x="4" y="93"/>
                    </a:lnTo>
                    <a:lnTo>
                      <a:pt x="14" y="75"/>
                    </a:lnTo>
                    <a:lnTo>
                      <a:pt x="29" y="52"/>
                    </a:lnTo>
                    <a:lnTo>
                      <a:pt x="48" y="27"/>
                    </a:lnTo>
                    <a:lnTo>
                      <a:pt x="70" y="9"/>
                    </a:lnTo>
                    <a:lnTo>
                      <a:pt x="93" y="0"/>
                    </a:lnTo>
                    <a:lnTo>
                      <a:pt x="118" y="5"/>
                    </a:lnTo>
                    <a:lnTo>
                      <a:pt x="141" y="32"/>
                    </a:lnTo>
                    <a:lnTo>
                      <a:pt x="149" y="50"/>
                    </a:lnTo>
                    <a:lnTo>
                      <a:pt x="152" y="65"/>
                    </a:lnTo>
                    <a:lnTo>
                      <a:pt x="151" y="79"/>
                    </a:lnTo>
                    <a:lnTo>
                      <a:pt x="146" y="91"/>
                    </a:lnTo>
                    <a:lnTo>
                      <a:pt x="138" y="99"/>
                    </a:lnTo>
                    <a:lnTo>
                      <a:pt x="127" y="107"/>
                    </a:lnTo>
                    <a:lnTo>
                      <a:pt x="114" y="113"/>
                    </a:lnTo>
                    <a:lnTo>
                      <a:pt x="99" y="116"/>
                    </a:lnTo>
                    <a:lnTo>
                      <a:pt x="84" y="120"/>
                    </a:lnTo>
                    <a:lnTo>
                      <a:pt x="69" y="121"/>
                    </a:lnTo>
                    <a:lnTo>
                      <a:pt x="54" y="122"/>
                    </a:lnTo>
                    <a:lnTo>
                      <a:pt x="42" y="123"/>
                    </a:lnTo>
                    <a:lnTo>
                      <a:pt x="30" y="123"/>
                    </a:lnTo>
                    <a:lnTo>
                      <a:pt x="21" y="122"/>
                    </a:lnTo>
                    <a:lnTo>
                      <a:pt x="15" y="122"/>
                    </a:lnTo>
                    <a:lnTo>
                      <a:pt x="13" y="12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09" name="Freeform 225"/>
              <p:cNvSpPr/>
              <p:nvPr/>
            </p:nvSpPr>
            <p:spPr>
              <a:xfrm>
                <a:off x="3434" y="3184"/>
                <a:ext cx="76" cy="61"/>
              </a:xfrm>
              <a:custGeom>
                <a:avLst/>
                <a:gdLst>
                  <a:gd name="txL" fmla="*/ 0 w 153"/>
                  <a:gd name="txT" fmla="*/ 0 h 122"/>
                  <a:gd name="txR" fmla="*/ 153 w 153"/>
                  <a:gd name="txB" fmla="*/ 122 h 122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3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153" h="122">
                    <a:moveTo>
                      <a:pt x="0" y="23"/>
                    </a:moveTo>
                    <a:lnTo>
                      <a:pt x="13" y="1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54" y="1"/>
                    </a:lnTo>
                    <a:lnTo>
                      <a:pt x="69" y="2"/>
                    </a:lnTo>
                    <a:lnTo>
                      <a:pt x="84" y="4"/>
                    </a:lnTo>
                    <a:lnTo>
                      <a:pt x="99" y="7"/>
                    </a:lnTo>
                    <a:lnTo>
                      <a:pt x="114" y="10"/>
                    </a:lnTo>
                    <a:lnTo>
                      <a:pt x="127" y="16"/>
                    </a:lnTo>
                    <a:lnTo>
                      <a:pt x="138" y="23"/>
                    </a:lnTo>
                    <a:lnTo>
                      <a:pt x="146" y="32"/>
                    </a:lnTo>
                    <a:lnTo>
                      <a:pt x="152" y="43"/>
                    </a:lnTo>
                    <a:lnTo>
                      <a:pt x="153" y="55"/>
                    </a:lnTo>
                    <a:lnTo>
                      <a:pt x="150" y="70"/>
                    </a:lnTo>
                    <a:lnTo>
                      <a:pt x="142" y="89"/>
                    </a:lnTo>
                    <a:lnTo>
                      <a:pt x="118" y="115"/>
                    </a:lnTo>
                    <a:lnTo>
                      <a:pt x="93" y="122"/>
                    </a:lnTo>
                    <a:lnTo>
                      <a:pt x="70" y="114"/>
                    </a:lnTo>
                    <a:lnTo>
                      <a:pt x="48" y="95"/>
                    </a:lnTo>
                    <a:lnTo>
                      <a:pt x="29" y="72"/>
                    </a:lnTo>
                    <a:lnTo>
                      <a:pt x="14" y="48"/>
                    </a:lnTo>
                    <a:lnTo>
                      <a:pt x="4" y="3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10" name="Freeform 226"/>
              <p:cNvSpPr/>
              <p:nvPr/>
            </p:nvSpPr>
            <p:spPr>
              <a:xfrm>
                <a:off x="3392" y="3199"/>
                <a:ext cx="55" cy="78"/>
              </a:xfrm>
              <a:custGeom>
                <a:avLst/>
                <a:gdLst>
                  <a:gd name="txL" fmla="*/ 0 w 112"/>
                  <a:gd name="txT" fmla="*/ 0 h 156"/>
                  <a:gd name="txR" fmla="*/ 112 w 112"/>
                  <a:gd name="txB" fmla="*/ 156 h 156"/>
                </a:gdLst>
                <a:ahLst/>
                <a:cxnLst>
                  <a:cxn ang="0">
                    <a:pos x="1" y="0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0"/>
                  </a:cxn>
                </a:cxnLst>
                <a:rect l="txL" t="txT" r="txR" b="txB"/>
                <a:pathLst>
                  <a:path w="112" h="156">
                    <a:moveTo>
                      <a:pt x="43" y="0"/>
                    </a:moveTo>
                    <a:lnTo>
                      <a:pt x="68" y="0"/>
                    </a:lnTo>
                    <a:lnTo>
                      <a:pt x="73" y="7"/>
                    </a:lnTo>
                    <a:lnTo>
                      <a:pt x="83" y="24"/>
                    </a:lnTo>
                    <a:lnTo>
                      <a:pt x="96" y="50"/>
                    </a:lnTo>
                    <a:lnTo>
                      <a:pt x="106" y="77"/>
                    </a:lnTo>
                    <a:lnTo>
                      <a:pt x="112" y="106"/>
                    </a:lnTo>
                    <a:lnTo>
                      <a:pt x="108" y="131"/>
                    </a:lnTo>
                    <a:lnTo>
                      <a:pt x="91" y="149"/>
                    </a:lnTo>
                    <a:lnTo>
                      <a:pt x="56" y="156"/>
                    </a:lnTo>
                    <a:lnTo>
                      <a:pt x="22" y="149"/>
                    </a:lnTo>
                    <a:lnTo>
                      <a:pt x="4" y="131"/>
                    </a:lnTo>
                    <a:lnTo>
                      <a:pt x="0" y="106"/>
                    </a:lnTo>
                    <a:lnTo>
                      <a:pt x="5" y="77"/>
                    </a:lnTo>
                    <a:lnTo>
                      <a:pt x="15" y="50"/>
                    </a:lnTo>
                    <a:lnTo>
                      <a:pt x="28" y="24"/>
                    </a:lnTo>
                    <a:lnTo>
                      <a:pt x="38" y="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11" name="Freeform 227"/>
              <p:cNvSpPr/>
              <p:nvPr/>
            </p:nvSpPr>
            <p:spPr>
              <a:xfrm>
                <a:off x="3330" y="3182"/>
                <a:ext cx="75" cy="62"/>
              </a:xfrm>
              <a:custGeom>
                <a:avLst/>
                <a:gdLst>
                  <a:gd name="txL" fmla="*/ 0 w 151"/>
                  <a:gd name="txT" fmla="*/ 0 h 123"/>
                  <a:gd name="txR" fmla="*/ 151 w 151"/>
                  <a:gd name="txB" fmla="*/ 123 h 123"/>
                </a:gdLst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</a:cxnLst>
                <a:rect l="txL" t="txT" r="txR" b="txB"/>
                <a:pathLst>
                  <a:path w="151" h="123">
                    <a:moveTo>
                      <a:pt x="138" y="1"/>
                    </a:moveTo>
                    <a:lnTo>
                      <a:pt x="151" y="23"/>
                    </a:lnTo>
                    <a:lnTo>
                      <a:pt x="147" y="30"/>
                    </a:lnTo>
                    <a:lnTo>
                      <a:pt x="137" y="48"/>
                    </a:lnTo>
                    <a:lnTo>
                      <a:pt x="122" y="71"/>
                    </a:lnTo>
                    <a:lnTo>
                      <a:pt x="103" y="95"/>
                    </a:lnTo>
                    <a:lnTo>
                      <a:pt x="82" y="114"/>
                    </a:lnTo>
                    <a:lnTo>
                      <a:pt x="57" y="123"/>
                    </a:lnTo>
                    <a:lnTo>
                      <a:pt x="34" y="117"/>
                    </a:lnTo>
                    <a:lnTo>
                      <a:pt x="11" y="91"/>
                    </a:lnTo>
                    <a:lnTo>
                      <a:pt x="3" y="72"/>
                    </a:lnTo>
                    <a:lnTo>
                      <a:pt x="0" y="57"/>
                    </a:lnTo>
                    <a:lnTo>
                      <a:pt x="0" y="44"/>
                    </a:lnTo>
                    <a:lnTo>
                      <a:pt x="6" y="32"/>
                    </a:lnTo>
                    <a:lnTo>
                      <a:pt x="14" y="24"/>
                    </a:lnTo>
                    <a:lnTo>
                      <a:pt x="25" y="16"/>
                    </a:lnTo>
                    <a:lnTo>
                      <a:pt x="38" y="10"/>
                    </a:lnTo>
                    <a:lnTo>
                      <a:pt x="52" y="7"/>
                    </a:lnTo>
                    <a:lnTo>
                      <a:pt x="67" y="3"/>
                    </a:lnTo>
                    <a:lnTo>
                      <a:pt x="82" y="2"/>
                    </a:lnTo>
                    <a:lnTo>
                      <a:pt x="97" y="1"/>
                    </a:lnTo>
                    <a:lnTo>
                      <a:pt x="109" y="0"/>
                    </a:lnTo>
                    <a:lnTo>
                      <a:pt x="121" y="0"/>
                    </a:lnTo>
                    <a:lnTo>
                      <a:pt x="130" y="1"/>
                    </a:lnTo>
                    <a:lnTo>
                      <a:pt x="136" y="1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12" name="Freeform 228"/>
              <p:cNvSpPr/>
              <p:nvPr/>
            </p:nvSpPr>
            <p:spPr>
              <a:xfrm>
                <a:off x="3329" y="3113"/>
                <a:ext cx="76" cy="62"/>
              </a:xfrm>
              <a:custGeom>
                <a:avLst/>
                <a:gdLst>
                  <a:gd name="txL" fmla="*/ 0 w 152"/>
                  <a:gd name="txT" fmla="*/ 0 h 123"/>
                  <a:gd name="txR" fmla="*/ 152 w 152"/>
                  <a:gd name="txB" fmla="*/ 123 h 123"/>
                </a:gdLst>
                <a:ahLst/>
                <a:cxnLst>
                  <a:cxn ang="0">
                    <a:pos x="5" y="4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4"/>
                  </a:cxn>
                </a:cxnLst>
                <a:rect l="txL" t="txT" r="txR" b="txB"/>
                <a:pathLst>
                  <a:path w="152" h="123">
                    <a:moveTo>
                      <a:pt x="152" y="99"/>
                    </a:moveTo>
                    <a:lnTo>
                      <a:pt x="139" y="122"/>
                    </a:lnTo>
                    <a:lnTo>
                      <a:pt x="137" y="122"/>
                    </a:lnTo>
                    <a:lnTo>
                      <a:pt x="131" y="122"/>
                    </a:lnTo>
                    <a:lnTo>
                      <a:pt x="122" y="123"/>
                    </a:lnTo>
                    <a:lnTo>
                      <a:pt x="110" y="122"/>
                    </a:lnTo>
                    <a:lnTo>
                      <a:pt x="98" y="122"/>
                    </a:lnTo>
                    <a:lnTo>
                      <a:pt x="83" y="121"/>
                    </a:lnTo>
                    <a:lnTo>
                      <a:pt x="68" y="118"/>
                    </a:lnTo>
                    <a:lnTo>
                      <a:pt x="53" y="116"/>
                    </a:lnTo>
                    <a:lnTo>
                      <a:pt x="39" y="111"/>
                    </a:lnTo>
                    <a:lnTo>
                      <a:pt x="26" y="106"/>
                    </a:lnTo>
                    <a:lnTo>
                      <a:pt x="15" y="99"/>
                    </a:lnTo>
                    <a:lnTo>
                      <a:pt x="7" y="91"/>
                    </a:lnTo>
                    <a:lnTo>
                      <a:pt x="1" y="79"/>
                    </a:lnTo>
                    <a:lnTo>
                      <a:pt x="0" y="66"/>
                    </a:lnTo>
                    <a:lnTo>
                      <a:pt x="3" y="51"/>
                    </a:lnTo>
                    <a:lnTo>
                      <a:pt x="11" y="33"/>
                    </a:lnTo>
                    <a:lnTo>
                      <a:pt x="34" y="6"/>
                    </a:lnTo>
                    <a:lnTo>
                      <a:pt x="58" y="0"/>
                    </a:lnTo>
                    <a:lnTo>
                      <a:pt x="83" y="8"/>
                    </a:lnTo>
                    <a:lnTo>
                      <a:pt x="104" y="27"/>
                    </a:lnTo>
                    <a:lnTo>
                      <a:pt x="123" y="50"/>
                    </a:lnTo>
                    <a:lnTo>
                      <a:pt x="138" y="73"/>
                    </a:lnTo>
                    <a:lnTo>
                      <a:pt x="148" y="92"/>
                    </a:lnTo>
                    <a:lnTo>
                      <a:pt x="152" y="99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13" name="Freeform 229"/>
              <p:cNvSpPr/>
              <p:nvPr/>
            </p:nvSpPr>
            <p:spPr>
              <a:xfrm>
                <a:off x="3017" y="3114"/>
                <a:ext cx="68" cy="74"/>
              </a:xfrm>
              <a:custGeom>
                <a:avLst/>
                <a:gdLst>
                  <a:gd name="txL" fmla="*/ 0 w 136"/>
                  <a:gd name="txT" fmla="*/ 0 h 148"/>
                  <a:gd name="txR" fmla="*/ 136 w 136"/>
                  <a:gd name="txB" fmla="*/ 148 h 148"/>
                </a:gdLst>
                <a:ahLst/>
                <a:cxnLst>
                  <a:cxn ang="0">
                    <a:pos x="1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</a:cxnLst>
                <a:rect l="txL" t="txT" r="txR" b="txB"/>
                <a:pathLst>
                  <a:path w="136" h="148">
                    <a:moveTo>
                      <a:pt x="14" y="75"/>
                    </a:moveTo>
                    <a:lnTo>
                      <a:pt x="6" y="67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8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7"/>
                    </a:lnTo>
                    <a:lnTo>
                      <a:pt x="20" y="25"/>
                    </a:lnTo>
                    <a:lnTo>
                      <a:pt x="24" y="25"/>
                    </a:lnTo>
                    <a:lnTo>
                      <a:pt x="30" y="25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0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7" y="24"/>
                    </a:lnTo>
                    <a:lnTo>
                      <a:pt x="121" y="26"/>
                    </a:lnTo>
                    <a:lnTo>
                      <a:pt x="126" y="29"/>
                    </a:lnTo>
                    <a:lnTo>
                      <a:pt x="129" y="32"/>
                    </a:lnTo>
                    <a:lnTo>
                      <a:pt x="133" y="37"/>
                    </a:lnTo>
                    <a:lnTo>
                      <a:pt x="136" y="46"/>
                    </a:lnTo>
                    <a:lnTo>
                      <a:pt x="135" y="56"/>
                    </a:lnTo>
                    <a:lnTo>
                      <a:pt x="130" y="65"/>
                    </a:lnTo>
                    <a:lnTo>
                      <a:pt x="122" y="73"/>
                    </a:lnTo>
                    <a:lnTo>
                      <a:pt x="130" y="80"/>
                    </a:lnTo>
                    <a:lnTo>
                      <a:pt x="135" y="90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5"/>
                    </a:lnTo>
                    <a:lnTo>
                      <a:pt x="126" y="118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40"/>
                    </a:lnTo>
                    <a:lnTo>
                      <a:pt x="80" y="146"/>
                    </a:lnTo>
                    <a:lnTo>
                      <a:pt x="69" y="148"/>
                    </a:lnTo>
                    <a:lnTo>
                      <a:pt x="59" y="146"/>
                    </a:lnTo>
                    <a:lnTo>
                      <a:pt x="51" y="140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20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5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14" name="Freeform 230"/>
              <p:cNvSpPr/>
              <p:nvPr/>
            </p:nvSpPr>
            <p:spPr>
              <a:xfrm>
                <a:off x="3041" y="3140"/>
                <a:ext cx="20" cy="21"/>
              </a:xfrm>
              <a:custGeom>
                <a:avLst/>
                <a:gdLst>
                  <a:gd name="txL" fmla="*/ 0 w 39"/>
                  <a:gd name="txT" fmla="*/ 0 h 40"/>
                  <a:gd name="txR" fmla="*/ 39 w 39"/>
                  <a:gd name="txB" fmla="*/ 40 h 40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39" h="40">
                    <a:moveTo>
                      <a:pt x="19" y="40"/>
                    </a:moveTo>
                    <a:lnTo>
                      <a:pt x="27" y="39"/>
                    </a:lnTo>
                    <a:lnTo>
                      <a:pt x="33" y="34"/>
                    </a:lnTo>
                    <a:lnTo>
                      <a:pt x="38" y="27"/>
                    </a:lnTo>
                    <a:lnTo>
                      <a:pt x="39" y="20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7" y="1"/>
                    </a:lnTo>
                    <a:lnTo>
                      <a:pt x="19" y="0"/>
                    </a:lnTo>
                    <a:lnTo>
                      <a:pt x="12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1" y="27"/>
                    </a:lnTo>
                    <a:lnTo>
                      <a:pt x="6" y="34"/>
                    </a:lnTo>
                    <a:lnTo>
                      <a:pt x="12" y="39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15" name="Freeform 231"/>
              <p:cNvSpPr/>
              <p:nvPr/>
            </p:nvSpPr>
            <p:spPr>
              <a:xfrm>
                <a:off x="3104" y="2590"/>
                <a:ext cx="68" cy="74"/>
              </a:xfrm>
              <a:custGeom>
                <a:avLst/>
                <a:gdLst>
                  <a:gd name="txL" fmla="*/ 0 w 136"/>
                  <a:gd name="txT" fmla="*/ 0 h 147"/>
                  <a:gd name="txR" fmla="*/ 136 w 136"/>
                  <a:gd name="txB" fmla="*/ 147 h 147"/>
                </a:gdLst>
                <a:ahLst/>
                <a:cxnLst>
                  <a:cxn ang="0">
                    <a:pos x="1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</a:cxnLst>
                <a:rect l="txL" t="txT" r="txR" b="txB"/>
                <a:pathLst>
                  <a:path w="136" h="147">
                    <a:moveTo>
                      <a:pt x="14" y="74"/>
                    </a:moveTo>
                    <a:lnTo>
                      <a:pt x="6" y="66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6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6"/>
                    </a:lnTo>
                    <a:lnTo>
                      <a:pt x="20" y="25"/>
                    </a:lnTo>
                    <a:lnTo>
                      <a:pt x="25" y="24"/>
                    </a:lnTo>
                    <a:lnTo>
                      <a:pt x="30" y="24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1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6" y="24"/>
                    </a:lnTo>
                    <a:lnTo>
                      <a:pt x="121" y="25"/>
                    </a:lnTo>
                    <a:lnTo>
                      <a:pt x="126" y="28"/>
                    </a:lnTo>
                    <a:lnTo>
                      <a:pt x="129" y="32"/>
                    </a:lnTo>
                    <a:lnTo>
                      <a:pt x="133" y="35"/>
                    </a:lnTo>
                    <a:lnTo>
                      <a:pt x="136" y="46"/>
                    </a:lnTo>
                    <a:lnTo>
                      <a:pt x="135" y="55"/>
                    </a:lnTo>
                    <a:lnTo>
                      <a:pt x="130" y="65"/>
                    </a:lnTo>
                    <a:lnTo>
                      <a:pt x="122" y="72"/>
                    </a:lnTo>
                    <a:lnTo>
                      <a:pt x="130" y="80"/>
                    </a:lnTo>
                    <a:lnTo>
                      <a:pt x="135" y="89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4"/>
                    </a:lnTo>
                    <a:lnTo>
                      <a:pt x="126" y="117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39"/>
                    </a:lnTo>
                    <a:lnTo>
                      <a:pt x="80" y="145"/>
                    </a:lnTo>
                    <a:lnTo>
                      <a:pt x="69" y="147"/>
                    </a:lnTo>
                    <a:lnTo>
                      <a:pt x="59" y="145"/>
                    </a:lnTo>
                    <a:lnTo>
                      <a:pt x="51" y="139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19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4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16" name="Freeform 232"/>
              <p:cNvSpPr/>
              <p:nvPr/>
            </p:nvSpPr>
            <p:spPr>
              <a:xfrm>
                <a:off x="3129" y="2616"/>
                <a:ext cx="20" cy="20"/>
              </a:xfrm>
              <a:custGeom>
                <a:avLst/>
                <a:gdLst>
                  <a:gd name="txL" fmla="*/ 0 w 39"/>
                  <a:gd name="txT" fmla="*/ 0 h 39"/>
                  <a:gd name="txR" fmla="*/ 39 w 39"/>
                  <a:gd name="txB" fmla="*/ 39 h 39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39" h="39">
                    <a:moveTo>
                      <a:pt x="19" y="39"/>
                    </a:moveTo>
                    <a:lnTo>
                      <a:pt x="28" y="38"/>
                    </a:lnTo>
                    <a:lnTo>
                      <a:pt x="33" y="33"/>
                    </a:lnTo>
                    <a:lnTo>
                      <a:pt x="38" y="27"/>
                    </a:lnTo>
                    <a:lnTo>
                      <a:pt x="39" y="19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8" y="1"/>
                    </a:lnTo>
                    <a:lnTo>
                      <a:pt x="19" y="0"/>
                    </a:lnTo>
                    <a:lnTo>
                      <a:pt x="13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19"/>
                    </a:lnTo>
                    <a:lnTo>
                      <a:pt x="1" y="27"/>
                    </a:lnTo>
                    <a:lnTo>
                      <a:pt x="6" y="33"/>
                    </a:lnTo>
                    <a:lnTo>
                      <a:pt x="13" y="38"/>
                    </a:lnTo>
                    <a:lnTo>
                      <a:pt x="19" y="3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17" name="Freeform 233"/>
              <p:cNvSpPr/>
              <p:nvPr/>
            </p:nvSpPr>
            <p:spPr>
              <a:xfrm>
                <a:off x="3055" y="2362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9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29"/>
                    </a:lnTo>
                    <a:lnTo>
                      <a:pt x="2" y="35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10" y="50"/>
                    </a:lnTo>
                    <a:lnTo>
                      <a:pt x="14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18" name="Freeform 234"/>
              <p:cNvSpPr/>
              <p:nvPr/>
            </p:nvSpPr>
            <p:spPr>
              <a:xfrm>
                <a:off x="3063" y="2369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4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19" name="Freeform 235"/>
              <p:cNvSpPr/>
              <p:nvPr/>
            </p:nvSpPr>
            <p:spPr>
              <a:xfrm>
                <a:off x="2814" y="2479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7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20" name="Freeform 236"/>
              <p:cNvSpPr/>
              <p:nvPr/>
            </p:nvSpPr>
            <p:spPr>
              <a:xfrm>
                <a:off x="2821" y="2486"/>
                <a:ext cx="15" cy="15"/>
              </a:xfrm>
              <a:custGeom>
                <a:avLst/>
                <a:gdLst>
                  <a:gd name="txL" fmla="*/ 0 w 29"/>
                  <a:gd name="txT" fmla="*/ 0 h 30"/>
                  <a:gd name="txR" fmla="*/ 29 w 29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9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8" y="10"/>
                    </a:lnTo>
                    <a:lnTo>
                      <a:pt x="29" y="13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21" name="Freeform 237"/>
              <p:cNvSpPr/>
              <p:nvPr/>
            </p:nvSpPr>
            <p:spPr>
              <a:xfrm>
                <a:off x="2798" y="2274"/>
                <a:ext cx="30" cy="29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22" name="Freeform 238"/>
              <p:cNvSpPr/>
              <p:nvPr/>
            </p:nvSpPr>
            <p:spPr>
              <a:xfrm>
                <a:off x="2805" y="2281"/>
                <a:ext cx="15" cy="15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23" name="Freeform 239"/>
              <p:cNvSpPr/>
              <p:nvPr/>
            </p:nvSpPr>
            <p:spPr>
              <a:xfrm>
                <a:off x="2918" y="2596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5" y="13"/>
                    </a:lnTo>
                    <a:lnTo>
                      <a:pt x="52" y="8"/>
                    </a:lnTo>
                    <a:lnTo>
                      <a:pt x="47" y="5"/>
                    </a:lnTo>
                    <a:lnTo>
                      <a:pt x="42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7" y="54"/>
                    </a:lnTo>
                    <a:lnTo>
                      <a:pt x="52" y="51"/>
                    </a:lnTo>
                    <a:lnTo>
                      <a:pt x="55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24" name="Freeform 240"/>
              <p:cNvSpPr/>
              <p:nvPr/>
            </p:nvSpPr>
            <p:spPr>
              <a:xfrm>
                <a:off x="2925" y="2604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25" name="Freeform 241"/>
              <p:cNvSpPr/>
              <p:nvPr/>
            </p:nvSpPr>
            <p:spPr>
              <a:xfrm>
                <a:off x="2819" y="2655"/>
                <a:ext cx="30" cy="29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26" name="Freeform 242"/>
              <p:cNvSpPr/>
              <p:nvPr/>
            </p:nvSpPr>
            <p:spPr>
              <a:xfrm>
                <a:off x="2827" y="2662"/>
                <a:ext cx="15" cy="15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5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3"/>
                    </a:lnTo>
                    <a:lnTo>
                      <a:pt x="27" y="6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27" name="Freeform 243"/>
              <p:cNvSpPr/>
              <p:nvPr/>
            </p:nvSpPr>
            <p:spPr>
              <a:xfrm>
                <a:off x="3120" y="2711"/>
                <a:ext cx="30" cy="30"/>
              </a:xfrm>
              <a:custGeom>
                <a:avLst/>
                <a:gdLst>
                  <a:gd name="txL" fmla="*/ 0 w 59"/>
                  <a:gd name="txT" fmla="*/ 0 h 60"/>
                  <a:gd name="txR" fmla="*/ 59 w 59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7"/>
                    </a:lnTo>
                    <a:lnTo>
                      <a:pt x="9" y="51"/>
                    </a:lnTo>
                    <a:lnTo>
                      <a:pt x="13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5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28" name="Freeform 244"/>
              <p:cNvSpPr/>
              <p:nvPr/>
            </p:nvSpPr>
            <p:spPr>
              <a:xfrm>
                <a:off x="3128" y="2718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6" y="27"/>
                    </a:lnTo>
                    <a:lnTo>
                      <a:pt x="4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4" y="5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8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29" name="Freeform 245"/>
              <p:cNvSpPr/>
              <p:nvPr/>
            </p:nvSpPr>
            <p:spPr>
              <a:xfrm>
                <a:off x="3136" y="2454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6" y="60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30" name="Freeform 246"/>
              <p:cNvSpPr/>
              <p:nvPr/>
            </p:nvSpPr>
            <p:spPr>
              <a:xfrm>
                <a:off x="3144" y="2462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31" name="Freeform 247"/>
              <p:cNvSpPr/>
              <p:nvPr/>
            </p:nvSpPr>
            <p:spPr>
              <a:xfrm>
                <a:off x="3139" y="2831"/>
                <a:ext cx="30" cy="29"/>
              </a:xfrm>
              <a:custGeom>
                <a:avLst/>
                <a:gdLst>
                  <a:gd name="txL" fmla="*/ 0 w 58"/>
                  <a:gd name="txT" fmla="*/ 0 h 60"/>
                  <a:gd name="txR" fmla="*/ 58 w 58"/>
                  <a:gd name="txB" fmla="*/ 60 h 60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58" h="60">
                    <a:moveTo>
                      <a:pt x="58" y="30"/>
                    </a:moveTo>
                    <a:lnTo>
                      <a:pt x="58" y="24"/>
                    </a:lnTo>
                    <a:lnTo>
                      <a:pt x="56" y="18"/>
                    </a:lnTo>
                    <a:lnTo>
                      <a:pt x="54" y="14"/>
                    </a:lnTo>
                    <a:lnTo>
                      <a:pt x="50" y="9"/>
                    </a:lnTo>
                    <a:lnTo>
                      <a:pt x="46" y="6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2" y="54"/>
                    </a:lnTo>
                    <a:lnTo>
                      <a:pt x="18" y="58"/>
                    </a:lnTo>
                    <a:lnTo>
                      <a:pt x="23" y="59"/>
                    </a:lnTo>
                    <a:lnTo>
                      <a:pt x="28" y="60"/>
                    </a:lnTo>
                    <a:lnTo>
                      <a:pt x="34" y="59"/>
                    </a:lnTo>
                    <a:lnTo>
                      <a:pt x="40" y="58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6" y="42"/>
                    </a:lnTo>
                    <a:lnTo>
                      <a:pt x="58" y="36"/>
                    </a:lnTo>
                    <a:lnTo>
                      <a:pt x="58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32" name="Freeform 248"/>
              <p:cNvSpPr/>
              <p:nvPr/>
            </p:nvSpPr>
            <p:spPr>
              <a:xfrm>
                <a:off x="3147" y="2838"/>
                <a:ext cx="14" cy="15"/>
              </a:xfrm>
              <a:custGeom>
                <a:avLst/>
                <a:gdLst>
                  <a:gd name="txL" fmla="*/ 0 w 28"/>
                  <a:gd name="txT" fmla="*/ 0 h 30"/>
                  <a:gd name="txR" fmla="*/ 28 w 28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8" h="30">
                    <a:moveTo>
                      <a:pt x="13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5" y="28"/>
                    </a:lnTo>
                    <a:lnTo>
                      <a:pt x="3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7" y="9"/>
                    </a:lnTo>
                    <a:lnTo>
                      <a:pt x="28" y="13"/>
                    </a:lnTo>
                    <a:lnTo>
                      <a:pt x="28" y="15"/>
                    </a:lnTo>
                    <a:lnTo>
                      <a:pt x="27" y="21"/>
                    </a:lnTo>
                    <a:lnTo>
                      <a:pt x="25" y="25"/>
                    </a:lnTo>
                    <a:lnTo>
                      <a:pt x="19" y="29"/>
                    </a:lnTo>
                    <a:lnTo>
                      <a:pt x="13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33" name="Freeform 249"/>
              <p:cNvSpPr/>
              <p:nvPr/>
            </p:nvSpPr>
            <p:spPr>
              <a:xfrm>
                <a:off x="3001" y="2926"/>
                <a:ext cx="29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2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34" name="Freeform 250"/>
              <p:cNvSpPr/>
              <p:nvPr/>
            </p:nvSpPr>
            <p:spPr>
              <a:xfrm>
                <a:off x="3008" y="2934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35" name="Freeform 251"/>
              <p:cNvSpPr/>
              <p:nvPr/>
            </p:nvSpPr>
            <p:spPr>
              <a:xfrm>
                <a:off x="2878" y="2958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8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36" name="Freeform 252"/>
              <p:cNvSpPr/>
              <p:nvPr/>
            </p:nvSpPr>
            <p:spPr>
              <a:xfrm>
                <a:off x="2885" y="2965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37" name="Freeform 253"/>
              <p:cNvSpPr/>
              <p:nvPr/>
            </p:nvSpPr>
            <p:spPr>
              <a:xfrm>
                <a:off x="2806" y="2879"/>
                <a:ext cx="30" cy="29"/>
              </a:xfrm>
              <a:custGeom>
                <a:avLst/>
                <a:gdLst>
                  <a:gd name="txL" fmla="*/ 0 w 60"/>
                  <a:gd name="txT" fmla="*/ 0 h 57"/>
                  <a:gd name="txR" fmla="*/ 60 w 60"/>
                  <a:gd name="txB" fmla="*/ 57 h 57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7">
                    <a:moveTo>
                      <a:pt x="60" y="27"/>
                    </a:moveTo>
                    <a:lnTo>
                      <a:pt x="59" y="23"/>
                    </a:lnTo>
                    <a:lnTo>
                      <a:pt x="57" y="17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7"/>
                    </a:lnTo>
                    <a:lnTo>
                      <a:pt x="1" y="33"/>
                    </a:lnTo>
                    <a:lnTo>
                      <a:pt x="2" y="39"/>
                    </a:lnTo>
                    <a:lnTo>
                      <a:pt x="4" y="45"/>
                    </a:lnTo>
                    <a:lnTo>
                      <a:pt x="8" y="49"/>
                    </a:lnTo>
                    <a:lnTo>
                      <a:pt x="12" y="53"/>
                    </a:lnTo>
                    <a:lnTo>
                      <a:pt x="18" y="55"/>
                    </a:lnTo>
                    <a:lnTo>
                      <a:pt x="24" y="57"/>
                    </a:lnTo>
                    <a:lnTo>
                      <a:pt x="30" y="57"/>
                    </a:lnTo>
                    <a:lnTo>
                      <a:pt x="35" y="57"/>
                    </a:lnTo>
                    <a:lnTo>
                      <a:pt x="41" y="55"/>
                    </a:lnTo>
                    <a:lnTo>
                      <a:pt x="46" y="53"/>
                    </a:lnTo>
                    <a:lnTo>
                      <a:pt x="50" y="49"/>
                    </a:lnTo>
                    <a:lnTo>
                      <a:pt x="54" y="45"/>
                    </a:lnTo>
                    <a:lnTo>
                      <a:pt x="57" y="39"/>
                    </a:lnTo>
                    <a:lnTo>
                      <a:pt x="59" y="33"/>
                    </a:lnTo>
                    <a:lnTo>
                      <a:pt x="60" y="27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38" name="Freeform 254"/>
              <p:cNvSpPr/>
              <p:nvPr/>
            </p:nvSpPr>
            <p:spPr>
              <a:xfrm>
                <a:off x="2813" y="2886"/>
                <a:ext cx="15" cy="14"/>
              </a:xfrm>
              <a:custGeom>
                <a:avLst/>
                <a:gdLst>
                  <a:gd name="txL" fmla="*/ 0 w 30"/>
                  <a:gd name="txT" fmla="*/ 0 h 27"/>
                  <a:gd name="txR" fmla="*/ 30 w 30"/>
                  <a:gd name="txB" fmla="*/ 27 h 27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7">
                    <a:moveTo>
                      <a:pt x="15" y="27"/>
                    </a:moveTo>
                    <a:lnTo>
                      <a:pt x="11" y="27"/>
                    </a:lnTo>
                    <a:lnTo>
                      <a:pt x="9" y="26"/>
                    </a:lnTo>
                    <a:lnTo>
                      <a:pt x="7" y="25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1" y="18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2" y="4"/>
                    </a:lnTo>
                    <a:lnTo>
                      <a:pt x="4" y="2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1"/>
                    </a:lnTo>
                    <a:lnTo>
                      <a:pt x="25" y="2"/>
                    </a:lnTo>
                    <a:lnTo>
                      <a:pt x="26" y="4"/>
                    </a:lnTo>
                    <a:lnTo>
                      <a:pt x="29" y="7"/>
                    </a:lnTo>
                    <a:lnTo>
                      <a:pt x="30" y="10"/>
                    </a:lnTo>
                    <a:lnTo>
                      <a:pt x="30" y="12"/>
                    </a:lnTo>
                    <a:lnTo>
                      <a:pt x="29" y="18"/>
                    </a:lnTo>
                    <a:lnTo>
                      <a:pt x="25" y="23"/>
                    </a:lnTo>
                    <a:lnTo>
                      <a:pt x="20" y="26"/>
                    </a:lnTo>
                    <a:lnTo>
                      <a:pt x="15" y="27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39" name="Freeform 255"/>
              <p:cNvSpPr/>
              <p:nvPr/>
            </p:nvSpPr>
            <p:spPr>
              <a:xfrm>
                <a:off x="2920" y="3070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40" name="Freeform 256"/>
              <p:cNvSpPr/>
              <p:nvPr/>
            </p:nvSpPr>
            <p:spPr>
              <a:xfrm>
                <a:off x="2928" y="3078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41" name="Freeform 257"/>
              <p:cNvSpPr/>
              <p:nvPr/>
            </p:nvSpPr>
            <p:spPr>
              <a:xfrm>
                <a:off x="2865" y="3206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8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42" name="Freeform 258"/>
              <p:cNvSpPr/>
              <p:nvPr/>
            </p:nvSpPr>
            <p:spPr>
              <a:xfrm>
                <a:off x="2872" y="3213"/>
                <a:ext cx="15" cy="15"/>
              </a:xfrm>
              <a:custGeom>
                <a:avLst/>
                <a:gdLst>
                  <a:gd name="txL" fmla="*/ 0 w 29"/>
                  <a:gd name="txT" fmla="*/ 0 h 30"/>
                  <a:gd name="txR" fmla="*/ 29 w 29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9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43" name="Freeform 259"/>
              <p:cNvSpPr/>
              <p:nvPr/>
            </p:nvSpPr>
            <p:spPr>
              <a:xfrm>
                <a:off x="2942" y="3332"/>
                <a:ext cx="30" cy="29"/>
              </a:xfrm>
              <a:custGeom>
                <a:avLst/>
                <a:gdLst>
                  <a:gd name="txL" fmla="*/ 0 w 59"/>
                  <a:gd name="txT" fmla="*/ 0 h 59"/>
                  <a:gd name="txR" fmla="*/ 59 w 59"/>
                  <a:gd name="txB" fmla="*/ 59 h 59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59" h="59">
                    <a:moveTo>
                      <a:pt x="59" y="29"/>
                    </a:moveTo>
                    <a:lnTo>
                      <a:pt x="58" y="23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8" y="35"/>
                    </a:lnTo>
                    <a:lnTo>
                      <a:pt x="59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44" name="Freeform 260"/>
              <p:cNvSpPr/>
              <p:nvPr/>
            </p:nvSpPr>
            <p:spPr>
              <a:xfrm>
                <a:off x="2949" y="3339"/>
                <a:ext cx="15" cy="14"/>
              </a:xfrm>
              <a:custGeom>
                <a:avLst/>
                <a:gdLst>
                  <a:gd name="txL" fmla="*/ 0 w 29"/>
                  <a:gd name="txT" fmla="*/ 0 h 29"/>
                  <a:gd name="txR" fmla="*/ 29 w 29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29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8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45" name="Freeform 261"/>
              <p:cNvSpPr/>
              <p:nvPr/>
            </p:nvSpPr>
            <p:spPr>
              <a:xfrm>
                <a:off x="3086" y="3252"/>
                <a:ext cx="30" cy="29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8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2" y="36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10" y="51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5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7" y="54"/>
                    </a:lnTo>
                    <a:lnTo>
                      <a:pt x="51" y="51"/>
                    </a:lnTo>
                    <a:lnTo>
                      <a:pt x="55" y="46"/>
                    </a:lnTo>
                    <a:lnTo>
                      <a:pt x="58" y="40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46" name="Freeform 262"/>
              <p:cNvSpPr/>
              <p:nvPr/>
            </p:nvSpPr>
            <p:spPr>
              <a:xfrm>
                <a:off x="3093" y="3259"/>
                <a:ext cx="15" cy="14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2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47" name="Freeform 263"/>
              <p:cNvSpPr/>
              <p:nvPr/>
            </p:nvSpPr>
            <p:spPr>
              <a:xfrm>
                <a:off x="3083" y="3000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5" y="14"/>
                    </a:lnTo>
                    <a:lnTo>
                      <a:pt x="52" y="9"/>
                    </a:lnTo>
                    <a:lnTo>
                      <a:pt x="47" y="6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5" y="60"/>
                    </a:lnTo>
                    <a:lnTo>
                      <a:pt x="41" y="57"/>
                    </a:lnTo>
                    <a:lnTo>
                      <a:pt x="47" y="55"/>
                    </a:lnTo>
                    <a:lnTo>
                      <a:pt x="52" y="52"/>
                    </a:lnTo>
                    <a:lnTo>
                      <a:pt x="55" y="47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48" name="Freeform 264"/>
              <p:cNvSpPr/>
              <p:nvPr/>
            </p:nvSpPr>
            <p:spPr>
              <a:xfrm>
                <a:off x="3090" y="3008"/>
                <a:ext cx="15" cy="15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3" y="6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7" y="6"/>
                    </a:lnTo>
                    <a:lnTo>
                      <a:pt x="28" y="8"/>
                    </a:lnTo>
                    <a:lnTo>
                      <a:pt x="30" y="11"/>
                    </a:lnTo>
                    <a:lnTo>
                      <a:pt x="30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49" name="Freeform 265"/>
              <p:cNvSpPr/>
              <p:nvPr/>
            </p:nvSpPr>
            <p:spPr>
              <a:xfrm>
                <a:off x="3171" y="3193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50" name="Freeform 266"/>
              <p:cNvSpPr/>
              <p:nvPr/>
            </p:nvSpPr>
            <p:spPr>
              <a:xfrm>
                <a:off x="3178" y="3200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51" name="Freeform 267"/>
              <p:cNvSpPr/>
              <p:nvPr/>
            </p:nvSpPr>
            <p:spPr>
              <a:xfrm>
                <a:off x="3283" y="3094"/>
                <a:ext cx="30" cy="30"/>
              </a:xfrm>
              <a:custGeom>
                <a:avLst/>
                <a:gdLst>
                  <a:gd name="txL" fmla="*/ 0 w 58"/>
                  <a:gd name="txT" fmla="*/ 0 h 58"/>
                  <a:gd name="txR" fmla="*/ 58 w 58"/>
                  <a:gd name="txB" fmla="*/ 58 h 58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8" h="58">
                    <a:moveTo>
                      <a:pt x="58" y="28"/>
                    </a:moveTo>
                    <a:lnTo>
                      <a:pt x="58" y="23"/>
                    </a:lnTo>
                    <a:lnTo>
                      <a:pt x="56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0" y="2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8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0" y="34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3" y="58"/>
                    </a:lnTo>
                    <a:lnTo>
                      <a:pt x="28" y="58"/>
                    </a:lnTo>
                    <a:lnTo>
                      <a:pt x="34" y="58"/>
                    </a:lnTo>
                    <a:lnTo>
                      <a:pt x="40" y="56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6" y="40"/>
                    </a:lnTo>
                    <a:lnTo>
                      <a:pt x="58" y="34"/>
                    </a:lnTo>
                    <a:lnTo>
                      <a:pt x="58" y="28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52" name="Freeform 268"/>
              <p:cNvSpPr/>
              <p:nvPr/>
            </p:nvSpPr>
            <p:spPr>
              <a:xfrm>
                <a:off x="3291" y="3102"/>
                <a:ext cx="14" cy="14"/>
              </a:xfrm>
              <a:custGeom>
                <a:avLst/>
                <a:gdLst>
                  <a:gd name="txL" fmla="*/ 0 w 29"/>
                  <a:gd name="txT" fmla="*/ 0 h 28"/>
                  <a:gd name="txR" fmla="*/ 29 w 29"/>
                  <a:gd name="txB" fmla="*/ 28 h 28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29" h="28">
                    <a:moveTo>
                      <a:pt x="14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4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8"/>
                    </a:lnTo>
                    <a:lnTo>
                      <a:pt x="3" y="5"/>
                    </a:lnTo>
                    <a:lnTo>
                      <a:pt x="4" y="3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3"/>
                    </a:lnTo>
                    <a:lnTo>
                      <a:pt x="27" y="5"/>
                    </a:lnTo>
                    <a:lnTo>
                      <a:pt x="28" y="8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8" y="19"/>
                    </a:lnTo>
                    <a:lnTo>
                      <a:pt x="26" y="24"/>
                    </a:lnTo>
                    <a:lnTo>
                      <a:pt x="20" y="27"/>
                    </a:lnTo>
                    <a:lnTo>
                      <a:pt x="14" y="28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53" name="Freeform 269"/>
              <p:cNvSpPr/>
              <p:nvPr/>
            </p:nvSpPr>
            <p:spPr>
              <a:xfrm>
                <a:off x="3280" y="3273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5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54" name="Freeform 270"/>
              <p:cNvSpPr/>
              <p:nvPr/>
            </p:nvSpPr>
            <p:spPr>
              <a:xfrm>
                <a:off x="3288" y="3280"/>
                <a:ext cx="15" cy="15"/>
              </a:xfrm>
              <a:custGeom>
                <a:avLst/>
                <a:gdLst>
                  <a:gd name="txL" fmla="*/ 0 w 30"/>
                  <a:gd name="txT" fmla="*/ 0 h 28"/>
                  <a:gd name="txR" fmla="*/ 30 w 30"/>
                  <a:gd name="txB" fmla="*/ 28 h 28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0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55" name="Freeform 271"/>
              <p:cNvSpPr/>
              <p:nvPr/>
            </p:nvSpPr>
            <p:spPr>
              <a:xfrm>
                <a:off x="3264" y="3390"/>
                <a:ext cx="30" cy="30"/>
              </a:xfrm>
              <a:custGeom>
                <a:avLst/>
                <a:gdLst>
                  <a:gd name="txL" fmla="*/ 0 w 59"/>
                  <a:gd name="txT" fmla="*/ 0 h 60"/>
                  <a:gd name="txR" fmla="*/ 59 w 59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0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29" y="0"/>
                    </a:lnTo>
                    <a:lnTo>
                      <a:pt x="18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8"/>
                    </a:lnTo>
                    <a:lnTo>
                      <a:pt x="9" y="52"/>
                    </a:lnTo>
                    <a:lnTo>
                      <a:pt x="13" y="56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29" y="60"/>
                    </a:lnTo>
                    <a:lnTo>
                      <a:pt x="35" y="60"/>
                    </a:lnTo>
                    <a:lnTo>
                      <a:pt x="41" y="58"/>
                    </a:lnTo>
                    <a:lnTo>
                      <a:pt x="46" y="56"/>
                    </a:lnTo>
                    <a:lnTo>
                      <a:pt x="50" y="52"/>
                    </a:lnTo>
                    <a:lnTo>
                      <a:pt x="54" y="48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56" name="Freeform 272"/>
              <p:cNvSpPr/>
              <p:nvPr/>
            </p:nvSpPr>
            <p:spPr>
              <a:xfrm>
                <a:off x="3272" y="3397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8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4" y="4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57" name="Freeform 273"/>
              <p:cNvSpPr/>
              <p:nvPr/>
            </p:nvSpPr>
            <p:spPr>
              <a:xfrm>
                <a:off x="3480" y="3319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58" name="Freeform 274"/>
              <p:cNvSpPr/>
              <p:nvPr/>
            </p:nvSpPr>
            <p:spPr>
              <a:xfrm>
                <a:off x="3487" y="3327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59" name="Freeform 275"/>
              <p:cNvSpPr/>
              <p:nvPr/>
            </p:nvSpPr>
            <p:spPr>
              <a:xfrm>
                <a:off x="3586" y="3398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6" y="13"/>
                    </a:lnTo>
                    <a:lnTo>
                      <a:pt x="52" y="9"/>
                    </a:lnTo>
                    <a:lnTo>
                      <a:pt x="48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1"/>
                    </a:lnTo>
                    <a:lnTo>
                      <a:pt x="6" y="47"/>
                    </a:lnTo>
                    <a:lnTo>
                      <a:pt x="10" y="51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8" y="55"/>
                    </a:lnTo>
                    <a:lnTo>
                      <a:pt x="52" y="51"/>
                    </a:lnTo>
                    <a:lnTo>
                      <a:pt x="56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60" name="Freeform 276"/>
              <p:cNvSpPr/>
              <p:nvPr/>
            </p:nvSpPr>
            <p:spPr>
              <a:xfrm>
                <a:off x="3594" y="3405"/>
                <a:ext cx="15" cy="15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11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6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4"/>
                    </a:lnTo>
                    <a:lnTo>
                      <a:pt x="28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61" name="Freeform 277"/>
              <p:cNvSpPr/>
              <p:nvPr/>
            </p:nvSpPr>
            <p:spPr>
              <a:xfrm>
                <a:off x="3541" y="3129"/>
                <a:ext cx="30" cy="30"/>
              </a:xfrm>
              <a:custGeom>
                <a:avLst/>
                <a:gdLst>
                  <a:gd name="txL" fmla="*/ 0 w 59"/>
                  <a:gd name="txT" fmla="*/ 0 h 60"/>
                  <a:gd name="txR" fmla="*/ 59 w 59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9" h="60">
                    <a:moveTo>
                      <a:pt x="59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5" y="12"/>
                    </a:lnTo>
                    <a:lnTo>
                      <a:pt x="51" y="8"/>
                    </a:lnTo>
                    <a:lnTo>
                      <a:pt x="47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9" y="50"/>
                    </a:lnTo>
                    <a:lnTo>
                      <a:pt x="13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62" name="Freeform 278"/>
              <p:cNvSpPr/>
              <p:nvPr/>
            </p:nvSpPr>
            <p:spPr>
              <a:xfrm>
                <a:off x="3549" y="3136"/>
                <a:ext cx="14" cy="15"/>
              </a:xfrm>
              <a:custGeom>
                <a:avLst/>
                <a:gdLst>
                  <a:gd name="txL" fmla="*/ 0 w 29"/>
                  <a:gd name="txT" fmla="*/ 0 h 28"/>
                  <a:gd name="txR" fmla="*/ 29 w 29"/>
                  <a:gd name="txB" fmla="*/ 28 h 28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29" h="28">
                    <a:moveTo>
                      <a:pt x="15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1"/>
                    </a:lnTo>
                    <a:lnTo>
                      <a:pt x="29" y="15"/>
                    </a:lnTo>
                    <a:lnTo>
                      <a:pt x="28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63" name="Freeform 279"/>
              <p:cNvSpPr/>
              <p:nvPr/>
            </p:nvSpPr>
            <p:spPr>
              <a:xfrm>
                <a:off x="3696" y="3110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3"/>
                    </a:lnTo>
                    <a:lnTo>
                      <a:pt x="51" y="9"/>
                    </a:lnTo>
                    <a:lnTo>
                      <a:pt x="46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64" name="Freeform 280"/>
              <p:cNvSpPr/>
              <p:nvPr/>
            </p:nvSpPr>
            <p:spPr>
              <a:xfrm>
                <a:off x="3703" y="3117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65" name="Freeform 281"/>
              <p:cNvSpPr/>
              <p:nvPr/>
            </p:nvSpPr>
            <p:spPr>
              <a:xfrm>
                <a:off x="3669" y="3257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2" y="3"/>
                    </a:lnTo>
                    <a:lnTo>
                      <a:pt x="36" y="2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5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66" name="Freeform 282"/>
              <p:cNvSpPr/>
              <p:nvPr/>
            </p:nvSpPr>
            <p:spPr>
              <a:xfrm>
                <a:off x="3677" y="3264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67" name="Freeform 283"/>
              <p:cNvSpPr/>
              <p:nvPr/>
            </p:nvSpPr>
            <p:spPr>
              <a:xfrm>
                <a:off x="3693" y="3382"/>
                <a:ext cx="30" cy="30"/>
              </a:xfrm>
              <a:custGeom>
                <a:avLst/>
                <a:gdLst>
                  <a:gd name="txL" fmla="*/ 0 w 58"/>
                  <a:gd name="txT" fmla="*/ 0 h 59"/>
                  <a:gd name="txR" fmla="*/ 58 w 58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8" h="59">
                    <a:moveTo>
                      <a:pt x="58" y="29"/>
                    </a:moveTo>
                    <a:lnTo>
                      <a:pt x="58" y="23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68" name="Freeform 284"/>
              <p:cNvSpPr/>
              <p:nvPr/>
            </p:nvSpPr>
            <p:spPr>
              <a:xfrm>
                <a:off x="3701" y="3390"/>
                <a:ext cx="14" cy="14"/>
              </a:xfrm>
              <a:custGeom>
                <a:avLst/>
                <a:gdLst>
                  <a:gd name="txL" fmla="*/ 0 w 28"/>
                  <a:gd name="txT" fmla="*/ 0 h 29"/>
                  <a:gd name="txR" fmla="*/ 28 w 28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28" h="29">
                    <a:moveTo>
                      <a:pt x="13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5" y="27"/>
                    </a:lnTo>
                    <a:lnTo>
                      <a:pt x="3" y="25"/>
                    </a:lnTo>
                    <a:lnTo>
                      <a:pt x="2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3" y="4"/>
                    </a:lnTo>
                    <a:lnTo>
                      <a:pt x="5" y="3"/>
                    </a:lnTo>
                    <a:lnTo>
                      <a:pt x="9" y="2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7" y="8"/>
                    </a:lnTo>
                    <a:lnTo>
                      <a:pt x="28" y="12"/>
                    </a:lnTo>
                    <a:lnTo>
                      <a:pt x="28" y="14"/>
                    </a:lnTo>
                    <a:lnTo>
                      <a:pt x="27" y="20"/>
                    </a:lnTo>
                    <a:lnTo>
                      <a:pt x="25" y="25"/>
                    </a:lnTo>
                    <a:lnTo>
                      <a:pt x="19" y="28"/>
                    </a:lnTo>
                    <a:lnTo>
                      <a:pt x="13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69" name="Freeform 285"/>
              <p:cNvSpPr/>
              <p:nvPr/>
            </p:nvSpPr>
            <p:spPr>
              <a:xfrm>
                <a:off x="3842" y="3409"/>
                <a:ext cx="30" cy="30"/>
              </a:xfrm>
              <a:custGeom>
                <a:avLst/>
                <a:gdLst>
                  <a:gd name="txL" fmla="*/ 0 w 60"/>
                  <a:gd name="txT" fmla="*/ 0 h 58"/>
                  <a:gd name="txR" fmla="*/ 60 w 60"/>
                  <a:gd name="txB" fmla="*/ 58 h 58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8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4" y="58"/>
                    </a:lnTo>
                    <a:lnTo>
                      <a:pt x="30" y="58"/>
                    </a:lnTo>
                    <a:lnTo>
                      <a:pt x="36" y="58"/>
                    </a:lnTo>
                    <a:lnTo>
                      <a:pt x="41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70" name="Freeform 286"/>
              <p:cNvSpPr/>
              <p:nvPr/>
            </p:nvSpPr>
            <p:spPr>
              <a:xfrm>
                <a:off x="3850" y="3417"/>
                <a:ext cx="15" cy="14"/>
              </a:xfrm>
              <a:custGeom>
                <a:avLst/>
                <a:gdLst>
                  <a:gd name="txL" fmla="*/ 0 w 30"/>
                  <a:gd name="txT" fmla="*/ 0 h 28"/>
                  <a:gd name="txR" fmla="*/ 30 w 30"/>
                  <a:gd name="txB" fmla="*/ 28 h 28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5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71" name="Freeform 287"/>
              <p:cNvSpPr/>
              <p:nvPr/>
            </p:nvSpPr>
            <p:spPr>
              <a:xfrm>
                <a:off x="3869" y="3310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72" name="Freeform 288"/>
              <p:cNvSpPr/>
              <p:nvPr/>
            </p:nvSpPr>
            <p:spPr>
              <a:xfrm>
                <a:off x="3876" y="3318"/>
                <a:ext cx="15" cy="14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4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73" name="Freeform 289"/>
              <p:cNvSpPr/>
              <p:nvPr/>
            </p:nvSpPr>
            <p:spPr>
              <a:xfrm>
                <a:off x="3869" y="3182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74" name="Freeform 290"/>
              <p:cNvSpPr/>
              <p:nvPr/>
            </p:nvSpPr>
            <p:spPr>
              <a:xfrm>
                <a:off x="3876" y="3189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75" name="Freeform 291"/>
              <p:cNvSpPr/>
              <p:nvPr/>
            </p:nvSpPr>
            <p:spPr>
              <a:xfrm>
                <a:off x="2809" y="3310"/>
                <a:ext cx="29" cy="30"/>
              </a:xfrm>
              <a:custGeom>
                <a:avLst/>
                <a:gdLst>
                  <a:gd name="txL" fmla="*/ 0 w 58"/>
                  <a:gd name="txT" fmla="*/ 0 h 59"/>
                  <a:gd name="txR" fmla="*/ 58 w 58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8" h="59">
                    <a:moveTo>
                      <a:pt x="58" y="29"/>
                    </a:moveTo>
                    <a:lnTo>
                      <a:pt x="58" y="24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7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76" name="Freeform 292"/>
              <p:cNvSpPr/>
              <p:nvPr/>
            </p:nvSpPr>
            <p:spPr>
              <a:xfrm>
                <a:off x="2816" y="3318"/>
                <a:ext cx="15" cy="14"/>
              </a:xfrm>
              <a:custGeom>
                <a:avLst/>
                <a:gdLst>
                  <a:gd name="txL" fmla="*/ 0 w 29"/>
                  <a:gd name="txT" fmla="*/ 0 h 29"/>
                  <a:gd name="txR" fmla="*/ 29 w 29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29" h="29">
                    <a:moveTo>
                      <a:pt x="14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6" y="3"/>
                    </a:lnTo>
                    <a:lnTo>
                      <a:pt x="10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5" y="4"/>
                    </a:lnTo>
                    <a:lnTo>
                      <a:pt x="27" y="6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4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77" name="Freeform 293"/>
              <p:cNvSpPr/>
              <p:nvPr/>
            </p:nvSpPr>
            <p:spPr>
              <a:xfrm>
                <a:off x="2947" y="2236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7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78" name="Freeform 294"/>
              <p:cNvSpPr/>
              <p:nvPr/>
            </p:nvSpPr>
            <p:spPr>
              <a:xfrm>
                <a:off x="2954" y="2244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2057" name="Group 295"/>
            <p:cNvGrpSpPr/>
            <p:nvPr/>
          </p:nvGrpSpPr>
          <p:grpSpPr>
            <a:xfrm rot="5400000">
              <a:off x="36" y="-47"/>
              <a:ext cx="859" cy="952"/>
              <a:chOff x="2794" y="2160"/>
              <a:chExt cx="1154" cy="1279"/>
            </a:xfrm>
          </p:grpSpPr>
          <p:sp>
            <p:nvSpPr>
              <p:cNvPr id="2199" name="AutoShape 296"/>
              <p:cNvSpPr>
                <a:spLocks noChangeAspect="1" noTextEdit="1"/>
              </p:cNvSpPr>
              <p:nvPr/>
            </p:nvSpPr>
            <p:spPr>
              <a:xfrm>
                <a:off x="2832" y="2160"/>
                <a:ext cx="1116" cy="123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00" name="Freeform 297"/>
              <p:cNvSpPr/>
              <p:nvPr/>
            </p:nvSpPr>
            <p:spPr>
              <a:xfrm>
                <a:off x="2912" y="2780"/>
                <a:ext cx="30" cy="30"/>
              </a:xfrm>
              <a:custGeom>
                <a:avLst/>
                <a:gdLst>
                  <a:gd name="txL" fmla="*/ 0 w 61"/>
                  <a:gd name="txT" fmla="*/ 0 h 60"/>
                  <a:gd name="txR" fmla="*/ 61 w 61"/>
                  <a:gd name="txB" fmla="*/ 60 h 60"/>
                </a:gdLst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61" h="60">
                    <a:moveTo>
                      <a:pt x="31" y="60"/>
                    </a:moveTo>
                    <a:lnTo>
                      <a:pt x="18" y="57"/>
                    </a:lnTo>
                    <a:lnTo>
                      <a:pt x="9" y="50"/>
                    </a:lnTo>
                    <a:lnTo>
                      <a:pt x="2" y="41"/>
                    </a:lnTo>
                    <a:lnTo>
                      <a:pt x="0" y="30"/>
                    </a:lnTo>
                    <a:lnTo>
                      <a:pt x="2" y="18"/>
                    </a:lnTo>
                    <a:lnTo>
                      <a:pt x="9" y="8"/>
                    </a:lnTo>
                    <a:lnTo>
                      <a:pt x="18" y="2"/>
                    </a:lnTo>
                    <a:lnTo>
                      <a:pt x="31" y="0"/>
                    </a:lnTo>
                    <a:lnTo>
                      <a:pt x="42" y="2"/>
                    </a:lnTo>
                    <a:lnTo>
                      <a:pt x="52" y="8"/>
                    </a:lnTo>
                    <a:lnTo>
                      <a:pt x="58" y="18"/>
                    </a:lnTo>
                    <a:lnTo>
                      <a:pt x="61" y="30"/>
                    </a:lnTo>
                    <a:lnTo>
                      <a:pt x="58" y="41"/>
                    </a:lnTo>
                    <a:lnTo>
                      <a:pt x="52" y="50"/>
                    </a:lnTo>
                    <a:lnTo>
                      <a:pt x="42" y="57"/>
                    </a:lnTo>
                    <a:lnTo>
                      <a:pt x="31" y="6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01" name="Freeform 298"/>
              <p:cNvSpPr/>
              <p:nvPr/>
            </p:nvSpPr>
            <p:spPr>
              <a:xfrm>
                <a:off x="2893" y="2680"/>
                <a:ext cx="67" cy="91"/>
              </a:xfrm>
              <a:custGeom>
                <a:avLst/>
                <a:gdLst>
                  <a:gd name="txL" fmla="*/ 0 w 132"/>
                  <a:gd name="txT" fmla="*/ 0 h 182"/>
                  <a:gd name="txR" fmla="*/ 132 w 132"/>
                  <a:gd name="txB" fmla="*/ 182 h 182"/>
                </a:gdLst>
                <a:ahLst/>
                <a:cxnLst>
                  <a:cxn ang="0">
                    <a:pos x="2" y="6"/>
                  </a:cxn>
                  <a:cxn ang="0">
                    <a:pos x="3" y="6"/>
                  </a:cxn>
                  <a:cxn ang="0">
                    <a:pos x="3" y="6"/>
                  </a:cxn>
                  <a:cxn ang="0">
                    <a:pos x="4" y="5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5" y="2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6"/>
                  </a:cxn>
                </a:cxnLst>
                <a:rect l="txL" t="txT" r="txR" b="txB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02" name="Freeform 299"/>
              <p:cNvSpPr/>
              <p:nvPr/>
            </p:nvSpPr>
            <p:spPr>
              <a:xfrm>
                <a:off x="2893" y="2680"/>
                <a:ext cx="67" cy="91"/>
              </a:xfrm>
              <a:custGeom>
                <a:avLst/>
                <a:gdLst>
                  <a:gd name="txL" fmla="*/ 0 w 132"/>
                  <a:gd name="txT" fmla="*/ 0 h 182"/>
                  <a:gd name="txR" fmla="*/ 132 w 132"/>
                  <a:gd name="txB" fmla="*/ 182 h 182"/>
                </a:gdLst>
                <a:ahLst/>
                <a:cxnLst>
                  <a:cxn ang="0">
                    <a:pos x="2" y="6"/>
                  </a:cxn>
                  <a:cxn ang="0">
                    <a:pos x="3" y="6"/>
                  </a:cxn>
                  <a:cxn ang="0">
                    <a:pos x="3" y="6"/>
                  </a:cxn>
                  <a:cxn ang="0">
                    <a:pos x="4" y="5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5" y="2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6"/>
                  </a:cxn>
                </a:cxnLst>
                <a:rect l="txL" t="txT" r="txR" b="txB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03" name="Freeform 300"/>
              <p:cNvSpPr/>
              <p:nvPr/>
            </p:nvSpPr>
            <p:spPr>
              <a:xfrm>
                <a:off x="2821" y="2718"/>
                <a:ext cx="89" cy="73"/>
              </a:xfrm>
              <a:custGeom>
                <a:avLst/>
                <a:gdLst>
                  <a:gd name="txL" fmla="*/ 0 w 177"/>
                  <a:gd name="txT" fmla="*/ 0 h 146"/>
                  <a:gd name="txR" fmla="*/ 177 w 177"/>
                  <a:gd name="txB" fmla="*/ 146 h 146"/>
                </a:gdLst>
                <a:ahLst/>
                <a:cxnLst>
                  <a:cxn ang="0">
                    <a:pos x="6" y="5"/>
                  </a:cxn>
                  <a:cxn ang="0">
                    <a:pos x="6" y="4"/>
                  </a:cxn>
                  <a:cxn ang="0">
                    <a:pos x="6" y="4"/>
                  </a:cxn>
                  <a:cxn ang="0">
                    <a:pos x="6" y="3"/>
                  </a:cxn>
                  <a:cxn ang="0">
                    <a:pos x="5" y="2"/>
                  </a:cxn>
                  <a:cxn ang="0">
                    <a:pos x="4" y="2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3" y="5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6" y="5"/>
                  </a:cxn>
                  <a:cxn ang="0">
                    <a:pos x="6" y="5"/>
                  </a:cxn>
                </a:cxnLst>
                <a:rect l="txL" t="txT" r="txR" b="txB"/>
                <a:pathLst>
                  <a:path w="177" h="146">
                    <a:moveTo>
                      <a:pt x="163" y="144"/>
                    </a:moveTo>
                    <a:lnTo>
                      <a:pt x="177" y="118"/>
                    </a:lnTo>
                    <a:lnTo>
                      <a:pt x="172" y="110"/>
                    </a:lnTo>
                    <a:lnTo>
                      <a:pt x="161" y="89"/>
                    </a:lnTo>
                    <a:lnTo>
                      <a:pt x="144" y="62"/>
                    </a:lnTo>
                    <a:lnTo>
                      <a:pt x="122" y="33"/>
                    </a:lnTo>
                    <a:lnTo>
                      <a:pt x="95" y="11"/>
                    </a:lnTo>
                    <a:lnTo>
                      <a:pt x="69" y="0"/>
                    </a:lnTo>
                    <a:lnTo>
                      <a:pt x="40" y="7"/>
                    </a:lnTo>
                    <a:lnTo>
                      <a:pt x="14" y="38"/>
                    </a:lnTo>
                    <a:lnTo>
                      <a:pt x="3" y="60"/>
                    </a:lnTo>
                    <a:lnTo>
                      <a:pt x="0" y="78"/>
                    </a:lnTo>
                    <a:lnTo>
                      <a:pt x="1" y="94"/>
                    </a:lnTo>
                    <a:lnTo>
                      <a:pt x="8" y="106"/>
                    </a:lnTo>
                    <a:lnTo>
                      <a:pt x="17" y="117"/>
                    </a:lnTo>
                    <a:lnTo>
                      <a:pt x="30" y="126"/>
                    </a:lnTo>
                    <a:lnTo>
                      <a:pt x="46" y="132"/>
                    </a:lnTo>
                    <a:lnTo>
                      <a:pt x="62" y="138"/>
                    </a:lnTo>
                    <a:lnTo>
                      <a:pt x="79" y="141"/>
                    </a:lnTo>
                    <a:lnTo>
                      <a:pt x="98" y="143"/>
                    </a:lnTo>
                    <a:lnTo>
                      <a:pt x="115" y="144"/>
                    </a:lnTo>
                    <a:lnTo>
                      <a:pt x="130" y="146"/>
                    </a:lnTo>
                    <a:lnTo>
                      <a:pt x="144" y="146"/>
                    </a:lnTo>
                    <a:lnTo>
                      <a:pt x="154" y="144"/>
                    </a:lnTo>
                    <a:lnTo>
                      <a:pt x="161" y="144"/>
                    </a:lnTo>
                    <a:lnTo>
                      <a:pt x="163" y="144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04" name="Freeform 301"/>
              <p:cNvSpPr/>
              <p:nvPr/>
            </p:nvSpPr>
            <p:spPr>
              <a:xfrm>
                <a:off x="2821" y="2800"/>
                <a:ext cx="89" cy="71"/>
              </a:xfrm>
              <a:custGeom>
                <a:avLst/>
                <a:gdLst>
                  <a:gd name="txL" fmla="*/ 0 w 178"/>
                  <a:gd name="txT" fmla="*/ 0 h 143"/>
                  <a:gd name="txR" fmla="*/ 178 w 178"/>
                  <a:gd name="txB" fmla="*/ 143 h 143"/>
                </a:gdLst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3"/>
                  </a:cxn>
                  <a:cxn ang="0">
                    <a:pos x="5" y="2"/>
                  </a:cxn>
                  <a:cxn ang="0">
                    <a:pos x="6" y="1"/>
                  </a:cxn>
                  <a:cxn ang="0">
                    <a:pos x="6" y="1"/>
                  </a:cxn>
                  <a:cxn ang="0">
                    <a:pos x="6" y="0"/>
                  </a:cxn>
                </a:cxnLst>
                <a:rect l="txL" t="txT" r="txR" b="txB"/>
                <a:pathLst>
                  <a:path w="178" h="143">
                    <a:moveTo>
                      <a:pt x="178" y="27"/>
                    </a:moveTo>
                    <a:lnTo>
                      <a:pt x="164" y="1"/>
                    </a:lnTo>
                    <a:lnTo>
                      <a:pt x="162" y="1"/>
                    </a:lnTo>
                    <a:lnTo>
                      <a:pt x="155" y="1"/>
                    </a:lnTo>
                    <a:lnTo>
                      <a:pt x="145" y="0"/>
                    </a:lnTo>
                    <a:lnTo>
                      <a:pt x="131" y="0"/>
                    </a:lnTo>
                    <a:lnTo>
                      <a:pt x="116" y="1"/>
                    </a:lnTo>
                    <a:lnTo>
                      <a:pt x="99" y="2"/>
                    </a:lnTo>
                    <a:lnTo>
                      <a:pt x="80" y="5"/>
                    </a:lnTo>
                    <a:lnTo>
                      <a:pt x="63" y="7"/>
                    </a:lnTo>
                    <a:lnTo>
                      <a:pt x="46" y="13"/>
                    </a:lnTo>
                    <a:lnTo>
                      <a:pt x="31" y="18"/>
                    </a:lnTo>
                    <a:lnTo>
                      <a:pt x="18" y="27"/>
                    </a:lnTo>
                    <a:lnTo>
                      <a:pt x="8" y="37"/>
                    </a:lnTo>
                    <a:lnTo>
                      <a:pt x="2" y="50"/>
                    </a:lnTo>
                    <a:lnTo>
                      <a:pt x="0" y="65"/>
                    </a:lnTo>
                    <a:lnTo>
                      <a:pt x="4" y="83"/>
                    </a:lnTo>
                    <a:lnTo>
                      <a:pt x="14" y="104"/>
                    </a:lnTo>
                    <a:lnTo>
                      <a:pt x="41" y="135"/>
                    </a:lnTo>
                    <a:lnTo>
                      <a:pt x="69" y="143"/>
                    </a:lnTo>
                    <a:lnTo>
                      <a:pt x="96" y="132"/>
                    </a:lnTo>
                    <a:lnTo>
                      <a:pt x="122" y="111"/>
                    </a:lnTo>
                    <a:lnTo>
                      <a:pt x="145" y="83"/>
                    </a:lnTo>
                    <a:lnTo>
                      <a:pt x="162" y="55"/>
                    </a:lnTo>
                    <a:lnTo>
                      <a:pt x="174" y="35"/>
                    </a:lnTo>
                    <a:lnTo>
                      <a:pt x="178" y="27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05" name="Freeform 302"/>
              <p:cNvSpPr/>
              <p:nvPr/>
            </p:nvSpPr>
            <p:spPr>
              <a:xfrm>
                <a:off x="2894" y="2818"/>
                <a:ext cx="66" cy="90"/>
              </a:xfrm>
              <a:custGeom>
                <a:avLst/>
                <a:gdLst>
                  <a:gd name="txL" fmla="*/ 0 w 132"/>
                  <a:gd name="txT" fmla="*/ 0 h 181"/>
                  <a:gd name="txR" fmla="*/ 132 w 132"/>
                  <a:gd name="txB" fmla="*/ 181 h 181"/>
                </a:gdLst>
                <a:ahLst/>
                <a:cxnLst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1" y="4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4" y="5"/>
                  </a:cxn>
                  <a:cxn ang="0">
                    <a:pos x="4" y="4"/>
                  </a:cxn>
                  <a:cxn ang="0">
                    <a:pos x="5" y="3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</a:cxnLst>
                <a:rect l="txL" t="txT" r="txR" b="txB"/>
                <a:pathLst>
                  <a:path w="132" h="181">
                    <a:moveTo>
                      <a:pt x="82" y="0"/>
                    </a:moveTo>
                    <a:lnTo>
                      <a:pt x="52" y="0"/>
                    </a:lnTo>
                    <a:lnTo>
                      <a:pt x="47" y="8"/>
                    </a:lnTo>
                    <a:lnTo>
                      <a:pt x="35" y="29"/>
                    </a:lnTo>
                    <a:lnTo>
                      <a:pt x="20" y="57"/>
                    </a:lnTo>
                    <a:lnTo>
                      <a:pt x="7" y="90"/>
                    </a:lnTo>
                    <a:lnTo>
                      <a:pt x="0" y="123"/>
                    </a:lnTo>
                    <a:lnTo>
                      <a:pt x="5" y="152"/>
                    </a:lnTo>
                    <a:lnTo>
                      <a:pt x="24" y="172"/>
                    </a:lnTo>
                    <a:lnTo>
                      <a:pt x="64" y="181"/>
                    </a:lnTo>
                    <a:lnTo>
                      <a:pt x="106" y="172"/>
                    </a:lnTo>
                    <a:lnTo>
                      <a:pt x="127" y="152"/>
                    </a:lnTo>
                    <a:lnTo>
                      <a:pt x="132" y="123"/>
                    </a:lnTo>
                    <a:lnTo>
                      <a:pt x="127" y="90"/>
                    </a:lnTo>
                    <a:lnTo>
                      <a:pt x="114" y="57"/>
                    </a:lnTo>
                    <a:lnTo>
                      <a:pt x="99" y="29"/>
                    </a:lnTo>
                    <a:lnTo>
                      <a:pt x="86" y="8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06" name="Freeform 303"/>
              <p:cNvSpPr/>
              <p:nvPr/>
            </p:nvSpPr>
            <p:spPr>
              <a:xfrm>
                <a:off x="2944" y="2799"/>
                <a:ext cx="88" cy="72"/>
              </a:xfrm>
              <a:custGeom>
                <a:avLst/>
                <a:gdLst>
                  <a:gd name="txL" fmla="*/ 0 w 177"/>
                  <a:gd name="txT" fmla="*/ 0 h 144"/>
                  <a:gd name="txR" fmla="*/ 177 w 177"/>
                  <a:gd name="txB" fmla="*/ 144 h 144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3" y="5"/>
                  </a:cxn>
                  <a:cxn ang="0">
                    <a:pos x="4" y="5"/>
                  </a:cxn>
                  <a:cxn ang="0">
                    <a:pos x="5" y="4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177" h="144">
                    <a:moveTo>
                      <a:pt x="15" y="1"/>
                    </a:moveTo>
                    <a:lnTo>
                      <a:pt x="0" y="26"/>
                    </a:lnTo>
                    <a:lnTo>
                      <a:pt x="5" y="34"/>
                    </a:lnTo>
                    <a:lnTo>
                      <a:pt x="16" y="55"/>
                    </a:lnTo>
                    <a:lnTo>
                      <a:pt x="33" y="83"/>
                    </a:lnTo>
                    <a:lnTo>
                      <a:pt x="56" y="110"/>
                    </a:lnTo>
                    <a:lnTo>
                      <a:pt x="82" y="132"/>
                    </a:lnTo>
                    <a:lnTo>
                      <a:pt x="109" y="144"/>
                    </a:lnTo>
                    <a:lnTo>
                      <a:pt x="137" y="137"/>
                    </a:lnTo>
                    <a:lnTo>
                      <a:pt x="164" y="106"/>
                    </a:lnTo>
                    <a:lnTo>
                      <a:pt x="174" y="85"/>
                    </a:lnTo>
                    <a:lnTo>
                      <a:pt x="177" y="67"/>
                    </a:lnTo>
                    <a:lnTo>
                      <a:pt x="176" y="50"/>
                    </a:lnTo>
                    <a:lnTo>
                      <a:pt x="170" y="38"/>
                    </a:lnTo>
                    <a:lnTo>
                      <a:pt x="161" y="27"/>
                    </a:lnTo>
                    <a:lnTo>
                      <a:pt x="147" y="19"/>
                    </a:lnTo>
                    <a:lnTo>
                      <a:pt x="132" y="12"/>
                    </a:lnTo>
                    <a:lnTo>
                      <a:pt x="116" y="8"/>
                    </a:lnTo>
                    <a:lnTo>
                      <a:pt x="98" y="4"/>
                    </a:lnTo>
                    <a:lnTo>
                      <a:pt x="81" y="2"/>
                    </a:lnTo>
                    <a:lnTo>
                      <a:pt x="63" y="1"/>
                    </a:lnTo>
                    <a:lnTo>
                      <a:pt x="48" y="0"/>
                    </a:lnTo>
                    <a:lnTo>
                      <a:pt x="35" y="0"/>
                    </a:lnTo>
                    <a:lnTo>
                      <a:pt x="24" y="1"/>
                    </a:lnTo>
                    <a:lnTo>
                      <a:pt x="17" y="1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07" name="Freeform 304"/>
              <p:cNvSpPr/>
              <p:nvPr/>
            </p:nvSpPr>
            <p:spPr>
              <a:xfrm>
                <a:off x="2943" y="2718"/>
                <a:ext cx="90" cy="72"/>
              </a:xfrm>
              <a:custGeom>
                <a:avLst/>
                <a:gdLst>
                  <a:gd name="txL" fmla="*/ 0 w 180"/>
                  <a:gd name="txT" fmla="*/ 0 h 143"/>
                  <a:gd name="txR" fmla="*/ 180 w 180"/>
                  <a:gd name="txB" fmla="*/ 143 h 143"/>
                </a:gdLst>
                <a:ahLst/>
                <a:cxnLst>
                  <a:cxn ang="0">
                    <a:pos x="0" y="4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4" y="5"/>
                  </a:cxn>
                  <a:cxn ang="0">
                    <a:pos x="5" y="5"/>
                  </a:cxn>
                  <a:cxn ang="0">
                    <a:pos x="5" y="4"/>
                  </a:cxn>
                  <a:cxn ang="0">
                    <a:pos x="6" y="4"/>
                  </a:cxn>
                  <a:cxn ang="0">
                    <a:pos x="6" y="4"/>
                  </a:cxn>
                  <a:cxn ang="0">
                    <a:pos x="6" y="3"/>
                  </a:cxn>
                  <a:cxn ang="0">
                    <a:pos x="6" y="3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5" y="1"/>
                  </a:cxn>
                  <a:cxn ang="0">
                    <a:pos x="4" y="0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0" y="4"/>
                  </a:cxn>
                </a:cxnLst>
                <a:rect l="txL" t="txT" r="txR" b="txB"/>
                <a:pathLst>
                  <a:path w="180" h="143">
                    <a:moveTo>
                      <a:pt x="0" y="116"/>
                    </a:moveTo>
                    <a:lnTo>
                      <a:pt x="15" y="142"/>
                    </a:lnTo>
                    <a:lnTo>
                      <a:pt x="17" y="142"/>
                    </a:lnTo>
                    <a:lnTo>
                      <a:pt x="24" y="142"/>
                    </a:lnTo>
                    <a:lnTo>
                      <a:pt x="34" y="143"/>
                    </a:lnTo>
                    <a:lnTo>
                      <a:pt x="48" y="143"/>
                    </a:lnTo>
                    <a:lnTo>
                      <a:pt x="63" y="142"/>
                    </a:lnTo>
                    <a:lnTo>
                      <a:pt x="80" y="141"/>
                    </a:lnTo>
                    <a:lnTo>
                      <a:pt x="99" y="139"/>
                    </a:lnTo>
                    <a:lnTo>
                      <a:pt x="116" y="135"/>
                    </a:lnTo>
                    <a:lnTo>
                      <a:pt x="133" y="131"/>
                    </a:lnTo>
                    <a:lnTo>
                      <a:pt x="148" y="125"/>
                    </a:lnTo>
                    <a:lnTo>
                      <a:pt x="161" y="117"/>
                    </a:lnTo>
                    <a:lnTo>
                      <a:pt x="171" y="106"/>
                    </a:lnTo>
                    <a:lnTo>
                      <a:pt x="177" y="94"/>
                    </a:lnTo>
                    <a:lnTo>
                      <a:pt x="180" y="79"/>
                    </a:lnTo>
                    <a:lnTo>
                      <a:pt x="175" y="60"/>
                    </a:lnTo>
                    <a:lnTo>
                      <a:pt x="166" y="40"/>
                    </a:lnTo>
                    <a:lnTo>
                      <a:pt x="138" y="7"/>
                    </a:lnTo>
                    <a:lnTo>
                      <a:pt x="109" y="0"/>
                    </a:lnTo>
                    <a:lnTo>
                      <a:pt x="82" y="10"/>
                    </a:lnTo>
                    <a:lnTo>
                      <a:pt x="56" y="32"/>
                    </a:lnTo>
                    <a:lnTo>
                      <a:pt x="33" y="59"/>
                    </a:lnTo>
                    <a:lnTo>
                      <a:pt x="16" y="87"/>
                    </a:lnTo>
                    <a:lnTo>
                      <a:pt x="4" y="108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08" name="Freeform 305"/>
              <p:cNvSpPr/>
              <p:nvPr/>
            </p:nvSpPr>
            <p:spPr>
              <a:xfrm>
                <a:off x="3116" y="2261"/>
                <a:ext cx="12" cy="12"/>
              </a:xfrm>
              <a:custGeom>
                <a:avLst/>
                <a:gdLst>
                  <a:gd name="txL" fmla="*/ 0 w 24"/>
                  <a:gd name="txT" fmla="*/ 0 h 24"/>
                  <a:gd name="txR" fmla="*/ 24 w 24"/>
                  <a:gd name="txB" fmla="*/ 24 h 24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4" h="24">
                    <a:moveTo>
                      <a:pt x="12" y="24"/>
                    </a:moveTo>
                    <a:lnTo>
                      <a:pt x="8" y="23"/>
                    </a:lnTo>
                    <a:lnTo>
                      <a:pt x="3" y="21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2" y="0"/>
                    </a:lnTo>
                    <a:lnTo>
                      <a:pt x="17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1"/>
                    </a:lnTo>
                    <a:lnTo>
                      <a:pt x="17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09" name="Freeform 306"/>
              <p:cNvSpPr/>
              <p:nvPr/>
            </p:nvSpPr>
            <p:spPr>
              <a:xfrm>
                <a:off x="3109" y="2221"/>
                <a:ext cx="26" cy="37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3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</a:cxnLst>
                <a:rect l="txL" t="txT" r="txR" b="txB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10" name="Freeform 307"/>
              <p:cNvSpPr/>
              <p:nvPr/>
            </p:nvSpPr>
            <p:spPr>
              <a:xfrm>
                <a:off x="3109" y="2221"/>
                <a:ext cx="26" cy="37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3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</a:cxnLst>
                <a:rect l="txL" t="txT" r="txR" b="txB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11" name="Freeform 308"/>
              <p:cNvSpPr/>
              <p:nvPr/>
            </p:nvSpPr>
            <p:spPr>
              <a:xfrm>
                <a:off x="3080" y="2236"/>
                <a:ext cx="36" cy="29"/>
              </a:xfrm>
              <a:custGeom>
                <a:avLst/>
                <a:gdLst>
                  <a:gd name="txL" fmla="*/ 0 w 71"/>
                  <a:gd name="txT" fmla="*/ 0 h 58"/>
                  <a:gd name="txR" fmla="*/ 71 w 71"/>
                  <a:gd name="txB" fmla="*/ 58 h 58"/>
                </a:gdLst>
                <a:ahLst/>
                <a:cxnLst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3" y="2"/>
                  </a:cxn>
                </a:cxnLst>
                <a:rect l="txL" t="txT" r="txR" b="txB"/>
                <a:pathLst>
                  <a:path w="71" h="58">
                    <a:moveTo>
                      <a:pt x="66" y="58"/>
                    </a:moveTo>
                    <a:lnTo>
                      <a:pt x="71" y="48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5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7"/>
                    </a:lnTo>
                    <a:lnTo>
                      <a:pt x="0" y="33"/>
                    </a:lnTo>
                    <a:lnTo>
                      <a:pt x="3" y="43"/>
                    </a:lnTo>
                    <a:lnTo>
                      <a:pt x="11" y="51"/>
                    </a:lnTo>
                    <a:lnTo>
                      <a:pt x="25" y="56"/>
                    </a:lnTo>
                    <a:lnTo>
                      <a:pt x="39" y="58"/>
                    </a:lnTo>
                    <a:lnTo>
                      <a:pt x="52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12" name="Freeform 309"/>
              <p:cNvSpPr/>
              <p:nvPr/>
            </p:nvSpPr>
            <p:spPr>
              <a:xfrm>
                <a:off x="3080" y="2269"/>
                <a:ext cx="36" cy="28"/>
              </a:xfrm>
              <a:custGeom>
                <a:avLst/>
                <a:gdLst>
                  <a:gd name="txL" fmla="*/ 0 w 71"/>
                  <a:gd name="txT" fmla="*/ 0 h 57"/>
                  <a:gd name="txR" fmla="*/ 71 w 71"/>
                  <a:gd name="txB" fmla="*/ 57 h 57"/>
                </a:gdLst>
                <a:ahLst/>
                <a:cxnLst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</a:cxnLst>
                <a:rect l="txL" t="txT" r="txR" b="txB"/>
                <a:pathLst>
                  <a:path w="71" h="57">
                    <a:moveTo>
                      <a:pt x="71" y="10"/>
                    </a:moveTo>
                    <a:lnTo>
                      <a:pt x="66" y="0"/>
                    </a:lnTo>
                    <a:lnTo>
                      <a:pt x="62" y="0"/>
                    </a:lnTo>
                    <a:lnTo>
                      <a:pt x="53" y="0"/>
                    </a:lnTo>
                    <a:lnTo>
                      <a:pt x="39" y="0"/>
                    </a:lnTo>
                    <a:lnTo>
                      <a:pt x="25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2"/>
                    </a:lnTo>
                    <a:lnTo>
                      <a:pt x="16" y="54"/>
                    </a:lnTo>
                    <a:lnTo>
                      <a:pt x="28" y="57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8" y="33"/>
                    </a:lnTo>
                    <a:lnTo>
                      <a:pt x="64" y="22"/>
                    </a:lnTo>
                    <a:lnTo>
                      <a:pt x="70" y="14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13" name="Freeform 310"/>
              <p:cNvSpPr/>
              <p:nvPr/>
            </p:nvSpPr>
            <p:spPr>
              <a:xfrm>
                <a:off x="3109" y="2277"/>
                <a:ext cx="26" cy="36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52" h="73">
                    <a:moveTo>
                      <a:pt x="32" y="0"/>
                    </a:moveTo>
                    <a:lnTo>
                      <a:pt x="20" y="0"/>
                    </a:lnTo>
                    <a:lnTo>
                      <a:pt x="18" y="4"/>
                    </a:lnTo>
                    <a:lnTo>
                      <a:pt x="14" y="12"/>
                    </a:lnTo>
                    <a:lnTo>
                      <a:pt x="8" y="23"/>
                    </a:lnTo>
                    <a:lnTo>
                      <a:pt x="2" y="36"/>
                    </a:lnTo>
                    <a:lnTo>
                      <a:pt x="0" y="50"/>
                    </a:lnTo>
                    <a:lnTo>
                      <a:pt x="1" y="61"/>
                    </a:lnTo>
                    <a:lnTo>
                      <a:pt x="9" y="69"/>
                    </a:lnTo>
                    <a:lnTo>
                      <a:pt x="25" y="73"/>
                    </a:lnTo>
                    <a:lnTo>
                      <a:pt x="41" y="69"/>
                    </a:lnTo>
                    <a:lnTo>
                      <a:pt x="50" y="61"/>
                    </a:lnTo>
                    <a:lnTo>
                      <a:pt x="52" y="50"/>
                    </a:lnTo>
                    <a:lnTo>
                      <a:pt x="49" y="36"/>
                    </a:lnTo>
                    <a:lnTo>
                      <a:pt x="45" y="23"/>
                    </a:lnTo>
                    <a:lnTo>
                      <a:pt x="39" y="12"/>
                    </a:lnTo>
                    <a:lnTo>
                      <a:pt x="34" y="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14" name="Freeform 311"/>
              <p:cNvSpPr/>
              <p:nvPr/>
            </p:nvSpPr>
            <p:spPr>
              <a:xfrm>
                <a:off x="3129" y="2269"/>
                <a:ext cx="36" cy="28"/>
              </a:xfrm>
              <a:custGeom>
                <a:avLst/>
                <a:gdLst>
                  <a:gd name="txL" fmla="*/ 0 w 71"/>
                  <a:gd name="txT" fmla="*/ 0 h 57"/>
                  <a:gd name="txR" fmla="*/ 71 w 71"/>
                  <a:gd name="txB" fmla="*/ 57 h 57"/>
                </a:gdLst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71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7"/>
                    </a:lnTo>
                    <a:lnTo>
                      <a:pt x="55" y="54"/>
                    </a:lnTo>
                    <a:lnTo>
                      <a:pt x="66" y="42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19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15" name="Freeform 312"/>
              <p:cNvSpPr/>
              <p:nvPr/>
            </p:nvSpPr>
            <p:spPr>
              <a:xfrm>
                <a:off x="3129" y="2236"/>
                <a:ext cx="36" cy="28"/>
              </a:xfrm>
              <a:custGeom>
                <a:avLst/>
                <a:gdLst>
                  <a:gd name="txL" fmla="*/ 0 w 71"/>
                  <a:gd name="txT" fmla="*/ 0 h 57"/>
                  <a:gd name="txR" fmla="*/ 71 w 71"/>
                  <a:gd name="txB" fmla="*/ 57 h 57"/>
                </a:gdLst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71" h="57">
                    <a:moveTo>
                      <a:pt x="0" y="47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6" y="55"/>
                    </a:lnTo>
                    <a:lnTo>
                      <a:pt x="59" y="50"/>
                    </a:lnTo>
                    <a:lnTo>
                      <a:pt x="68" y="43"/>
                    </a:lnTo>
                    <a:lnTo>
                      <a:pt x="71" y="32"/>
                    </a:lnTo>
                    <a:lnTo>
                      <a:pt x="66" y="17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2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16" name="Freeform 313"/>
              <p:cNvSpPr/>
              <p:nvPr/>
            </p:nvSpPr>
            <p:spPr>
              <a:xfrm>
                <a:off x="3830" y="3106"/>
                <a:ext cx="12" cy="12"/>
              </a:xfrm>
              <a:custGeom>
                <a:avLst/>
                <a:gdLst>
                  <a:gd name="txL" fmla="*/ 0 w 24"/>
                  <a:gd name="txT" fmla="*/ 0 h 24"/>
                  <a:gd name="txR" fmla="*/ 24 w 24"/>
                  <a:gd name="txB" fmla="*/ 24 h 24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4" h="24">
                    <a:moveTo>
                      <a:pt x="11" y="24"/>
                    </a:moveTo>
                    <a:lnTo>
                      <a:pt x="7" y="23"/>
                    </a:lnTo>
                    <a:lnTo>
                      <a:pt x="3" y="20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1" y="24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17" name="Freeform 314"/>
              <p:cNvSpPr/>
              <p:nvPr/>
            </p:nvSpPr>
            <p:spPr>
              <a:xfrm>
                <a:off x="3823" y="3066"/>
                <a:ext cx="26" cy="36"/>
              </a:xfrm>
              <a:custGeom>
                <a:avLst/>
                <a:gdLst>
                  <a:gd name="txL" fmla="*/ 0 w 53"/>
                  <a:gd name="txT" fmla="*/ 0 h 73"/>
                  <a:gd name="txR" fmla="*/ 53 w 53"/>
                  <a:gd name="txB" fmla="*/ 73 h 73"/>
                </a:gdLst>
                <a:ahLst/>
                <a:cxnLst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18" name="Freeform 315"/>
              <p:cNvSpPr/>
              <p:nvPr/>
            </p:nvSpPr>
            <p:spPr>
              <a:xfrm>
                <a:off x="3823" y="3066"/>
                <a:ext cx="26" cy="36"/>
              </a:xfrm>
              <a:custGeom>
                <a:avLst/>
                <a:gdLst>
                  <a:gd name="txL" fmla="*/ 0 w 53"/>
                  <a:gd name="txT" fmla="*/ 0 h 73"/>
                  <a:gd name="txR" fmla="*/ 53 w 53"/>
                  <a:gd name="txB" fmla="*/ 73 h 73"/>
                </a:gdLst>
                <a:ahLst/>
                <a:cxnLst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19" name="Freeform 316"/>
              <p:cNvSpPr/>
              <p:nvPr/>
            </p:nvSpPr>
            <p:spPr>
              <a:xfrm>
                <a:off x="3793" y="3081"/>
                <a:ext cx="36" cy="29"/>
              </a:xfrm>
              <a:custGeom>
                <a:avLst/>
                <a:gdLst>
                  <a:gd name="txL" fmla="*/ 0 w 71"/>
                  <a:gd name="txT" fmla="*/ 0 h 58"/>
                  <a:gd name="txR" fmla="*/ 71 w 71"/>
                  <a:gd name="txB" fmla="*/ 58 h 58"/>
                </a:gdLst>
                <a:ahLst/>
                <a:cxnLst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3" y="2"/>
                  </a:cxn>
                </a:cxnLst>
                <a:rect l="txL" t="txT" r="txR" b="txB"/>
                <a:pathLst>
                  <a:path w="71" h="58">
                    <a:moveTo>
                      <a:pt x="66" y="58"/>
                    </a:moveTo>
                    <a:lnTo>
                      <a:pt x="71" y="47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4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6"/>
                    </a:lnTo>
                    <a:lnTo>
                      <a:pt x="0" y="32"/>
                    </a:lnTo>
                    <a:lnTo>
                      <a:pt x="3" y="43"/>
                    </a:lnTo>
                    <a:lnTo>
                      <a:pt x="13" y="51"/>
                    </a:lnTo>
                    <a:lnTo>
                      <a:pt x="25" y="55"/>
                    </a:lnTo>
                    <a:lnTo>
                      <a:pt x="39" y="58"/>
                    </a:lnTo>
                    <a:lnTo>
                      <a:pt x="53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20" name="Freeform 317"/>
              <p:cNvSpPr/>
              <p:nvPr/>
            </p:nvSpPr>
            <p:spPr>
              <a:xfrm>
                <a:off x="3793" y="3114"/>
                <a:ext cx="37" cy="28"/>
              </a:xfrm>
              <a:custGeom>
                <a:avLst/>
                <a:gdLst>
                  <a:gd name="txL" fmla="*/ 0 w 72"/>
                  <a:gd name="txT" fmla="*/ 0 h 56"/>
                  <a:gd name="txR" fmla="*/ 72 w 72"/>
                  <a:gd name="txB" fmla="*/ 56 h 56"/>
                </a:gdLst>
                <a:ahLst/>
                <a:cxnLst>
                  <a:cxn ang="0">
                    <a:pos x="3" y="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</a:cxnLst>
                <a:rect l="txL" t="txT" r="txR" b="txB"/>
                <a:pathLst>
                  <a:path w="72" h="56">
                    <a:moveTo>
                      <a:pt x="72" y="10"/>
                    </a:moveTo>
                    <a:lnTo>
                      <a:pt x="67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1"/>
                    </a:lnTo>
                    <a:lnTo>
                      <a:pt x="17" y="54"/>
                    </a:lnTo>
                    <a:lnTo>
                      <a:pt x="29" y="56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9" y="33"/>
                    </a:lnTo>
                    <a:lnTo>
                      <a:pt x="66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21" name="Freeform 318"/>
              <p:cNvSpPr/>
              <p:nvPr/>
            </p:nvSpPr>
            <p:spPr>
              <a:xfrm>
                <a:off x="3823" y="3121"/>
                <a:ext cx="26" cy="37"/>
              </a:xfrm>
              <a:custGeom>
                <a:avLst/>
                <a:gdLst>
                  <a:gd name="txL" fmla="*/ 0 w 53"/>
                  <a:gd name="txT" fmla="*/ 0 h 72"/>
                  <a:gd name="txR" fmla="*/ 53 w 53"/>
                  <a:gd name="txB" fmla="*/ 72 h 72"/>
                </a:gdLst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</a:cxnLst>
                <a:rect l="txL" t="txT" r="txR" b="txB"/>
                <a:pathLst>
                  <a:path w="53" h="72">
                    <a:moveTo>
                      <a:pt x="33" y="0"/>
                    </a:moveTo>
                    <a:lnTo>
                      <a:pt x="20" y="0"/>
                    </a:lnTo>
                    <a:lnTo>
                      <a:pt x="18" y="3"/>
                    </a:lnTo>
                    <a:lnTo>
                      <a:pt x="13" y="11"/>
                    </a:lnTo>
                    <a:lnTo>
                      <a:pt x="8" y="23"/>
                    </a:lnTo>
                    <a:lnTo>
                      <a:pt x="3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6" y="72"/>
                    </a:lnTo>
                    <a:lnTo>
                      <a:pt x="42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0" y="35"/>
                    </a:lnTo>
                    <a:lnTo>
                      <a:pt x="46" y="23"/>
                    </a:lnTo>
                    <a:lnTo>
                      <a:pt x="40" y="11"/>
                    </a:lnTo>
                    <a:lnTo>
                      <a:pt x="35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22" name="Freeform 319"/>
              <p:cNvSpPr/>
              <p:nvPr/>
            </p:nvSpPr>
            <p:spPr>
              <a:xfrm>
                <a:off x="3843" y="3114"/>
                <a:ext cx="36" cy="28"/>
              </a:xfrm>
              <a:custGeom>
                <a:avLst/>
                <a:gdLst>
                  <a:gd name="txL" fmla="*/ 0 w 71"/>
                  <a:gd name="txT" fmla="*/ 0 h 56"/>
                  <a:gd name="txR" fmla="*/ 71 w 71"/>
                  <a:gd name="txB" fmla="*/ 56 h 56"/>
                </a:gdLst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71" h="56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6"/>
                    </a:lnTo>
                    <a:lnTo>
                      <a:pt x="55" y="54"/>
                    </a:lnTo>
                    <a:lnTo>
                      <a:pt x="66" y="41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59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23" name="Freeform 320"/>
              <p:cNvSpPr/>
              <p:nvPr/>
            </p:nvSpPr>
            <p:spPr>
              <a:xfrm>
                <a:off x="3842" y="3081"/>
                <a:ext cx="37" cy="28"/>
              </a:xfrm>
              <a:custGeom>
                <a:avLst/>
                <a:gdLst>
                  <a:gd name="txL" fmla="*/ 0 w 72"/>
                  <a:gd name="txT" fmla="*/ 0 h 57"/>
                  <a:gd name="txR" fmla="*/ 72 w 72"/>
                  <a:gd name="txB" fmla="*/ 57 h 57"/>
                </a:gdLst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72" h="57">
                    <a:moveTo>
                      <a:pt x="0" y="46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7" y="54"/>
                    </a:lnTo>
                    <a:lnTo>
                      <a:pt x="60" y="50"/>
                    </a:lnTo>
                    <a:lnTo>
                      <a:pt x="69" y="43"/>
                    </a:lnTo>
                    <a:lnTo>
                      <a:pt x="72" y="31"/>
                    </a:lnTo>
                    <a:lnTo>
                      <a:pt x="67" y="16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3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24" name="Freeform 321"/>
              <p:cNvSpPr/>
              <p:nvPr/>
            </p:nvSpPr>
            <p:spPr>
              <a:xfrm>
                <a:off x="3134" y="3087"/>
                <a:ext cx="11" cy="12"/>
              </a:xfrm>
              <a:custGeom>
                <a:avLst/>
                <a:gdLst>
                  <a:gd name="txL" fmla="*/ 0 w 23"/>
                  <a:gd name="txT" fmla="*/ 0 h 24"/>
                  <a:gd name="txR" fmla="*/ 23 w 23"/>
                  <a:gd name="txB" fmla="*/ 24 h 24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23" h="24">
                    <a:moveTo>
                      <a:pt x="12" y="24"/>
                    </a:moveTo>
                    <a:lnTo>
                      <a:pt x="7" y="23"/>
                    </a:lnTo>
                    <a:lnTo>
                      <a:pt x="4" y="20"/>
                    </a:lnTo>
                    <a:lnTo>
                      <a:pt x="1" y="17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2" y="8"/>
                    </a:lnTo>
                    <a:lnTo>
                      <a:pt x="23" y="12"/>
                    </a:lnTo>
                    <a:lnTo>
                      <a:pt x="22" y="17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25" name="Freeform 322"/>
              <p:cNvSpPr/>
              <p:nvPr/>
            </p:nvSpPr>
            <p:spPr>
              <a:xfrm>
                <a:off x="3126" y="3048"/>
                <a:ext cx="26" cy="36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26" name="Freeform 323"/>
              <p:cNvSpPr/>
              <p:nvPr/>
            </p:nvSpPr>
            <p:spPr>
              <a:xfrm>
                <a:off x="3126" y="3048"/>
                <a:ext cx="26" cy="36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27" name="Freeform 324"/>
              <p:cNvSpPr/>
              <p:nvPr/>
            </p:nvSpPr>
            <p:spPr>
              <a:xfrm>
                <a:off x="3097" y="3063"/>
                <a:ext cx="35" cy="28"/>
              </a:xfrm>
              <a:custGeom>
                <a:avLst/>
                <a:gdLst>
                  <a:gd name="txL" fmla="*/ 0 w 72"/>
                  <a:gd name="txT" fmla="*/ 0 h 58"/>
                  <a:gd name="txR" fmla="*/ 72 w 72"/>
                  <a:gd name="txB" fmla="*/ 58 h 58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txL" t="txT" r="txR" b="txB"/>
                <a:pathLst>
                  <a:path w="72" h="58">
                    <a:moveTo>
                      <a:pt x="66" y="58"/>
                    </a:moveTo>
                    <a:lnTo>
                      <a:pt x="72" y="47"/>
                    </a:lnTo>
                    <a:lnTo>
                      <a:pt x="71" y="44"/>
                    </a:lnTo>
                    <a:lnTo>
                      <a:pt x="65" y="36"/>
                    </a:lnTo>
                    <a:lnTo>
                      <a:pt x="58" y="24"/>
                    </a:lnTo>
                    <a:lnTo>
                      <a:pt x="50" y="14"/>
                    </a:lnTo>
                    <a:lnTo>
                      <a:pt x="40" y="5"/>
                    </a:lnTo>
                    <a:lnTo>
                      <a:pt x="28" y="0"/>
                    </a:lnTo>
                    <a:lnTo>
                      <a:pt x="16" y="3"/>
                    </a:lnTo>
                    <a:lnTo>
                      <a:pt x="6" y="15"/>
                    </a:lnTo>
                    <a:lnTo>
                      <a:pt x="0" y="31"/>
                    </a:lnTo>
                    <a:lnTo>
                      <a:pt x="4" y="43"/>
                    </a:lnTo>
                    <a:lnTo>
                      <a:pt x="12" y="51"/>
                    </a:lnTo>
                    <a:lnTo>
                      <a:pt x="26" y="56"/>
                    </a:lnTo>
                    <a:lnTo>
                      <a:pt x="40" y="58"/>
                    </a:lnTo>
                    <a:lnTo>
                      <a:pt x="52" y="58"/>
                    </a:lnTo>
                    <a:lnTo>
                      <a:pt x="63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28" name="Freeform 325"/>
              <p:cNvSpPr/>
              <p:nvPr/>
            </p:nvSpPr>
            <p:spPr>
              <a:xfrm>
                <a:off x="3097" y="3095"/>
                <a:ext cx="35" cy="29"/>
              </a:xfrm>
              <a:custGeom>
                <a:avLst/>
                <a:gdLst>
                  <a:gd name="txL" fmla="*/ 0 w 72"/>
                  <a:gd name="txT" fmla="*/ 0 h 56"/>
                  <a:gd name="txR" fmla="*/ 72 w 72"/>
                  <a:gd name="txB" fmla="*/ 56 h 56"/>
                </a:gdLst>
                <a:ahLst/>
                <a:cxnLst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</a:cxnLst>
                <a:rect l="txL" t="txT" r="txR" b="txB"/>
                <a:pathLst>
                  <a:path w="72" h="56">
                    <a:moveTo>
                      <a:pt x="72" y="10"/>
                    </a:moveTo>
                    <a:lnTo>
                      <a:pt x="66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4" y="14"/>
                    </a:lnTo>
                    <a:lnTo>
                      <a:pt x="0" y="25"/>
                    </a:lnTo>
                    <a:lnTo>
                      <a:pt x="6" y="40"/>
                    </a:lnTo>
                    <a:lnTo>
                      <a:pt x="16" y="53"/>
                    </a:lnTo>
                    <a:lnTo>
                      <a:pt x="28" y="56"/>
                    </a:lnTo>
                    <a:lnTo>
                      <a:pt x="40" y="53"/>
                    </a:lnTo>
                    <a:lnTo>
                      <a:pt x="50" y="44"/>
                    </a:lnTo>
                    <a:lnTo>
                      <a:pt x="58" y="33"/>
                    </a:lnTo>
                    <a:lnTo>
                      <a:pt x="65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29" name="Freeform 326"/>
              <p:cNvSpPr/>
              <p:nvPr/>
            </p:nvSpPr>
            <p:spPr>
              <a:xfrm>
                <a:off x="3126" y="3102"/>
                <a:ext cx="27" cy="37"/>
              </a:xfrm>
              <a:custGeom>
                <a:avLst/>
                <a:gdLst>
                  <a:gd name="txL" fmla="*/ 0 w 53"/>
                  <a:gd name="txT" fmla="*/ 0 h 72"/>
                  <a:gd name="txR" fmla="*/ 53 w 53"/>
                  <a:gd name="txB" fmla="*/ 72 h 72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</a:cxnLst>
                <a:rect l="txL" t="txT" r="txR" b="txB"/>
                <a:pathLst>
                  <a:path w="53" h="72">
                    <a:moveTo>
                      <a:pt x="32" y="0"/>
                    </a:moveTo>
                    <a:lnTo>
                      <a:pt x="21" y="0"/>
                    </a:lnTo>
                    <a:lnTo>
                      <a:pt x="19" y="3"/>
                    </a:lnTo>
                    <a:lnTo>
                      <a:pt x="14" y="11"/>
                    </a:lnTo>
                    <a:lnTo>
                      <a:pt x="8" y="23"/>
                    </a:lnTo>
                    <a:lnTo>
                      <a:pt x="2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7" y="72"/>
                    </a:lnTo>
                    <a:lnTo>
                      <a:pt x="43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1" y="35"/>
                    </a:lnTo>
                    <a:lnTo>
                      <a:pt x="45" y="23"/>
                    </a:lnTo>
                    <a:lnTo>
                      <a:pt x="39" y="11"/>
                    </a:lnTo>
                    <a:lnTo>
                      <a:pt x="35" y="3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30" name="Freeform 327"/>
              <p:cNvSpPr/>
              <p:nvPr/>
            </p:nvSpPr>
            <p:spPr>
              <a:xfrm>
                <a:off x="3146" y="3095"/>
                <a:ext cx="35" cy="29"/>
              </a:xfrm>
              <a:custGeom>
                <a:avLst/>
                <a:gdLst>
                  <a:gd name="txL" fmla="*/ 0 w 72"/>
                  <a:gd name="txT" fmla="*/ 0 h 57"/>
                  <a:gd name="txR" fmla="*/ 72 w 72"/>
                  <a:gd name="txB" fmla="*/ 57 h 57"/>
                </a:gdLst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2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3"/>
                    </a:lnTo>
                    <a:lnTo>
                      <a:pt x="33" y="53"/>
                    </a:lnTo>
                    <a:lnTo>
                      <a:pt x="44" y="57"/>
                    </a:lnTo>
                    <a:lnTo>
                      <a:pt x="56" y="55"/>
                    </a:lnTo>
                    <a:lnTo>
                      <a:pt x="66" y="42"/>
                    </a:lnTo>
                    <a:lnTo>
                      <a:pt x="72" y="26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3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31" name="Freeform 328"/>
              <p:cNvSpPr/>
              <p:nvPr/>
            </p:nvSpPr>
            <p:spPr>
              <a:xfrm>
                <a:off x="3146" y="3062"/>
                <a:ext cx="35" cy="29"/>
              </a:xfrm>
              <a:custGeom>
                <a:avLst/>
                <a:gdLst>
                  <a:gd name="txL" fmla="*/ 0 w 72"/>
                  <a:gd name="txT" fmla="*/ 0 h 58"/>
                  <a:gd name="txR" fmla="*/ 72 w 72"/>
                  <a:gd name="txB" fmla="*/ 58 h 58"/>
                </a:gdLst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72" h="58">
                    <a:moveTo>
                      <a:pt x="0" y="47"/>
                    </a:moveTo>
                    <a:lnTo>
                      <a:pt x="6" y="58"/>
                    </a:lnTo>
                    <a:lnTo>
                      <a:pt x="9" y="58"/>
                    </a:lnTo>
                    <a:lnTo>
                      <a:pt x="20" y="58"/>
                    </a:lnTo>
                    <a:lnTo>
                      <a:pt x="33" y="58"/>
                    </a:lnTo>
                    <a:lnTo>
                      <a:pt x="46" y="55"/>
                    </a:lnTo>
                    <a:lnTo>
                      <a:pt x="59" y="51"/>
                    </a:lnTo>
                    <a:lnTo>
                      <a:pt x="68" y="43"/>
                    </a:lnTo>
                    <a:lnTo>
                      <a:pt x="72" y="32"/>
                    </a:lnTo>
                    <a:lnTo>
                      <a:pt x="66" y="16"/>
                    </a:lnTo>
                    <a:lnTo>
                      <a:pt x="56" y="4"/>
                    </a:lnTo>
                    <a:lnTo>
                      <a:pt x="44" y="0"/>
                    </a:lnTo>
                    <a:lnTo>
                      <a:pt x="33" y="5"/>
                    </a:lnTo>
                    <a:lnTo>
                      <a:pt x="23" y="14"/>
                    </a:lnTo>
                    <a:lnTo>
                      <a:pt x="14" y="24"/>
                    </a:lnTo>
                    <a:lnTo>
                      <a:pt x="7" y="36"/>
                    </a:lnTo>
                    <a:lnTo>
                      <a:pt x="1" y="44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32" name="Freeform 329"/>
              <p:cNvSpPr/>
              <p:nvPr/>
            </p:nvSpPr>
            <p:spPr>
              <a:xfrm>
                <a:off x="2933" y="2482"/>
                <a:ext cx="72" cy="84"/>
              </a:xfrm>
              <a:custGeom>
                <a:avLst/>
                <a:gdLst>
                  <a:gd name="txL" fmla="*/ 0 w 144"/>
                  <a:gd name="txT" fmla="*/ 0 h 167"/>
                  <a:gd name="txR" fmla="*/ 144 w 144"/>
                  <a:gd name="txB" fmla="*/ 167 h 167"/>
                </a:gdLst>
                <a:ahLst/>
                <a:cxnLst>
                  <a:cxn ang="0">
                    <a:pos x="5" y="0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4" y="4"/>
                  </a:cxn>
                  <a:cxn ang="0">
                    <a:pos x="4" y="5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2" y="6"/>
                  </a:cxn>
                  <a:cxn ang="0">
                    <a:pos x="1" y="6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0"/>
                  </a:cxn>
                </a:cxnLst>
                <a:rect l="txL" t="txT" r="txR" b="txB"/>
                <a:pathLst>
                  <a:path w="144" h="167">
                    <a:moveTo>
                      <a:pt x="144" y="0"/>
                    </a:moveTo>
                    <a:lnTo>
                      <a:pt x="143" y="28"/>
                    </a:lnTo>
                    <a:lnTo>
                      <a:pt x="138" y="57"/>
                    </a:lnTo>
                    <a:lnTo>
                      <a:pt x="129" y="84"/>
                    </a:lnTo>
                    <a:lnTo>
                      <a:pt x="116" y="111"/>
                    </a:lnTo>
                    <a:lnTo>
                      <a:pt x="100" y="135"/>
                    </a:lnTo>
                    <a:lnTo>
                      <a:pt x="82" y="152"/>
                    </a:lnTo>
                    <a:lnTo>
                      <a:pt x="60" y="164"/>
                    </a:lnTo>
                    <a:lnTo>
                      <a:pt x="36" y="167"/>
                    </a:lnTo>
                    <a:lnTo>
                      <a:pt x="16" y="163"/>
                    </a:lnTo>
                    <a:lnTo>
                      <a:pt x="5" y="152"/>
                    </a:lnTo>
                    <a:lnTo>
                      <a:pt x="0" y="140"/>
                    </a:lnTo>
                    <a:lnTo>
                      <a:pt x="2" y="123"/>
                    </a:lnTo>
                    <a:lnTo>
                      <a:pt x="12" y="109"/>
                    </a:lnTo>
                    <a:lnTo>
                      <a:pt x="24" y="96"/>
                    </a:lnTo>
                    <a:lnTo>
                      <a:pt x="42" y="85"/>
                    </a:lnTo>
                    <a:lnTo>
                      <a:pt x="62" y="82"/>
                    </a:lnTo>
                    <a:lnTo>
                      <a:pt x="80" y="79"/>
                    </a:lnTo>
                    <a:lnTo>
                      <a:pt x="95" y="69"/>
                    </a:lnTo>
                    <a:lnTo>
                      <a:pt x="108" y="57"/>
                    </a:lnTo>
                    <a:lnTo>
                      <a:pt x="121" y="41"/>
                    </a:lnTo>
                    <a:lnTo>
                      <a:pt x="130" y="26"/>
                    </a:lnTo>
                    <a:lnTo>
                      <a:pt x="138" y="13"/>
                    </a:lnTo>
                    <a:lnTo>
                      <a:pt x="143" y="4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33" name="Freeform 330"/>
              <p:cNvSpPr/>
              <p:nvPr/>
            </p:nvSpPr>
            <p:spPr>
              <a:xfrm>
                <a:off x="2898" y="2478"/>
                <a:ext cx="102" cy="40"/>
              </a:xfrm>
              <a:custGeom>
                <a:avLst/>
                <a:gdLst>
                  <a:gd name="txL" fmla="*/ 0 w 204"/>
                  <a:gd name="txT" fmla="*/ 0 h 82"/>
                  <a:gd name="txR" fmla="*/ 204 w 204"/>
                  <a:gd name="txB" fmla="*/ 82 h 82"/>
                </a:gdLst>
                <a:ahLst/>
                <a:cxnLst>
                  <a:cxn ang="0">
                    <a:pos x="7" y="0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7" y="0"/>
                  </a:cxn>
                </a:cxnLst>
                <a:rect l="txL" t="txT" r="txR" b="txB"/>
                <a:pathLst>
                  <a:path w="204" h="82">
                    <a:moveTo>
                      <a:pt x="204" y="0"/>
                    </a:moveTo>
                    <a:lnTo>
                      <a:pt x="196" y="10"/>
                    </a:lnTo>
                    <a:lnTo>
                      <a:pt x="187" y="21"/>
                    </a:lnTo>
                    <a:lnTo>
                      <a:pt x="175" y="31"/>
                    </a:lnTo>
                    <a:lnTo>
                      <a:pt x="165" y="40"/>
                    </a:lnTo>
                    <a:lnTo>
                      <a:pt x="152" y="50"/>
                    </a:lnTo>
                    <a:lnTo>
                      <a:pt x="139" y="58"/>
                    </a:lnTo>
                    <a:lnTo>
                      <a:pt x="127" y="65"/>
                    </a:lnTo>
                    <a:lnTo>
                      <a:pt x="114" y="70"/>
                    </a:lnTo>
                    <a:lnTo>
                      <a:pt x="100" y="76"/>
                    </a:lnTo>
                    <a:lnTo>
                      <a:pt x="88" y="80"/>
                    </a:lnTo>
                    <a:lnTo>
                      <a:pt x="74" y="81"/>
                    </a:lnTo>
                    <a:lnTo>
                      <a:pt x="61" y="82"/>
                    </a:lnTo>
                    <a:lnTo>
                      <a:pt x="48" y="81"/>
                    </a:lnTo>
                    <a:lnTo>
                      <a:pt x="37" y="77"/>
                    </a:lnTo>
                    <a:lnTo>
                      <a:pt x="25" y="71"/>
                    </a:lnTo>
                    <a:lnTo>
                      <a:pt x="15" y="65"/>
                    </a:lnTo>
                    <a:lnTo>
                      <a:pt x="2" y="48"/>
                    </a:lnTo>
                    <a:lnTo>
                      <a:pt x="0" y="33"/>
                    </a:lnTo>
                    <a:lnTo>
                      <a:pt x="6" y="21"/>
                    </a:lnTo>
                    <a:lnTo>
                      <a:pt x="17" y="10"/>
                    </a:lnTo>
                    <a:lnTo>
                      <a:pt x="33" y="3"/>
                    </a:lnTo>
                    <a:lnTo>
                      <a:pt x="52" y="1"/>
                    </a:lnTo>
                    <a:lnTo>
                      <a:pt x="71" y="5"/>
                    </a:lnTo>
                    <a:lnTo>
                      <a:pt x="90" y="15"/>
                    </a:lnTo>
                    <a:lnTo>
                      <a:pt x="105" y="22"/>
                    </a:lnTo>
                    <a:lnTo>
                      <a:pt x="123" y="24"/>
                    </a:lnTo>
                    <a:lnTo>
                      <a:pt x="142" y="22"/>
                    </a:lnTo>
                    <a:lnTo>
                      <a:pt x="160" y="17"/>
                    </a:lnTo>
                    <a:lnTo>
                      <a:pt x="177" y="12"/>
                    </a:lnTo>
                    <a:lnTo>
                      <a:pt x="191" y="6"/>
                    </a:lnTo>
                    <a:lnTo>
                      <a:pt x="200" y="2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34" name="Freeform 331"/>
              <p:cNvSpPr/>
              <p:nvPr/>
            </p:nvSpPr>
            <p:spPr>
              <a:xfrm>
                <a:off x="2996" y="2482"/>
                <a:ext cx="42" cy="104"/>
              </a:xfrm>
              <a:custGeom>
                <a:avLst/>
                <a:gdLst>
                  <a:gd name="txL" fmla="*/ 0 w 84"/>
                  <a:gd name="txT" fmla="*/ 0 h 208"/>
                  <a:gd name="txR" fmla="*/ 84 w 84"/>
                  <a:gd name="txB" fmla="*/ 208 h 208"/>
                </a:gdLst>
                <a:ahLst/>
                <a:cxnLst>
                  <a:cxn ang="0">
                    <a:pos x="1" y="0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3" y="6"/>
                  </a:cxn>
                  <a:cxn ang="0">
                    <a:pos x="2" y="7"/>
                  </a:cxn>
                  <a:cxn ang="0">
                    <a:pos x="2" y="7"/>
                  </a:cxn>
                  <a:cxn ang="0">
                    <a:pos x="1" y="7"/>
                  </a:cxn>
                  <a:cxn ang="0">
                    <a:pos x="1" y="7"/>
                  </a:cxn>
                  <a:cxn ang="0">
                    <a:pos x="1" y="6"/>
                  </a:cxn>
                  <a:cxn ang="0">
                    <a:pos x="0" y="6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1" y="0"/>
                  </a:cxn>
                </a:cxnLst>
                <a:rect l="txL" t="txT" r="txR" b="txB"/>
                <a:pathLst>
                  <a:path w="84" h="208">
                    <a:moveTo>
                      <a:pt x="24" y="0"/>
                    </a:moveTo>
                    <a:lnTo>
                      <a:pt x="42" y="21"/>
                    </a:lnTo>
                    <a:lnTo>
                      <a:pt x="59" y="45"/>
                    </a:lnTo>
                    <a:lnTo>
                      <a:pt x="71" y="73"/>
                    </a:lnTo>
                    <a:lnTo>
                      <a:pt x="79" y="100"/>
                    </a:lnTo>
                    <a:lnTo>
                      <a:pt x="84" y="128"/>
                    </a:lnTo>
                    <a:lnTo>
                      <a:pt x="82" y="155"/>
                    </a:lnTo>
                    <a:lnTo>
                      <a:pt x="74" y="178"/>
                    </a:lnTo>
                    <a:lnTo>
                      <a:pt x="57" y="197"/>
                    </a:lnTo>
                    <a:lnTo>
                      <a:pt x="40" y="208"/>
                    </a:lnTo>
                    <a:lnTo>
                      <a:pt x="25" y="208"/>
                    </a:lnTo>
                    <a:lnTo>
                      <a:pt x="12" y="201"/>
                    </a:lnTo>
                    <a:lnTo>
                      <a:pt x="4" y="187"/>
                    </a:lnTo>
                    <a:lnTo>
                      <a:pt x="0" y="170"/>
                    </a:lnTo>
                    <a:lnTo>
                      <a:pt x="1" y="151"/>
                    </a:lnTo>
                    <a:lnTo>
                      <a:pt x="7" y="133"/>
                    </a:lnTo>
                    <a:lnTo>
                      <a:pt x="19" y="115"/>
                    </a:lnTo>
                    <a:lnTo>
                      <a:pt x="34" y="84"/>
                    </a:lnTo>
                    <a:lnTo>
                      <a:pt x="34" y="46"/>
                    </a:lnTo>
                    <a:lnTo>
                      <a:pt x="27" y="14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35" name="Freeform 332"/>
              <p:cNvSpPr/>
              <p:nvPr/>
            </p:nvSpPr>
            <p:spPr>
              <a:xfrm>
                <a:off x="3013" y="2479"/>
                <a:ext cx="72" cy="84"/>
              </a:xfrm>
              <a:custGeom>
                <a:avLst/>
                <a:gdLst>
                  <a:gd name="txL" fmla="*/ 0 w 144"/>
                  <a:gd name="txT" fmla="*/ 0 h 170"/>
                  <a:gd name="txR" fmla="*/ 144 w 144"/>
                  <a:gd name="txB" fmla="*/ 170 h 170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3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44" h="170">
                    <a:moveTo>
                      <a:pt x="0" y="0"/>
                    </a:moveTo>
                    <a:lnTo>
                      <a:pt x="27" y="7"/>
                    </a:lnTo>
                    <a:lnTo>
                      <a:pt x="54" y="18"/>
                    </a:lnTo>
                    <a:lnTo>
                      <a:pt x="81" y="33"/>
                    </a:lnTo>
                    <a:lnTo>
                      <a:pt x="104" y="50"/>
                    </a:lnTo>
                    <a:lnTo>
                      <a:pt x="123" y="71"/>
                    </a:lnTo>
                    <a:lnTo>
                      <a:pt x="137" y="92"/>
                    </a:lnTo>
                    <a:lnTo>
                      <a:pt x="144" y="117"/>
                    </a:lnTo>
                    <a:lnTo>
                      <a:pt x="142" y="141"/>
                    </a:lnTo>
                    <a:lnTo>
                      <a:pt x="134" y="159"/>
                    </a:lnTo>
                    <a:lnTo>
                      <a:pt x="121" y="168"/>
                    </a:lnTo>
                    <a:lnTo>
                      <a:pt x="107" y="170"/>
                    </a:lnTo>
                    <a:lnTo>
                      <a:pt x="94" y="164"/>
                    </a:lnTo>
                    <a:lnTo>
                      <a:pt x="80" y="152"/>
                    </a:lnTo>
                    <a:lnTo>
                      <a:pt x="69" y="136"/>
                    </a:lnTo>
                    <a:lnTo>
                      <a:pt x="64" y="118"/>
                    </a:lnTo>
                    <a:lnTo>
                      <a:pt x="65" y="97"/>
                    </a:lnTo>
                    <a:lnTo>
                      <a:pt x="65" y="80"/>
                    </a:lnTo>
                    <a:lnTo>
                      <a:pt x="59" y="63"/>
                    </a:lnTo>
                    <a:lnTo>
                      <a:pt x="49" y="46"/>
                    </a:lnTo>
                    <a:lnTo>
                      <a:pt x="36" y="31"/>
                    </a:lnTo>
                    <a:lnTo>
                      <a:pt x="23" y="19"/>
                    </a:lnTo>
                    <a:lnTo>
                      <a:pt x="12" y="10"/>
                    </a:lnTo>
                    <a:lnTo>
                      <a:pt x="4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36" name="Freeform 333"/>
              <p:cNvSpPr/>
              <p:nvPr/>
            </p:nvSpPr>
            <p:spPr>
              <a:xfrm>
                <a:off x="3020" y="2460"/>
                <a:ext cx="99" cy="51"/>
              </a:xfrm>
              <a:custGeom>
                <a:avLst/>
                <a:gdLst>
                  <a:gd name="txL" fmla="*/ 0 w 199"/>
                  <a:gd name="txT" fmla="*/ 0 h 103"/>
                  <a:gd name="txR" fmla="*/ 199 w 199"/>
                  <a:gd name="txB" fmla="*/ 103 h 103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6" y="1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4" y="3"/>
                  </a:cxn>
                  <a:cxn ang="0">
                    <a:pos x="4" y="2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99" h="103">
                    <a:moveTo>
                      <a:pt x="0" y="18"/>
                    </a:moveTo>
                    <a:lnTo>
                      <a:pt x="13" y="13"/>
                    </a:lnTo>
                    <a:lnTo>
                      <a:pt x="27" y="8"/>
                    </a:lnTo>
                    <a:lnTo>
                      <a:pt x="40" y="5"/>
                    </a:lnTo>
                    <a:lnTo>
                      <a:pt x="54" y="3"/>
                    </a:lnTo>
                    <a:lnTo>
                      <a:pt x="69" y="0"/>
                    </a:lnTo>
                    <a:lnTo>
                      <a:pt x="84" y="0"/>
                    </a:lnTo>
                    <a:lnTo>
                      <a:pt x="99" y="0"/>
                    </a:lnTo>
                    <a:lnTo>
                      <a:pt x="114" y="1"/>
                    </a:lnTo>
                    <a:lnTo>
                      <a:pt x="128" y="4"/>
                    </a:lnTo>
                    <a:lnTo>
                      <a:pt x="141" y="8"/>
                    </a:lnTo>
                    <a:lnTo>
                      <a:pt x="153" y="13"/>
                    </a:lnTo>
                    <a:lnTo>
                      <a:pt x="165" y="19"/>
                    </a:lnTo>
                    <a:lnTo>
                      <a:pt x="175" y="27"/>
                    </a:lnTo>
                    <a:lnTo>
                      <a:pt x="183" y="35"/>
                    </a:lnTo>
                    <a:lnTo>
                      <a:pt x="190" y="45"/>
                    </a:lnTo>
                    <a:lnTo>
                      <a:pt x="196" y="57"/>
                    </a:lnTo>
                    <a:lnTo>
                      <a:pt x="199" y="76"/>
                    </a:lnTo>
                    <a:lnTo>
                      <a:pt x="194" y="91"/>
                    </a:lnTo>
                    <a:lnTo>
                      <a:pt x="182" y="99"/>
                    </a:lnTo>
                    <a:lnTo>
                      <a:pt x="167" y="103"/>
                    </a:lnTo>
                    <a:lnTo>
                      <a:pt x="150" y="101"/>
                    </a:lnTo>
                    <a:lnTo>
                      <a:pt x="132" y="92"/>
                    </a:lnTo>
                    <a:lnTo>
                      <a:pt x="118" y="80"/>
                    </a:lnTo>
                    <a:lnTo>
                      <a:pt x="106" y="63"/>
                    </a:lnTo>
                    <a:lnTo>
                      <a:pt x="97" y="49"/>
                    </a:lnTo>
                    <a:lnTo>
                      <a:pt x="82" y="37"/>
                    </a:lnTo>
                    <a:lnTo>
                      <a:pt x="65" y="29"/>
                    </a:lnTo>
                    <a:lnTo>
                      <a:pt x="46" y="25"/>
                    </a:lnTo>
                    <a:lnTo>
                      <a:pt x="29" y="21"/>
                    </a:lnTo>
                    <a:lnTo>
                      <a:pt x="14" y="19"/>
                    </a:lnTo>
                    <a:lnTo>
                      <a:pt x="4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37" name="Freeform 334"/>
              <p:cNvSpPr/>
              <p:nvPr/>
            </p:nvSpPr>
            <p:spPr>
              <a:xfrm>
                <a:off x="3093" y="3326"/>
                <a:ext cx="53" cy="98"/>
              </a:xfrm>
              <a:custGeom>
                <a:avLst/>
                <a:gdLst>
                  <a:gd name="txL" fmla="*/ 0 w 107"/>
                  <a:gd name="txT" fmla="*/ 0 h 195"/>
                  <a:gd name="txR" fmla="*/ 107 w 107"/>
                  <a:gd name="txB" fmla="*/ 195 h 195"/>
                </a:gdLst>
                <a:ahLst/>
                <a:cxnLst>
                  <a:cxn ang="0">
                    <a:pos x="2" y="0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2" y="6"/>
                  </a:cxn>
                  <a:cxn ang="0">
                    <a:pos x="1" y="7"/>
                  </a:cxn>
                  <a:cxn ang="0">
                    <a:pos x="0" y="7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107" h="195">
                    <a:moveTo>
                      <a:pt x="95" y="0"/>
                    </a:moveTo>
                    <a:lnTo>
                      <a:pt x="103" y="26"/>
                    </a:lnTo>
                    <a:lnTo>
                      <a:pt x="107" y="55"/>
                    </a:lnTo>
                    <a:lnTo>
                      <a:pt x="107" y="85"/>
                    </a:lnTo>
                    <a:lnTo>
                      <a:pt x="104" y="114"/>
                    </a:lnTo>
                    <a:lnTo>
                      <a:pt x="96" y="141"/>
                    </a:lnTo>
                    <a:lnTo>
                      <a:pt x="83" y="164"/>
                    </a:lnTo>
                    <a:lnTo>
                      <a:pt x="66" y="183"/>
                    </a:lnTo>
                    <a:lnTo>
                      <a:pt x="44" y="193"/>
                    </a:lnTo>
                    <a:lnTo>
                      <a:pt x="24" y="195"/>
                    </a:lnTo>
                    <a:lnTo>
                      <a:pt x="10" y="190"/>
                    </a:lnTo>
                    <a:lnTo>
                      <a:pt x="3" y="177"/>
                    </a:lnTo>
                    <a:lnTo>
                      <a:pt x="0" y="162"/>
                    </a:lnTo>
                    <a:lnTo>
                      <a:pt x="3" y="145"/>
                    </a:lnTo>
                    <a:lnTo>
                      <a:pt x="12" y="127"/>
                    </a:lnTo>
                    <a:lnTo>
                      <a:pt x="24" y="114"/>
                    </a:lnTo>
                    <a:lnTo>
                      <a:pt x="43" y="103"/>
                    </a:lnTo>
                    <a:lnTo>
                      <a:pt x="58" y="94"/>
                    </a:lnTo>
                    <a:lnTo>
                      <a:pt x="69" y="80"/>
                    </a:lnTo>
                    <a:lnTo>
                      <a:pt x="79" y="64"/>
                    </a:lnTo>
                    <a:lnTo>
                      <a:pt x="86" y="46"/>
                    </a:lnTo>
                    <a:lnTo>
                      <a:pt x="90" y="28"/>
                    </a:lnTo>
                    <a:lnTo>
                      <a:pt x="92" y="13"/>
                    </a:lnTo>
                    <a:lnTo>
                      <a:pt x="95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38" name="Freeform 335"/>
              <p:cNvSpPr/>
              <p:nvPr/>
            </p:nvSpPr>
            <p:spPr>
              <a:xfrm>
                <a:off x="3043" y="3323"/>
                <a:ext cx="91" cy="63"/>
              </a:xfrm>
              <a:custGeom>
                <a:avLst/>
                <a:gdLst>
                  <a:gd name="txL" fmla="*/ 0 w 183"/>
                  <a:gd name="txT" fmla="*/ 0 h 126"/>
                  <a:gd name="txR" fmla="*/ 183 w 183"/>
                  <a:gd name="txB" fmla="*/ 126 h 126"/>
                </a:gdLst>
                <a:ahLst/>
                <a:cxnLst>
                  <a:cxn ang="0">
                    <a:pos x="5" y="0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4" y="3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0"/>
                  </a:cxn>
                </a:cxnLst>
                <a:rect l="txL" t="txT" r="txR" b="txB"/>
                <a:pathLst>
                  <a:path w="183" h="126">
                    <a:moveTo>
                      <a:pt x="183" y="0"/>
                    </a:moveTo>
                    <a:lnTo>
                      <a:pt x="173" y="25"/>
                    </a:lnTo>
                    <a:lnTo>
                      <a:pt x="159" y="51"/>
                    </a:lnTo>
                    <a:lnTo>
                      <a:pt x="141" y="74"/>
                    </a:lnTo>
                    <a:lnTo>
                      <a:pt x="120" y="94"/>
                    </a:lnTo>
                    <a:lnTo>
                      <a:pt x="97" y="111"/>
                    </a:lnTo>
                    <a:lnTo>
                      <a:pt x="73" y="122"/>
                    </a:lnTo>
                    <a:lnTo>
                      <a:pt x="48" y="126"/>
                    </a:lnTo>
                    <a:lnTo>
                      <a:pt x="24" y="120"/>
                    </a:lnTo>
                    <a:lnTo>
                      <a:pt x="7" y="109"/>
                    </a:lnTo>
                    <a:lnTo>
                      <a:pt x="0" y="96"/>
                    </a:lnTo>
                    <a:lnTo>
                      <a:pt x="1" y="82"/>
                    </a:lnTo>
                    <a:lnTo>
                      <a:pt x="8" y="69"/>
                    </a:lnTo>
                    <a:lnTo>
                      <a:pt x="22" y="58"/>
                    </a:lnTo>
                    <a:lnTo>
                      <a:pt x="39" y="50"/>
                    </a:lnTo>
                    <a:lnTo>
                      <a:pt x="58" y="46"/>
                    </a:lnTo>
                    <a:lnTo>
                      <a:pt x="78" y="50"/>
                    </a:lnTo>
                    <a:lnTo>
                      <a:pt x="96" y="52"/>
                    </a:lnTo>
                    <a:lnTo>
                      <a:pt x="113" y="48"/>
                    </a:lnTo>
                    <a:lnTo>
                      <a:pt x="130" y="40"/>
                    </a:lnTo>
                    <a:lnTo>
                      <a:pt x="148" y="30"/>
                    </a:lnTo>
                    <a:lnTo>
                      <a:pt x="161" y="20"/>
                    </a:lnTo>
                    <a:lnTo>
                      <a:pt x="173" y="10"/>
                    </a:lnTo>
                    <a:lnTo>
                      <a:pt x="181" y="2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39" name="Freeform 336"/>
              <p:cNvSpPr/>
              <p:nvPr/>
            </p:nvSpPr>
            <p:spPr>
              <a:xfrm>
                <a:off x="3143" y="3325"/>
                <a:ext cx="52" cy="98"/>
              </a:xfrm>
              <a:custGeom>
                <a:avLst/>
                <a:gdLst>
                  <a:gd name="txL" fmla="*/ 0 w 102"/>
                  <a:gd name="txT" fmla="*/ 0 h 197"/>
                  <a:gd name="txR" fmla="*/ 102 w 102"/>
                  <a:gd name="txB" fmla="*/ 197 h 197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3" y="6"/>
                  </a:cxn>
                  <a:cxn ang="0">
                    <a:pos x="2" y="6"/>
                  </a:cxn>
                  <a:cxn ang="0">
                    <a:pos x="2" y="5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02" h="197">
                    <a:moveTo>
                      <a:pt x="0" y="0"/>
                    </a:moveTo>
                    <a:lnTo>
                      <a:pt x="23" y="14"/>
                    </a:lnTo>
                    <a:lnTo>
                      <a:pt x="46" y="33"/>
                    </a:lnTo>
                    <a:lnTo>
                      <a:pt x="66" y="54"/>
                    </a:lnTo>
                    <a:lnTo>
                      <a:pt x="83" y="77"/>
                    </a:lnTo>
                    <a:lnTo>
                      <a:pt x="95" y="103"/>
                    </a:lnTo>
                    <a:lnTo>
                      <a:pt x="102" y="128"/>
                    </a:lnTo>
                    <a:lnTo>
                      <a:pt x="102" y="153"/>
                    </a:lnTo>
                    <a:lnTo>
                      <a:pt x="93" y="177"/>
                    </a:lnTo>
                    <a:lnTo>
                      <a:pt x="79" y="191"/>
                    </a:lnTo>
                    <a:lnTo>
                      <a:pt x="65" y="197"/>
                    </a:lnTo>
                    <a:lnTo>
                      <a:pt x="51" y="194"/>
                    </a:lnTo>
                    <a:lnTo>
                      <a:pt x="39" y="183"/>
                    </a:lnTo>
                    <a:lnTo>
                      <a:pt x="30" y="170"/>
                    </a:lnTo>
                    <a:lnTo>
                      <a:pt x="25" y="151"/>
                    </a:lnTo>
                    <a:lnTo>
                      <a:pt x="25" y="132"/>
                    </a:lnTo>
                    <a:lnTo>
                      <a:pt x="32" y="112"/>
                    </a:lnTo>
                    <a:lnTo>
                      <a:pt x="37" y="96"/>
                    </a:lnTo>
                    <a:lnTo>
                      <a:pt x="35" y="77"/>
                    </a:lnTo>
                    <a:lnTo>
                      <a:pt x="31" y="59"/>
                    </a:lnTo>
                    <a:lnTo>
                      <a:pt x="24" y="41"/>
                    </a:lnTo>
                    <a:lnTo>
                      <a:pt x="16" y="24"/>
                    </a:lnTo>
                    <a:lnTo>
                      <a:pt x="8" y="12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40" name="Freeform 337"/>
              <p:cNvSpPr/>
              <p:nvPr/>
            </p:nvSpPr>
            <p:spPr>
              <a:xfrm>
                <a:off x="3146" y="3319"/>
                <a:ext cx="90" cy="64"/>
              </a:xfrm>
              <a:custGeom>
                <a:avLst/>
                <a:gdLst>
                  <a:gd name="txL" fmla="*/ 0 w 180"/>
                  <a:gd name="txT" fmla="*/ 0 h 129"/>
                  <a:gd name="txR" fmla="*/ 180 w 180"/>
                  <a:gd name="txB" fmla="*/ 129 h 129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1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6" y="3"/>
                  </a:cxn>
                  <a:cxn ang="0">
                    <a:pos x="6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80" h="129">
                    <a:moveTo>
                      <a:pt x="0" y="2"/>
                    </a:moveTo>
                    <a:lnTo>
                      <a:pt x="28" y="0"/>
                    </a:lnTo>
                    <a:lnTo>
                      <a:pt x="57" y="1"/>
                    </a:lnTo>
                    <a:lnTo>
                      <a:pt x="87" y="7"/>
                    </a:lnTo>
                    <a:lnTo>
                      <a:pt x="114" y="16"/>
                    </a:lnTo>
                    <a:lnTo>
                      <a:pt x="140" y="30"/>
                    </a:lnTo>
                    <a:lnTo>
                      <a:pt x="159" y="46"/>
                    </a:lnTo>
                    <a:lnTo>
                      <a:pt x="173" y="67"/>
                    </a:lnTo>
                    <a:lnTo>
                      <a:pt x="180" y="91"/>
                    </a:lnTo>
                    <a:lnTo>
                      <a:pt x="178" y="110"/>
                    </a:lnTo>
                    <a:lnTo>
                      <a:pt x="170" y="123"/>
                    </a:lnTo>
                    <a:lnTo>
                      <a:pt x="156" y="129"/>
                    </a:lnTo>
                    <a:lnTo>
                      <a:pt x="141" y="128"/>
                    </a:lnTo>
                    <a:lnTo>
                      <a:pt x="125" y="121"/>
                    </a:lnTo>
                    <a:lnTo>
                      <a:pt x="110" y="109"/>
                    </a:lnTo>
                    <a:lnTo>
                      <a:pt x="98" y="93"/>
                    </a:lnTo>
                    <a:lnTo>
                      <a:pt x="93" y="73"/>
                    </a:lnTo>
                    <a:lnTo>
                      <a:pt x="87" y="57"/>
                    </a:lnTo>
                    <a:lnTo>
                      <a:pt x="75" y="44"/>
                    </a:lnTo>
                    <a:lnTo>
                      <a:pt x="60" y="31"/>
                    </a:lnTo>
                    <a:lnTo>
                      <a:pt x="44" y="20"/>
                    </a:lnTo>
                    <a:lnTo>
                      <a:pt x="28" y="12"/>
                    </a:lnTo>
                    <a:lnTo>
                      <a:pt x="14" y="7"/>
                    </a:lnTo>
                    <a:lnTo>
                      <a:pt x="4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41" name="Freeform 338"/>
              <p:cNvSpPr/>
              <p:nvPr/>
            </p:nvSpPr>
            <p:spPr>
              <a:xfrm>
                <a:off x="3150" y="3281"/>
                <a:ext cx="103" cy="42"/>
              </a:xfrm>
              <a:custGeom>
                <a:avLst/>
                <a:gdLst>
                  <a:gd name="txL" fmla="*/ 0 w 206"/>
                  <a:gd name="txT" fmla="*/ 0 h 85"/>
                  <a:gd name="txR" fmla="*/ 206 w 206"/>
                  <a:gd name="txB" fmla="*/ 85 h 85"/>
                </a:gdLst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7" y="1"/>
                  </a:cxn>
                  <a:cxn ang="0">
                    <a:pos x="7" y="1"/>
                  </a:cxn>
                  <a:cxn ang="0">
                    <a:pos x="7" y="2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206" h="85">
                    <a:moveTo>
                      <a:pt x="0" y="54"/>
                    </a:moveTo>
                    <a:lnTo>
                      <a:pt x="11" y="45"/>
                    </a:lnTo>
                    <a:lnTo>
                      <a:pt x="22" y="37"/>
                    </a:lnTo>
                    <a:lnTo>
                      <a:pt x="34" y="30"/>
                    </a:lnTo>
                    <a:lnTo>
                      <a:pt x="46" y="23"/>
                    </a:lnTo>
                    <a:lnTo>
                      <a:pt x="60" y="16"/>
                    </a:lnTo>
                    <a:lnTo>
                      <a:pt x="74" y="11"/>
                    </a:lnTo>
                    <a:lnTo>
                      <a:pt x="88" y="7"/>
                    </a:lnTo>
                    <a:lnTo>
                      <a:pt x="103" y="3"/>
                    </a:lnTo>
                    <a:lnTo>
                      <a:pt x="117" y="1"/>
                    </a:lnTo>
                    <a:lnTo>
                      <a:pt x="130" y="0"/>
                    </a:lnTo>
                    <a:lnTo>
                      <a:pt x="143" y="1"/>
                    </a:lnTo>
                    <a:lnTo>
                      <a:pt x="156" y="3"/>
                    </a:lnTo>
                    <a:lnTo>
                      <a:pt x="168" y="7"/>
                    </a:lnTo>
                    <a:lnTo>
                      <a:pt x="179" y="12"/>
                    </a:lnTo>
                    <a:lnTo>
                      <a:pt x="189" y="19"/>
                    </a:lnTo>
                    <a:lnTo>
                      <a:pt x="197" y="29"/>
                    </a:lnTo>
                    <a:lnTo>
                      <a:pt x="206" y="47"/>
                    </a:lnTo>
                    <a:lnTo>
                      <a:pt x="206" y="62"/>
                    </a:lnTo>
                    <a:lnTo>
                      <a:pt x="198" y="73"/>
                    </a:lnTo>
                    <a:lnTo>
                      <a:pt x="185" y="82"/>
                    </a:lnTo>
                    <a:lnTo>
                      <a:pt x="167" y="85"/>
                    </a:lnTo>
                    <a:lnTo>
                      <a:pt x="149" y="84"/>
                    </a:lnTo>
                    <a:lnTo>
                      <a:pt x="132" y="76"/>
                    </a:lnTo>
                    <a:lnTo>
                      <a:pt x="116" y="63"/>
                    </a:lnTo>
                    <a:lnTo>
                      <a:pt x="102" y="53"/>
                    </a:lnTo>
                    <a:lnTo>
                      <a:pt x="84" y="47"/>
                    </a:lnTo>
                    <a:lnTo>
                      <a:pt x="66" y="45"/>
                    </a:lnTo>
                    <a:lnTo>
                      <a:pt x="46" y="46"/>
                    </a:lnTo>
                    <a:lnTo>
                      <a:pt x="29" y="48"/>
                    </a:lnTo>
                    <a:lnTo>
                      <a:pt x="14" y="50"/>
                    </a:lnTo>
                    <a:lnTo>
                      <a:pt x="4" y="53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42" name="Freeform 339"/>
              <p:cNvSpPr/>
              <p:nvPr/>
            </p:nvSpPr>
            <p:spPr>
              <a:xfrm>
                <a:off x="2822" y="3075"/>
                <a:ext cx="74" cy="47"/>
              </a:xfrm>
              <a:custGeom>
                <a:avLst/>
                <a:gdLst>
                  <a:gd name="txL" fmla="*/ 0 w 147"/>
                  <a:gd name="txT" fmla="*/ 0 h 95"/>
                  <a:gd name="txR" fmla="*/ 147 w 147"/>
                  <a:gd name="txB" fmla="*/ 95 h 95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47" h="95">
                    <a:moveTo>
                      <a:pt x="0" y="5"/>
                    </a:moveTo>
                    <a:lnTo>
                      <a:pt x="22" y="2"/>
                    </a:lnTo>
                    <a:lnTo>
                      <a:pt x="45" y="0"/>
                    </a:lnTo>
                    <a:lnTo>
                      <a:pt x="68" y="3"/>
                    </a:lnTo>
                    <a:lnTo>
                      <a:pt x="91" y="8"/>
                    </a:lnTo>
                    <a:lnTo>
                      <a:pt x="111" y="17"/>
                    </a:lnTo>
                    <a:lnTo>
                      <a:pt x="128" y="29"/>
                    </a:lnTo>
                    <a:lnTo>
                      <a:pt x="141" y="44"/>
                    </a:lnTo>
                    <a:lnTo>
                      <a:pt x="147" y="63"/>
                    </a:lnTo>
                    <a:lnTo>
                      <a:pt x="146" y="79"/>
                    </a:lnTo>
                    <a:lnTo>
                      <a:pt x="141" y="89"/>
                    </a:lnTo>
                    <a:lnTo>
                      <a:pt x="130" y="94"/>
                    </a:lnTo>
                    <a:lnTo>
                      <a:pt x="119" y="95"/>
                    </a:lnTo>
                    <a:lnTo>
                      <a:pt x="105" y="90"/>
                    </a:lnTo>
                    <a:lnTo>
                      <a:pt x="93" y="82"/>
                    </a:lnTo>
                    <a:lnTo>
                      <a:pt x="83" y="70"/>
                    </a:lnTo>
                    <a:lnTo>
                      <a:pt x="77" y="55"/>
                    </a:lnTo>
                    <a:lnTo>
                      <a:pt x="71" y="43"/>
                    </a:lnTo>
                    <a:lnTo>
                      <a:pt x="62" y="33"/>
                    </a:lnTo>
                    <a:lnTo>
                      <a:pt x="50" y="23"/>
                    </a:lnTo>
                    <a:lnTo>
                      <a:pt x="36" y="17"/>
                    </a:lnTo>
                    <a:lnTo>
                      <a:pt x="22" y="12"/>
                    </a:lnTo>
                    <a:lnTo>
                      <a:pt x="10" y="7"/>
                    </a:lnTo>
                    <a:lnTo>
                      <a:pt x="3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43" name="Freeform 340"/>
              <p:cNvSpPr/>
              <p:nvPr/>
            </p:nvSpPr>
            <p:spPr>
              <a:xfrm>
                <a:off x="2819" y="3081"/>
                <a:ext cx="43" cy="77"/>
              </a:xfrm>
              <a:custGeom>
                <a:avLst/>
                <a:gdLst>
                  <a:gd name="txL" fmla="*/ 0 w 87"/>
                  <a:gd name="txT" fmla="*/ 0 h 154"/>
                  <a:gd name="txR" fmla="*/ 87 w 87"/>
                  <a:gd name="txB" fmla="*/ 154 h 154"/>
                </a:gdLst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txL" t="txT" r="txR" b="txB"/>
                <a:pathLst>
                  <a:path w="87" h="154">
                    <a:moveTo>
                      <a:pt x="0" y="0"/>
                    </a:moveTo>
                    <a:lnTo>
                      <a:pt x="20" y="10"/>
                    </a:lnTo>
                    <a:lnTo>
                      <a:pt x="38" y="24"/>
                    </a:lnTo>
                    <a:lnTo>
                      <a:pt x="56" y="40"/>
                    </a:lnTo>
                    <a:lnTo>
                      <a:pt x="69" y="59"/>
                    </a:lnTo>
                    <a:lnTo>
                      <a:pt x="81" y="78"/>
                    </a:lnTo>
                    <a:lnTo>
                      <a:pt x="87" y="98"/>
                    </a:lnTo>
                    <a:lnTo>
                      <a:pt x="87" y="119"/>
                    </a:lnTo>
                    <a:lnTo>
                      <a:pt x="81" y="137"/>
                    </a:lnTo>
                    <a:lnTo>
                      <a:pt x="71" y="150"/>
                    </a:lnTo>
                    <a:lnTo>
                      <a:pt x="59" y="154"/>
                    </a:lnTo>
                    <a:lnTo>
                      <a:pt x="49" y="152"/>
                    </a:lnTo>
                    <a:lnTo>
                      <a:pt x="38" y="144"/>
                    </a:lnTo>
                    <a:lnTo>
                      <a:pt x="30" y="133"/>
                    </a:lnTo>
                    <a:lnTo>
                      <a:pt x="26" y="119"/>
                    </a:lnTo>
                    <a:lnTo>
                      <a:pt x="26" y="103"/>
                    </a:lnTo>
                    <a:lnTo>
                      <a:pt x="30" y="88"/>
                    </a:lnTo>
                    <a:lnTo>
                      <a:pt x="34" y="74"/>
                    </a:lnTo>
                    <a:lnTo>
                      <a:pt x="31" y="60"/>
                    </a:lnTo>
                    <a:lnTo>
                      <a:pt x="27" y="45"/>
                    </a:lnTo>
                    <a:lnTo>
                      <a:pt x="21" y="31"/>
                    </a:lnTo>
                    <a:lnTo>
                      <a:pt x="14" y="19"/>
                    </a:lnTo>
                    <a:lnTo>
                      <a:pt x="7" y="9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44" name="Freeform 341"/>
              <p:cNvSpPr/>
              <p:nvPr/>
            </p:nvSpPr>
            <p:spPr>
              <a:xfrm>
                <a:off x="2821" y="3040"/>
                <a:ext cx="81" cy="34"/>
              </a:xfrm>
              <a:custGeom>
                <a:avLst/>
                <a:gdLst>
                  <a:gd name="txL" fmla="*/ 0 w 161"/>
                  <a:gd name="txT" fmla="*/ 0 h 69"/>
                  <a:gd name="txR" fmla="*/ 161 w 161"/>
                  <a:gd name="txB" fmla="*/ 69 h 69"/>
                </a:gdLst>
                <a:ahLst/>
                <a:cxnLst>
                  <a:cxn ang="0">
                    <a:pos x="0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161" h="69">
                    <a:moveTo>
                      <a:pt x="0" y="69"/>
                    </a:moveTo>
                    <a:lnTo>
                      <a:pt x="14" y="52"/>
                    </a:lnTo>
                    <a:lnTo>
                      <a:pt x="30" y="36"/>
                    </a:lnTo>
                    <a:lnTo>
                      <a:pt x="49" y="22"/>
                    </a:lnTo>
                    <a:lnTo>
                      <a:pt x="69" y="11"/>
                    </a:lnTo>
                    <a:lnTo>
                      <a:pt x="90" y="4"/>
                    </a:lnTo>
                    <a:lnTo>
                      <a:pt x="110" y="0"/>
                    </a:lnTo>
                    <a:lnTo>
                      <a:pt x="130" y="4"/>
                    </a:lnTo>
                    <a:lnTo>
                      <a:pt x="147" y="13"/>
                    </a:lnTo>
                    <a:lnTo>
                      <a:pt x="158" y="25"/>
                    </a:lnTo>
                    <a:lnTo>
                      <a:pt x="161" y="37"/>
                    </a:lnTo>
                    <a:lnTo>
                      <a:pt x="156" y="47"/>
                    </a:lnTo>
                    <a:lnTo>
                      <a:pt x="148" y="55"/>
                    </a:lnTo>
                    <a:lnTo>
                      <a:pt x="136" y="61"/>
                    </a:lnTo>
                    <a:lnTo>
                      <a:pt x="121" y="64"/>
                    </a:lnTo>
                    <a:lnTo>
                      <a:pt x="105" y="61"/>
                    </a:lnTo>
                    <a:lnTo>
                      <a:pt x="90" y="54"/>
                    </a:lnTo>
                    <a:lnTo>
                      <a:pt x="77" y="49"/>
                    </a:lnTo>
                    <a:lnTo>
                      <a:pt x="63" y="47"/>
                    </a:lnTo>
                    <a:lnTo>
                      <a:pt x="48" y="50"/>
                    </a:lnTo>
                    <a:lnTo>
                      <a:pt x="34" y="54"/>
                    </a:lnTo>
                    <a:lnTo>
                      <a:pt x="21" y="59"/>
                    </a:lnTo>
                    <a:lnTo>
                      <a:pt x="10" y="64"/>
                    </a:lnTo>
                    <a:lnTo>
                      <a:pt x="2" y="6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45" name="Freeform 342"/>
              <p:cNvSpPr/>
              <p:nvPr/>
            </p:nvSpPr>
            <p:spPr>
              <a:xfrm>
                <a:off x="2818" y="3005"/>
                <a:ext cx="57" cy="66"/>
              </a:xfrm>
              <a:custGeom>
                <a:avLst/>
                <a:gdLst>
                  <a:gd name="txL" fmla="*/ 0 w 114"/>
                  <a:gd name="txT" fmla="*/ 0 h 133"/>
                  <a:gd name="txR" fmla="*/ 114 w 114"/>
                  <a:gd name="txB" fmla="*/ 133 h 133"/>
                </a:gdLst>
                <a:ahLst/>
                <a:cxnLst>
                  <a:cxn ang="0">
                    <a:pos x="0" y="4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0" y="4"/>
                  </a:cxn>
                </a:cxnLst>
                <a:rect l="txL" t="txT" r="txR" b="txB"/>
                <a:pathLst>
                  <a:path w="114" h="133">
                    <a:moveTo>
                      <a:pt x="0" y="133"/>
                    </a:moveTo>
                    <a:lnTo>
                      <a:pt x="1" y="111"/>
                    </a:lnTo>
                    <a:lnTo>
                      <a:pt x="5" y="88"/>
                    </a:lnTo>
                    <a:lnTo>
                      <a:pt x="11" y="65"/>
                    </a:lnTo>
                    <a:lnTo>
                      <a:pt x="22" y="44"/>
                    </a:lnTo>
                    <a:lnTo>
                      <a:pt x="35" y="25"/>
                    </a:lnTo>
                    <a:lnTo>
                      <a:pt x="49" y="12"/>
                    </a:lnTo>
                    <a:lnTo>
                      <a:pt x="67" y="2"/>
                    </a:lnTo>
                    <a:lnTo>
                      <a:pt x="86" y="0"/>
                    </a:lnTo>
                    <a:lnTo>
                      <a:pt x="102" y="4"/>
                    </a:lnTo>
                    <a:lnTo>
                      <a:pt x="112" y="12"/>
                    </a:lnTo>
                    <a:lnTo>
                      <a:pt x="114" y="22"/>
                    </a:lnTo>
                    <a:lnTo>
                      <a:pt x="112" y="35"/>
                    </a:lnTo>
                    <a:lnTo>
                      <a:pt x="105" y="46"/>
                    </a:lnTo>
                    <a:lnTo>
                      <a:pt x="94" y="56"/>
                    </a:lnTo>
                    <a:lnTo>
                      <a:pt x="81" y="65"/>
                    </a:lnTo>
                    <a:lnTo>
                      <a:pt x="64" y="67"/>
                    </a:lnTo>
                    <a:lnTo>
                      <a:pt x="52" y="69"/>
                    </a:lnTo>
                    <a:lnTo>
                      <a:pt x="39" y="77"/>
                    </a:lnTo>
                    <a:lnTo>
                      <a:pt x="29" y="88"/>
                    </a:lnTo>
                    <a:lnTo>
                      <a:pt x="18" y="99"/>
                    </a:lnTo>
                    <a:lnTo>
                      <a:pt x="11" y="112"/>
                    </a:lnTo>
                    <a:lnTo>
                      <a:pt x="5" y="122"/>
                    </a:lnTo>
                    <a:lnTo>
                      <a:pt x="1" y="130"/>
                    </a:lnTo>
                    <a:lnTo>
                      <a:pt x="0" y="13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46" name="Freeform 343"/>
              <p:cNvSpPr/>
              <p:nvPr/>
            </p:nvSpPr>
            <p:spPr>
              <a:xfrm>
                <a:off x="2794" y="2985"/>
                <a:ext cx="35" cy="82"/>
              </a:xfrm>
              <a:custGeom>
                <a:avLst/>
                <a:gdLst>
                  <a:gd name="txL" fmla="*/ 0 w 70"/>
                  <a:gd name="txT" fmla="*/ 0 h 163"/>
                  <a:gd name="txR" fmla="*/ 70 w 70"/>
                  <a:gd name="txB" fmla="*/ 163 h 163"/>
                </a:gdLst>
                <a:ahLst/>
                <a:cxnLst>
                  <a:cxn ang="0">
                    <a:pos x="1" y="6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5"/>
                  </a:cxn>
                  <a:cxn ang="0">
                    <a:pos x="1" y="6"/>
                  </a:cxn>
                </a:cxnLst>
                <a:rect l="txL" t="txT" r="txR" b="txB"/>
                <a:pathLst>
                  <a:path w="70" h="163">
                    <a:moveTo>
                      <a:pt x="30" y="163"/>
                    </a:moveTo>
                    <a:lnTo>
                      <a:pt x="18" y="145"/>
                    </a:lnTo>
                    <a:lnTo>
                      <a:pt x="9" y="124"/>
                    </a:lnTo>
                    <a:lnTo>
                      <a:pt x="3" y="101"/>
                    </a:lnTo>
                    <a:lnTo>
                      <a:pt x="0" y="78"/>
                    </a:lnTo>
                    <a:lnTo>
                      <a:pt x="0" y="56"/>
                    </a:lnTo>
                    <a:lnTo>
                      <a:pt x="4" y="36"/>
                    </a:lnTo>
                    <a:lnTo>
                      <a:pt x="13" y="18"/>
                    </a:lnTo>
                    <a:lnTo>
                      <a:pt x="28" y="6"/>
                    </a:lnTo>
                    <a:lnTo>
                      <a:pt x="43" y="0"/>
                    </a:lnTo>
                    <a:lnTo>
                      <a:pt x="56" y="2"/>
                    </a:lnTo>
                    <a:lnTo>
                      <a:pt x="64" y="9"/>
                    </a:lnTo>
                    <a:lnTo>
                      <a:pt x="70" y="21"/>
                    </a:lnTo>
                    <a:lnTo>
                      <a:pt x="70" y="34"/>
                    </a:lnTo>
                    <a:lnTo>
                      <a:pt x="68" y="48"/>
                    </a:lnTo>
                    <a:lnTo>
                      <a:pt x="59" y="62"/>
                    </a:lnTo>
                    <a:lnTo>
                      <a:pt x="48" y="74"/>
                    </a:lnTo>
                    <a:lnTo>
                      <a:pt x="33" y="97"/>
                    </a:lnTo>
                    <a:lnTo>
                      <a:pt x="27" y="127"/>
                    </a:lnTo>
                    <a:lnTo>
                      <a:pt x="28" y="152"/>
                    </a:lnTo>
                    <a:lnTo>
                      <a:pt x="30" y="16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47" name="Freeform 344"/>
              <p:cNvSpPr/>
              <p:nvPr/>
            </p:nvSpPr>
            <p:spPr>
              <a:xfrm>
                <a:off x="2838" y="2266"/>
                <a:ext cx="180" cy="174"/>
              </a:xfrm>
              <a:custGeom>
                <a:avLst/>
                <a:gdLst>
                  <a:gd name="txL" fmla="*/ 0 w 361"/>
                  <a:gd name="txT" fmla="*/ 0 h 348"/>
                  <a:gd name="txR" fmla="*/ 361 w 361"/>
                  <a:gd name="txB" fmla="*/ 348 h 348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2"/>
                  </a:cxn>
                  <a:cxn ang="0">
                    <a:pos x="6" y="3"/>
                  </a:cxn>
                  <a:cxn ang="0">
                    <a:pos x="7" y="3"/>
                  </a:cxn>
                  <a:cxn ang="0">
                    <a:pos x="8" y="4"/>
                  </a:cxn>
                  <a:cxn ang="0">
                    <a:pos x="9" y="5"/>
                  </a:cxn>
                  <a:cxn ang="0">
                    <a:pos x="9" y="6"/>
                  </a:cxn>
                  <a:cxn ang="0">
                    <a:pos x="10" y="7"/>
                  </a:cxn>
                  <a:cxn ang="0">
                    <a:pos x="11" y="8"/>
                  </a:cxn>
                  <a:cxn ang="0">
                    <a:pos x="11" y="9"/>
                  </a:cxn>
                  <a:cxn ang="0">
                    <a:pos x="11" y="9"/>
                  </a:cxn>
                  <a:cxn ang="0">
                    <a:pos x="11" y="10"/>
                  </a:cxn>
                  <a:cxn ang="0">
                    <a:pos x="10" y="10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0"/>
                  </a:cxn>
                  <a:cxn ang="0">
                    <a:pos x="10" y="10"/>
                  </a:cxn>
                  <a:cxn ang="0">
                    <a:pos x="10" y="9"/>
                  </a:cxn>
                  <a:cxn ang="0">
                    <a:pos x="10" y="9"/>
                  </a:cxn>
                  <a:cxn ang="0">
                    <a:pos x="10" y="8"/>
                  </a:cxn>
                  <a:cxn ang="0">
                    <a:pos x="10" y="7"/>
                  </a:cxn>
                  <a:cxn ang="0">
                    <a:pos x="9" y="6"/>
                  </a:cxn>
                  <a:cxn ang="0">
                    <a:pos x="8" y="6"/>
                  </a:cxn>
                  <a:cxn ang="0">
                    <a:pos x="7" y="5"/>
                  </a:cxn>
                  <a:cxn ang="0">
                    <a:pos x="6" y="4"/>
                  </a:cxn>
                  <a:cxn ang="0">
                    <a:pos x="4" y="3"/>
                  </a:cxn>
                  <a:cxn ang="0">
                    <a:pos x="2" y="2"/>
                  </a:cxn>
                  <a:cxn ang="0">
                    <a:pos x="0" y="1"/>
                  </a:cxn>
                </a:cxnLst>
                <a:rect l="txL" t="txT" r="txR" b="txB"/>
                <a:pathLst>
                  <a:path w="361" h="348">
                    <a:moveTo>
                      <a:pt x="8" y="6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23" y="4"/>
                    </a:lnTo>
                    <a:lnTo>
                      <a:pt x="44" y="8"/>
                    </a:lnTo>
                    <a:lnTo>
                      <a:pt x="69" y="16"/>
                    </a:lnTo>
                    <a:lnTo>
                      <a:pt x="98" y="27"/>
                    </a:lnTo>
                    <a:lnTo>
                      <a:pt x="129" y="39"/>
                    </a:lnTo>
                    <a:lnTo>
                      <a:pt x="162" y="55"/>
                    </a:lnTo>
                    <a:lnTo>
                      <a:pt x="196" y="74"/>
                    </a:lnTo>
                    <a:lnTo>
                      <a:pt x="229" y="96"/>
                    </a:lnTo>
                    <a:lnTo>
                      <a:pt x="262" y="120"/>
                    </a:lnTo>
                    <a:lnTo>
                      <a:pt x="291" y="146"/>
                    </a:lnTo>
                    <a:lnTo>
                      <a:pt x="317" y="178"/>
                    </a:lnTo>
                    <a:lnTo>
                      <a:pt x="340" y="210"/>
                    </a:lnTo>
                    <a:lnTo>
                      <a:pt x="356" y="247"/>
                    </a:lnTo>
                    <a:lnTo>
                      <a:pt x="361" y="267"/>
                    </a:lnTo>
                    <a:lnTo>
                      <a:pt x="358" y="287"/>
                    </a:lnTo>
                    <a:lnTo>
                      <a:pt x="354" y="304"/>
                    </a:lnTo>
                    <a:lnTo>
                      <a:pt x="346" y="319"/>
                    </a:lnTo>
                    <a:lnTo>
                      <a:pt x="336" y="331"/>
                    </a:lnTo>
                    <a:lnTo>
                      <a:pt x="328" y="340"/>
                    </a:lnTo>
                    <a:lnTo>
                      <a:pt x="323" y="346"/>
                    </a:lnTo>
                    <a:lnTo>
                      <a:pt x="320" y="348"/>
                    </a:lnTo>
                    <a:lnTo>
                      <a:pt x="321" y="346"/>
                    </a:lnTo>
                    <a:lnTo>
                      <a:pt x="326" y="341"/>
                    </a:lnTo>
                    <a:lnTo>
                      <a:pt x="331" y="332"/>
                    </a:lnTo>
                    <a:lnTo>
                      <a:pt x="336" y="320"/>
                    </a:lnTo>
                    <a:lnTo>
                      <a:pt x="340" y="305"/>
                    </a:lnTo>
                    <a:lnTo>
                      <a:pt x="342" y="287"/>
                    </a:lnTo>
                    <a:lnTo>
                      <a:pt x="341" y="267"/>
                    </a:lnTo>
                    <a:lnTo>
                      <a:pt x="336" y="244"/>
                    </a:lnTo>
                    <a:lnTo>
                      <a:pt x="326" y="220"/>
                    </a:lnTo>
                    <a:lnTo>
                      <a:pt x="309" y="194"/>
                    </a:lnTo>
                    <a:lnTo>
                      <a:pt x="283" y="165"/>
                    </a:lnTo>
                    <a:lnTo>
                      <a:pt x="250" y="136"/>
                    </a:lnTo>
                    <a:lnTo>
                      <a:pt x="207" y="105"/>
                    </a:lnTo>
                    <a:lnTo>
                      <a:pt x="153" y="73"/>
                    </a:lnTo>
                    <a:lnTo>
                      <a:pt x="88" y="39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48" name="Freeform 345"/>
              <p:cNvSpPr/>
              <p:nvPr/>
            </p:nvSpPr>
            <p:spPr>
              <a:xfrm>
                <a:off x="2794" y="3106"/>
                <a:ext cx="63" cy="171"/>
              </a:xfrm>
              <a:custGeom>
                <a:avLst/>
                <a:gdLst>
                  <a:gd name="txL" fmla="*/ 0 w 126"/>
                  <a:gd name="txT" fmla="*/ 0 h 343"/>
                  <a:gd name="txR" fmla="*/ 126 w 126"/>
                  <a:gd name="txB" fmla="*/ 343 h 343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1" y="5"/>
                  </a:cxn>
                  <a:cxn ang="0">
                    <a:pos x="1" y="7"/>
                  </a:cxn>
                  <a:cxn ang="0">
                    <a:pos x="2" y="8"/>
                  </a:cxn>
                  <a:cxn ang="0">
                    <a:pos x="3" y="9"/>
                  </a:cxn>
                  <a:cxn ang="0">
                    <a:pos x="4" y="10"/>
                  </a:cxn>
                  <a:cxn ang="0">
                    <a:pos x="4" y="10"/>
                  </a:cxn>
                  <a:cxn ang="0">
                    <a:pos x="4" y="10"/>
                  </a:cxn>
                  <a:cxn ang="0">
                    <a:pos x="4" y="10"/>
                  </a:cxn>
                  <a:cxn ang="0">
                    <a:pos x="3" y="9"/>
                  </a:cxn>
                  <a:cxn ang="0">
                    <a:pos x="3" y="9"/>
                  </a:cxn>
                  <a:cxn ang="0">
                    <a:pos x="2" y="8"/>
                  </a:cxn>
                  <a:cxn ang="0">
                    <a:pos x="2" y="7"/>
                  </a:cxn>
                  <a:cxn ang="0">
                    <a:pos x="1" y="6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126" h="343">
                    <a:moveTo>
                      <a:pt x="25" y="0"/>
                    </a:moveTo>
                    <a:lnTo>
                      <a:pt x="10" y="30"/>
                    </a:lnTo>
                    <a:lnTo>
                      <a:pt x="2" y="71"/>
                    </a:lnTo>
                    <a:lnTo>
                      <a:pt x="0" y="121"/>
                    </a:lnTo>
                    <a:lnTo>
                      <a:pt x="5" y="175"/>
                    </a:lnTo>
                    <a:lnTo>
                      <a:pt x="19" y="228"/>
                    </a:lnTo>
                    <a:lnTo>
                      <a:pt x="43" y="276"/>
                    </a:lnTo>
                    <a:lnTo>
                      <a:pt x="79" y="316"/>
                    </a:lnTo>
                    <a:lnTo>
                      <a:pt x="126" y="343"/>
                    </a:lnTo>
                    <a:lnTo>
                      <a:pt x="123" y="341"/>
                    </a:lnTo>
                    <a:lnTo>
                      <a:pt x="115" y="332"/>
                    </a:lnTo>
                    <a:lnTo>
                      <a:pt x="102" y="321"/>
                    </a:lnTo>
                    <a:lnTo>
                      <a:pt x="87" y="306"/>
                    </a:lnTo>
                    <a:lnTo>
                      <a:pt x="71" y="288"/>
                    </a:lnTo>
                    <a:lnTo>
                      <a:pt x="55" y="267"/>
                    </a:lnTo>
                    <a:lnTo>
                      <a:pt x="41" y="245"/>
                    </a:lnTo>
                    <a:lnTo>
                      <a:pt x="30" y="221"/>
                    </a:lnTo>
                    <a:lnTo>
                      <a:pt x="19" y="183"/>
                    </a:lnTo>
                    <a:lnTo>
                      <a:pt x="13" y="145"/>
                    </a:lnTo>
                    <a:lnTo>
                      <a:pt x="12" y="108"/>
                    </a:lnTo>
                    <a:lnTo>
                      <a:pt x="13" y="73"/>
                    </a:lnTo>
                    <a:lnTo>
                      <a:pt x="17" y="43"/>
                    </a:lnTo>
                    <a:lnTo>
                      <a:pt x="20" y="20"/>
                    </a:lnTo>
                    <a:lnTo>
                      <a:pt x="24" y="5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49" name="Freeform 346"/>
              <p:cNvSpPr/>
              <p:nvPr/>
            </p:nvSpPr>
            <p:spPr>
              <a:xfrm>
                <a:off x="3146" y="3147"/>
                <a:ext cx="165" cy="80"/>
              </a:xfrm>
              <a:custGeom>
                <a:avLst/>
                <a:gdLst>
                  <a:gd name="txL" fmla="*/ 0 w 332"/>
                  <a:gd name="txT" fmla="*/ 0 h 160"/>
                  <a:gd name="txR" fmla="*/ 332 w 332"/>
                  <a:gd name="txB" fmla="*/ 160 h 160"/>
                </a:gdLst>
                <a:ahLst/>
                <a:cxnLst>
                  <a:cxn ang="0">
                    <a:pos x="10" y="5"/>
                  </a:cxn>
                  <a:cxn ang="0">
                    <a:pos x="10" y="5"/>
                  </a:cxn>
                  <a:cxn ang="0">
                    <a:pos x="9" y="5"/>
                  </a:cxn>
                  <a:cxn ang="0">
                    <a:pos x="9" y="4"/>
                  </a:cxn>
                  <a:cxn ang="0">
                    <a:pos x="9" y="3"/>
                  </a:cxn>
                  <a:cxn ang="0">
                    <a:pos x="8" y="3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6" y="2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6" y="2"/>
                  </a:cxn>
                  <a:cxn ang="0">
                    <a:pos x="7" y="2"/>
                  </a:cxn>
                  <a:cxn ang="0">
                    <a:pos x="7" y="3"/>
                  </a:cxn>
                  <a:cxn ang="0">
                    <a:pos x="8" y="4"/>
                  </a:cxn>
                  <a:cxn ang="0">
                    <a:pos x="9" y="4"/>
                  </a:cxn>
                  <a:cxn ang="0">
                    <a:pos x="9" y="5"/>
                  </a:cxn>
                  <a:cxn ang="0">
                    <a:pos x="10" y="5"/>
                  </a:cxn>
                  <a:cxn ang="0">
                    <a:pos x="10" y="5"/>
                  </a:cxn>
                </a:cxnLst>
                <a:rect l="txL" t="txT" r="txR" b="txB"/>
                <a:pathLst>
                  <a:path w="332" h="160">
                    <a:moveTo>
                      <a:pt x="332" y="160"/>
                    </a:moveTo>
                    <a:lnTo>
                      <a:pt x="326" y="146"/>
                    </a:lnTo>
                    <a:lnTo>
                      <a:pt x="318" y="130"/>
                    </a:lnTo>
                    <a:lnTo>
                      <a:pt x="305" y="114"/>
                    </a:lnTo>
                    <a:lnTo>
                      <a:pt x="290" y="96"/>
                    </a:lnTo>
                    <a:lnTo>
                      <a:pt x="273" y="79"/>
                    </a:lnTo>
                    <a:lnTo>
                      <a:pt x="254" y="63"/>
                    </a:lnTo>
                    <a:lnTo>
                      <a:pt x="232" y="48"/>
                    </a:lnTo>
                    <a:lnTo>
                      <a:pt x="208" y="34"/>
                    </a:lnTo>
                    <a:lnTo>
                      <a:pt x="183" y="21"/>
                    </a:lnTo>
                    <a:lnTo>
                      <a:pt x="158" y="11"/>
                    </a:lnTo>
                    <a:lnTo>
                      <a:pt x="132" y="4"/>
                    </a:lnTo>
                    <a:lnTo>
                      <a:pt x="104" y="0"/>
                    </a:lnTo>
                    <a:lnTo>
                      <a:pt x="77" y="0"/>
                    </a:lnTo>
                    <a:lnTo>
                      <a:pt x="51" y="2"/>
                    </a:lnTo>
                    <a:lnTo>
                      <a:pt x="26" y="10"/>
                    </a:lnTo>
                    <a:lnTo>
                      <a:pt x="0" y="23"/>
                    </a:lnTo>
                    <a:lnTo>
                      <a:pt x="5" y="21"/>
                    </a:lnTo>
                    <a:lnTo>
                      <a:pt x="15" y="19"/>
                    </a:lnTo>
                    <a:lnTo>
                      <a:pt x="33" y="17"/>
                    </a:lnTo>
                    <a:lnTo>
                      <a:pt x="54" y="15"/>
                    </a:lnTo>
                    <a:lnTo>
                      <a:pt x="79" y="13"/>
                    </a:lnTo>
                    <a:lnTo>
                      <a:pt x="105" y="15"/>
                    </a:lnTo>
                    <a:lnTo>
                      <a:pt x="132" y="18"/>
                    </a:lnTo>
                    <a:lnTo>
                      <a:pt x="157" y="24"/>
                    </a:lnTo>
                    <a:lnTo>
                      <a:pt x="194" y="39"/>
                    </a:lnTo>
                    <a:lnTo>
                      <a:pt x="226" y="59"/>
                    </a:lnTo>
                    <a:lnTo>
                      <a:pt x="256" y="81"/>
                    </a:lnTo>
                    <a:lnTo>
                      <a:pt x="282" y="104"/>
                    </a:lnTo>
                    <a:lnTo>
                      <a:pt x="303" y="125"/>
                    </a:lnTo>
                    <a:lnTo>
                      <a:pt x="318" y="144"/>
                    </a:lnTo>
                    <a:lnTo>
                      <a:pt x="329" y="155"/>
                    </a:lnTo>
                    <a:lnTo>
                      <a:pt x="332" y="16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50" name="Freeform 347"/>
              <p:cNvSpPr/>
              <p:nvPr/>
            </p:nvSpPr>
            <p:spPr>
              <a:xfrm>
                <a:off x="2926" y="2651"/>
                <a:ext cx="186" cy="670"/>
              </a:xfrm>
              <a:custGeom>
                <a:avLst/>
                <a:gdLst>
                  <a:gd name="txL" fmla="*/ 0 w 373"/>
                  <a:gd name="txT" fmla="*/ 0 h 1340"/>
                  <a:gd name="txR" fmla="*/ 373 w 373"/>
                  <a:gd name="txB" fmla="*/ 1340 h 1340"/>
                </a:gdLst>
                <a:ahLst/>
                <a:cxnLst>
                  <a:cxn ang="0">
                    <a:pos x="10" y="42"/>
                  </a:cxn>
                  <a:cxn ang="0">
                    <a:pos x="7" y="42"/>
                  </a:cxn>
                  <a:cxn ang="0">
                    <a:pos x="5" y="41"/>
                  </a:cxn>
                  <a:cxn ang="0">
                    <a:pos x="3" y="40"/>
                  </a:cxn>
                  <a:cxn ang="0">
                    <a:pos x="1" y="38"/>
                  </a:cxn>
                  <a:cxn ang="0">
                    <a:pos x="1" y="36"/>
                  </a:cxn>
                  <a:cxn ang="0">
                    <a:pos x="2" y="32"/>
                  </a:cxn>
                  <a:cxn ang="0">
                    <a:pos x="4" y="27"/>
                  </a:cxn>
                  <a:cxn ang="0">
                    <a:pos x="7" y="22"/>
                  </a:cxn>
                  <a:cxn ang="0">
                    <a:pos x="9" y="18"/>
                  </a:cxn>
                  <a:cxn ang="0">
                    <a:pos x="11" y="14"/>
                  </a:cxn>
                  <a:cxn ang="0">
                    <a:pos x="11" y="10"/>
                  </a:cxn>
                  <a:cxn ang="0">
                    <a:pos x="11" y="7"/>
                  </a:cxn>
                  <a:cxn ang="0">
                    <a:pos x="10" y="5"/>
                  </a:cxn>
                  <a:cxn ang="0">
                    <a:pos x="8" y="3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6" y="2"/>
                  </a:cxn>
                  <a:cxn ang="0">
                    <a:pos x="7" y="3"/>
                  </a:cxn>
                  <a:cxn ang="0">
                    <a:pos x="9" y="4"/>
                  </a:cxn>
                  <a:cxn ang="0">
                    <a:pos x="10" y="6"/>
                  </a:cxn>
                  <a:cxn ang="0">
                    <a:pos x="10" y="8"/>
                  </a:cxn>
                  <a:cxn ang="0">
                    <a:pos x="11" y="10"/>
                  </a:cxn>
                  <a:cxn ang="0">
                    <a:pos x="11" y="13"/>
                  </a:cxn>
                  <a:cxn ang="0">
                    <a:pos x="10" y="16"/>
                  </a:cxn>
                  <a:cxn ang="0">
                    <a:pos x="8" y="20"/>
                  </a:cxn>
                  <a:cxn ang="0">
                    <a:pos x="6" y="23"/>
                  </a:cxn>
                  <a:cxn ang="0">
                    <a:pos x="4" y="26"/>
                  </a:cxn>
                  <a:cxn ang="0">
                    <a:pos x="2" y="29"/>
                  </a:cxn>
                  <a:cxn ang="0">
                    <a:pos x="1" y="31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0" y="38"/>
                  </a:cxn>
                  <a:cxn ang="0">
                    <a:pos x="1" y="40"/>
                  </a:cxn>
                  <a:cxn ang="0">
                    <a:pos x="3" y="41"/>
                  </a:cxn>
                  <a:cxn ang="0">
                    <a:pos x="4" y="42"/>
                  </a:cxn>
                  <a:cxn ang="0">
                    <a:pos x="6" y="42"/>
                  </a:cxn>
                  <a:cxn ang="0">
                    <a:pos x="8" y="42"/>
                  </a:cxn>
                  <a:cxn ang="0">
                    <a:pos x="9" y="42"/>
                  </a:cxn>
                  <a:cxn ang="0">
                    <a:pos x="10" y="42"/>
                  </a:cxn>
                  <a:cxn ang="0">
                    <a:pos x="11" y="42"/>
                  </a:cxn>
                </a:cxnLst>
                <a:rect l="txL" t="txT" r="txR" b="txB"/>
                <a:pathLst>
                  <a:path w="373" h="1340">
                    <a:moveTo>
                      <a:pt x="373" y="1336"/>
                    </a:moveTo>
                    <a:lnTo>
                      <a:pt x="330" y="1333"/>
                    </a:lnTo>
                    <a:lnTo>
                      <a:pt x="286" y="1329"/>
                    </a:lnTo>
                    <a:lnTo>
                      <a:pt x="242" y="1323"/>
                    </a:lnTo>
                    <a:lnTo>
                      <a:pt x="201" y="1315"/>
                    </a:lnTo>
                    <a:lnTo>
                      <a:pt x="162" y="1304"/>
                    </a:lnTo>
                    <a:lnTo>
                      <a:pt x="127" y="1287"/>
                    </a:lnTo>
                    <a:lnTo>
                      <a:pt x="96" y="1268"/>
                    </a:lnTo>
                    <a:lnTo>
                      <a:pt x="72" y="1242"/>
                    </a:lnTo>
                    <a:lnTo>
                      <a:pt x="53" y="1211"/>
                    </a:lnTo>
                    <a:lnTo>
                      <a:pt x="43" y="1175"/>
                    </a:lnTo>
                    <a:lnTo>
                      <a:pt x="42" y="1130"/>
                    </a:lnTo>
                    <a:lnTo>
                      <a:pt x="50" y="1077"/>
                    </a:lnTo>
                    <a:lnTo>
                      <a:pt x="68" y="1017"/>
                    </a:lnTo>
                    <a:lnTo>
                      <a:pt x="99" y="946"/>
                    </a:lnTo>
                    <a:lnTo>
                      <a:pt x="142" y="867"/>
                    </a:lnTo>
                    <a:lnTo>
                      <a:pt x="200" y="777"/>
                    </a:lnTo>
                    <a:lnTo>
                      <a:pt x="248" y="700"/>
                    </a:lnTo>
                    <a:lnTo>
                      <a:pt x="287" y="626"/>
                    </a:lnTo>
                    <a:lnTo>
                      <a:pt x="318" y="556"/>
                    </a:lnTo>
                    <a:lnTo>
                      <a:pt x="341" y="489"/>
                    </a:lnTo>
                    <a:lnTo>
                      <a:pt x="357" y="426"/>
                    </a:lnTo>
                    <a:lnTo>
                      <a:pt x="365" y="366"/>
                    </a:lnTo>
                    <a:lnTo>
                      <a:pt x="368" y="310"/>
                    </a:lnTo>
                    <a:lnTo>
                      <a:pt x="364" y="258"/>
                    </a:lnTo>
                    <a:lnTo>
                      <a:pt x="355" y="210"/>
                    </a:lnTo>
                    <a:lnTo>
                      <a:pt x="341" y="167"/>
                    </a:lnTo>
                    <a:lnTo>
                      <a:pt x="323" y="129"/>
                    </a:lnTo>
                    <a:lnTo>
                      <a:pt x="301" y="94"/>
                    </a:lnTo>
                    <a:lnTo>
                      <a:pt x="276" y="65"/>
                    </a:lnTo>
                    <a:lnTo>
                      <a:pt x="248" y="41"/>
                    </a:lnTo>
                    <a:lnTo>
                      <a:pt x="218" y="22"/>
                    </a:lnTo>
                    <a:lnTo>
                      <a:pt x="186" y="8"/>
                    </a:lnTo>
                    <a:lnTo>
                      <a:pt x="162" y="2"/>
                    </a:lnTo>
                    <a:lnTo>
                      <a:pt x="140" y="0"/>
                    </a:lnTo>
                    <a:lnTo>
                      <a:pt x="119" y="2"/>
                    </a:lnTo>
                    <a:lnTo>
                      <a:pt x="101" y="7"/>
                    </a:lnTo>
                    <a:lnTo>
                      <a:pt x="84" y="15"/>
                    </a:lnTo>
                    <a:lnTo>
                      <a:pt x="69" y="25"/>
                    </a:lnTo>
                    <a:lnTo>
                      <a:pt x="56" y="35"/>
                    </a:lnTo>
                    <a:lnTo>
                      <a:pt x="43" y="48"/>
                    </a:lnTo>
                    <a:lnTo>
                      <a:pt x="33" y="62"/>
                    </a:lnTo>
                    <a:lnTo>
                      <a:pt x="25" y="75"/>
                    </a:lnTo>
                    <a:lnTo>
                      <a:pt x="16" y="87"/>
                    </a:lnTo>
                    <a:lnTo>
                      <a:pt x="11" y="99"/>
                    </a:lnTo>
                    <a:lnTo>
                      <a:pt x="6" y="108"/>
                    </a:lnTo>
                    <a:lnTo>
                      <a:pt x="3" y="116"/>
                    </a:lnTo>
                    <a:lnTo>
                      <a:pt x="1" y="121"/>
                    </a:lnTo>
                    <a:lnTo>
                      <a:pt x="0" y="123"/>
                    </a:lnTo>
                    <a:lnTo>
                      <a:pt x="1" y="122"/>
                    </a:lnTo>
                    <a:lnTo>
                      <a:pt x="4" y="117"/>
                    </a:lnTo>
                    <a:lnTo>
                      <a:pt x="8" y="111"/>
                    </a:lnTo>
                    <a:lnTo>
                      <a:pt x="15" y="103"/>
                    </a:lnTo>
                    <a:lnTo>
                      <a:pt x="23" y="94"/>
                    </a:lnTo>
                    <a:lnTo>
                      <a:pt x="33" y="85"/>
                    </a:lnTo>
                    <a:lnTo>
                      <a:pt x="44" y="75"/>
                    </a:lnTo>
                    <a:lnTo>
                      <a:pt x="56" y="64"/>
                    </a:lnTo>
                    <a:lnTo>
                      <a:pt x="69" y="54"/>
                    </a:lnTo>
                    <a:lnTo>
                      <a:pt x="84" y="45"/>
                    </a:lnTo>
                    <a:lnTo>
                      <a:pt x="99" y="37"/>
                    </a:lnTo>
                    <a:lnTo>
                      <a:pt x="115" y="31"/>
                    </a:lnTo>
                    <a:lnTo>
                      <a:pt x="133" y="27"/>
                    </a:lnTo>
                    <a:lnTo>
                      <a:pt x="151" y="26"/>
                    </a:lnTo>
                    <a:lnTo>
                      <a:pt x="170" y="27"/>
                    </a:lnTo>
                    <a:lnTo>
                      <a:pt x="189" y="33"/>
                    </a:lnTo>
                    <a:lnTo>
                      <a:pt x="210" y="42"/>
                    </a:lnTo>
                    <a:lnTo>
                      <a:pt x="232" y="55"/>
                    </a:lnTo>
                    <a:lnTo>
                      <a:pt x="253" y="72"/>
                    </a:lnTo>
                    <a:lnTo>
                      <a:pt x="273" y="92"/>
                    </a:lnTo>
                    <a:lnTo>
                      <a:pt x="293" y="114"/>
                    </a:lnTo>
                    <a:lnTo>
                      <a:pt x="311" y="140"/>
                    </a:lnTo>
                    <a:lnTo>
                      <a:pt x="327" y="169"/>
                    </a:lnTo>
                    <a:lnTo>
                      <a:pt x="340" y="200"/>
                    </a:lnTo>
                    <a:lnTo>
                      <a:pt x="350" y="236"/>
                    </a:lnTo>
                    <a:lnTo>
                      <a:pt x="357" y="273"/>
                    </a:lnTo>
                    <a:lnTo>
                      <a:pt x="361" y="313"/>
                    </a:lnTo>
                    <a:lnTo>
                      <a:pt x="360" y="357"/>
                    </a:lnTo>
                    <a:lnTo>
                      <a:pt x="353" y="402"/>
                    </a:lnTo>
                    <a:lnTo>
                      <a:pt x="340" y="450"/>
                    </a:lnTo>
                    <a:lnTo>
                      <a:pt x="322" y="501"/>
                    </a:lnTo>
                    <a:lnTo>
                      <a:pt x="297" y="554"/>
                    </a:lnTo>
                    <a:lnTo>
                      <a:pt x="268" y="610"/>
                    </a:lnTo>
                    <a:lnTo>
                      <a:pt x="236" y="663"/>
                    </a:lnTo>
                    <a:lnTo>
                      <a:pt x="205" y="715"/>
                    </a:lnTo>
                    <a:lnTo>
                      <a:pt x="175" y="764"/>
                    </a:lnTo>
                    <a:lnTo>
                      <a:pt x="145" y="813"/>
                    </a:lnTo>
                    <a:lnTo>
                      <a:pt x="118" y="858"/>
                    </a:lnTo>
                    <a:lnTo>
                      <a:pt x="92" y="902"/>
                    </a:lnTo>
                    <a:lnTo>
                      <a:pt x="68" y="944"/>
                    </a:lnTo>
                    <a:lnTo>
                      <a:pt x="49" y="984"/>
                    </a:lnTo>
                    <a:lnTo>
                      <a:pt x="31" y="1022"/>
                    </a:lnTo>
                    <a:lnTo>
                      <a:pt x="19" y="1060"/>
                    </a:lnTo>
                    <a:lnTo>
                      <a:pt x="11" y="1095"/>
                    </a:lnTo>
                    <a:lnTo>
                      <a:pt x="7" y="1130"/>
                    </a:lnTo>
                    <a:lnTo>
                      <a:pt x="11" y="1162"/>
                    </a:lnTo>
                    <a:lnTo>
                      <a:pt x="19" y="1193"/>
                    </a:lnTo>
                    <a:lnTo>
                      <a:pt x="35" y="1223"/>
                    </a:lnTo>
                    <a:lnTo>
                      <a:pt x="56" y="1249"/>
                    </a:lnTo>
                    <a:lnTo>
                      <a:pt x="79" y="1271"/>
                    </a:lnTo>
                    <a:lnTo>
                      <a:pt x="104" y="1290"/>
                    </a:lnTo>
                    <a:lnTo>
                      <a:pt x="130" y="1305"/>
                    </a:lnTo>
                    <a:lnTo>
                      <a:pt x="158" y="1317"/>
                    </a:lnTo>
                    <a:lnTo>
                      <a:pt x="187" y="1325"/>
                    </a:lnTo>
                    <a:lnTo>
                      <a:pt x="215" y="1332"/>
                    </a:lnTo>
                    <a:lnTo>
                      <a:pt x="242" y="1337"/>
                    </a:lnTo>
                    <a:lnTo>
                      <a:pt x="269" y="1339"/>
                    </a:lnTo>
                    <a:lnTo>
                      <a:pt x="293" y="1340"/>
                    </a:lnTo>
                    <a:lnTo>
                      <a:pt x="316" y="1340"/>
                    </a:lnTo>
                    <a:lnTo>
                      <a:pt x="334" y="1339"/>
                    </a:lnTo>
                    <a:lnTo>
                      <a:pt x="350" y="1338"/>
                    </a:lnTo>
                    <a:lnTo>
                      <a:pt x="363" y="1337"/>
                    </a:lnTo>
                    <a:lnTo>
                      <a:pt x="371" y="1336"/>
                    </a:lnTo>
                    <a:lnTo>
                      <a:pt x="373" y="133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51" name="Freeform 348"/>
              <p:cNvSpPr/>
              <p:nvPr/>
            </p:nvSpPr>
            <p:spPr>
              <a:xfrm>
                <a:off x="3348" y="3352"/>
                <a:ext cx="55" cy="62"/>
              </a:xfrm>
              <a:custGeom>
                <a:avLst/>
                <a:gdLst>
                  <a:gd name="txL" fmla="*/ 0 w 110"/>
                  <a:gd name="txT" fmla="*/ 0 h 123"/>
                  <a:gd name="txR" fmla="*/ 110 w 110"/>
                  <a:gd name="txB" fmla="*/ 123 h 123"/>
                </a:gdLst>
                <a:ahLst/>
                <a:cxnLst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2"/>
                  </a:cxn>
                </a:cxnLst>
                <a:rect l="txL" t="txT" r="txR" b="txB"/>
                <a:pathLst>
                  <a:path w="110" h="123">
                    <a:moveTo>
                      <a:pt x="99" y="62"/>
                    </a:moveTo>
                    <a:lnTo>
                      <a:pt x="105" y="56"/>
                    </a:lnTo>
                    <a:lnTo>
                      <a:pt x="110" y="48"/>
                    </a:lnTo>
                    <a:lnTo>
                      <a:pt x="110" y="39"/>
                    </a:lnTo>
                    <a:lnTo>
                      <a:pt x="108" y="31"/>
                    </a:lnTo>
                    <a:lnTo>
                      <a:pt x="102" y="25"/>
                    </a:lnTo>
                    <a:lnTo>
                      <a:pt x="94" y="21"/>
                    </a:lnTo>
                    <a:lnTo>
                      <a:pt x="86" y="20"/>
                    </a:lnTo>
                    <a:lnTo>
                      <a:pt x="77" y="23"/>
                    </a:lnTo>
                    <a:lnTo>
                      <a:pt x="74" y="13"/>
                    </a:lnTo>
                    <a:lnTo>
                      <a:pt x="70" y="6"/>
                    </a:lnTo>
                    <a:lnTo>
                      <a:pt x="63" y="2"/>
                    </a:lnTo>
                    <a:lnTo>
                      <a:pt x="55" y="0"/>
                    </a:lnTo>
                    <a:lnTo>
                      <a:pt x="48" y="2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3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4"/>
                    </a:lnTo>
                    <a:lnTo>
                      <a:pt x="3" y="31"/>
                    </a:lnTo>
                    <a:lnTo>
                      <a:pt x="1" y="39"/>
                    </a:lnTo>
                    <a:lnTo>
                      <a:pt x="1" y="47"/>
                    </a:lnTo>
                    <a:lnTo>
                      <a:pt x="4" y="55"/>
                    </a:lnTo>
                    <a:lnTo>
                      <a:pt x="11" y="61"/>
                    </a:lnTo>
                    <a:lnTo>
                      <a:pt x="4" y="66"/>
                    </a:lnTo>
                    <a:lnTo>
                      <a:pt x="0" y="74"/>
                    </a:lnTo>
                    <a:lnTo>
                      <a:pt x="0" y="84"/>
                    </a:lnTo>
                    <a:lnTo>
                      <a:pt x="2" y="92"/>
                    </a:lnTo>
                    <a:lnTo>
                      <a:pt x="8" y="97"/>
                    </a:lnTo>
                    <a:lnTo>
                      <a:pt x="16" y="101"/>
                    </a:lnTo>
                    <a:lnTo>
                      <a:pt x="24" y="102"/>
                    </a:lnTo>
                    <a:lnTo>
                      <a:pt x="33" y="100"/>
                    </a:lnTo>
                    <a:lnTo>
                      <a:pt x="35" y="109"/>
                    </a:lnTo>
                    <a:lnTo>
                      <a:pt x="40" y="116"/>
                    </a:lnTo>
                    <a:lnTo>
                      <a:pt x="46" y="121"/>
                    </a:lnTo>
                    <a:lnTo>
                      <a:pt x="54" y="123"/>
                    </a:lnTo>
                    <a:lnTo>
                      <a:pt x="62" y="121"/>
                    </a:lnTo>
                    <a:lnTo>
                      <a:pt x="69" y="116"/>
                    </a:lnTo>
                    <a:lnTo>
                      <a:pt x="73" y="109"/>
                    </a:lnTo>
                    <a:lnTo>
                      <a:pt x="76" y="101"/>
                    </a:lnTo>
                    <a:lnTo>
                      <a:pt x="85" y="103"/>
                    </a:lnTo>
                    <a:lnTo>
                      <a:pt x="93" y="102"/>
                    </a:lnTo>
                    <a:lnTo>
                      <a:pt x="101" y="99"/>
                    </a:lnTo>
                    <a:lnTo>
                      <a:pt x="107" y="93"/>
                    </a:lnTo>
                    <a:lnTo>
                      <a:pt x="109" y="85"/>
                    </a:lnTo>
                    <a:lnTo>
                      <a:pt x="109" y="77"/>
                    </a:lnTo>
                    <a:lnTo>
                      <a:pt x="105" y="69"/>
                    </a:lnTo>
                    <a:lnTo>
                      <a:pt x="99" y="6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52" name="Freeform 349"/>
              <p:cNvSpPr/>
              <p:nvPr/>
            </p:nvSpPr>
            <p:spPr>
              <a:xfrm>
                <a:off x="3367" y="3375"/>
                <a:ext cx="16" cy="16"/>
              </a:xfrm>
              <a:custGeom>
                <a:avLst/>
                <a:gdLst>
                  <a:gd name="txL" fmla="*/ 0 w 31"/>
                  <a:gd name="txT" fmla="*/ 0 h 33"/>
                  <a:gd name="txR" fmla="*/ 31 w 31"/>
                  <a:gd name="txB" fmla="*/ 33 h 33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1" h="33">
                    <a:moveTo>
                      <a:pt x="15" y="33"/>
                    </a:moveTo>
                    <a:lnTo>
                      <a:pt x="9" y="32"/>
                    </a:lnTo>
                    <a:lnTo>
                      <a:pt x="4" y="28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5"/>
                    </a:lnTo>
                    <a:lnTo>
                      <a:pt x="9" y="2"/>
                    </a:lnTo>
                    <a:lnTo>
                      <a:pt x="15" y="0"/>
                    </a:lnTo>
                    <a:lnTo>
                      <a:pt x="22" y="2"/>
                    </a:lnTo>
                    <a:lnTo>
                      <a:pt x="26" y="5"/>
                    </a:lnTo>
                    <a:lnTo>
                      <a:pt x="30" y="10"/>
                    </a:lnTo>
                    <a:lnTo>
                      <a:pt x="31" y="17"/>
                    </a:lnTo>
                    <a:lnTo>
                      <a:pt x="30" y="24"/>
                    </a:lnTo>
                    <a:lnTo>
                      <a:pt x="26" y="28"/>
                    </a:lnTo>
                    <a:lnTo>
                      <a:pt x="22" y="32"/>
                    </a:lnTo>
                    <a:lnTo>
                      <a:pt x="15" y="33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53" name="Freeform 350"/>
              <p:cNvSpPr/>
              <p:nvPr/>
            </p:nvSpPr>
            <p:spPr>
              <a:xfrm>
                <a:off x="2828" y="3366"/>
                <a:ext cx="56" cy="61"/>
              </a:xfrm>
              <a:custGeom>
                <a:avLst/>
                <a:gdLst>
                  <a:gd name="txL" fmla="*/ 0 w 111"/>
                  <a:gd name="txT" fmla="*/ 0 h 122"/>
                  <a:gd name="txR" fmla="*/ 111 w 111"/>
                  <a:gd name="txB" fmla="*/ 122 h 122"/>
                </a:gdLst>
                <a:ahLst/>
                <a:cxnLst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2"/>
                  </a:cxn>
                </a:cxnLst>
                <a:rect l="txL" t="txT" r="txR" b="txB"/>
                <a:pathLst>
                  <a:path w="111" h="122">
                    <a:moveTo>
                      <a:pt x="101" y="61"/>
                    </a:moveTo>
                    <a:lnTo>
                      <a:pt x="108" y="55"/>
                    </a:lnTo>
                    <a:lnTo>
                      <a:pt x="111" y="47"/>
                    </a:lnTo>
                    <a:lnTo>
                      <a:pt x="111" y="39"/>
                    </a:lnTo>
                    <a:lnTo>
                      <a:pt x="109" y="31"/>
                    </a:lnTo>
                    <a:lnTo>
                      <a:pt x="103" y="24"/>
                    </a:lnTo>
                    <a:lnTo>
                      <a:pt x="96" y="21"/>
                    </a:lnTo>
                    <a:lnTo>
                      <a:pt x="88" y="20"/>
                    </a:lnTo>
                    <a:lnTo>
                      <a:pt x="79" y="22"/>
                    </a:lnTo>
                    <a:lnTo>
                      <a:pt x="77" y="13"/>
                    </a:lnTo>
                    <a:lnTo>
                      <a:pt x="71" y="6"/>
                    </a:lnTo>
                    <a:lnTo>
                      <a:pt x="64" y="1"/>
                    </a:lnTo>
                    <a:lnTo>
                      <a:pt x="56" y="0"/>
                    </a:lnTo>
                    <a:lnTo>
                      <a:pt x="48" y="1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2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3"/>
                    </a:lnTo>
                    <a:lnTo>
                      <a:pt x="3" y="30"/>
                    </a:lnTo>
                    <a:lnTo>
                      <a:pt x="1" y="38"/>
                    </a:lnTo>
                    <a:lnTo>
                      <a:pt x="1" y="46"/>
                    </a:lnTo>
                    <a:lnTo>
                      <a:pt x="4" y="54"/>
                    </a:lnTo>
                    <a:lnTo>
                      <a:pt x="11" y="60"/>
                    </a:lnTo>
                    <a:lnTo>
                      <a:pt x="4" y="66"/>
                    </a:lnTo>
                    <a:lnTo>
                      <a:pt x="1" y="74"/>
                    </a:lnTo>
                    <a:lnTo>
                      <a:pt x="0" y="83"/>
                    </a:lnTo>
                    <a:lnTo>
                      <a:pt x="2" y="91"/>
                    </a:lnTo>
                    <a:lnTo>
                      <a:pt x="8" y="98"/>
                    </a:lnTo>
                    <a:lnTo>
                      <a:pt x="16" y="102"/>
                    </a:lnTo>
                    <a:lnTo>
                      <a:pt x="24" y="102"/>
                    </a:lnTo>
                    <a:lnTo>
                      <a:pt x="33" y="99"/>
                    </a:lnTo>
                    <a:lnTo>
                      <a:pt x="35" y="108"/>
                    </a:lnTo>
                    <a:lnTo>
                      <a:pt x="40" y="115"/>
                    </a:lnTo>
                    <a:lnTo>
                      <a:pt x="47" y="120"/>
                    </a:lnTo>
                    <a:lnTo>
                      <a:pt x="55" y="122"/>
                    </a:lnTo>
                    <a:lnTo>
                      <a:pt x="63" y="120"/>
                    </a:lnTo>
                    <a:lnTo>
                      <a:pt x="70" y="115"/>
                    </a:lnTo>
                    <a:lnTo>
                      <a:pt x="76" y="108"/>
                    </a:lnTo>
                    <a:lnTo>
                      <a:pt x="78" y="100"/>
                    </a:lnTo>
                    <a:lnTo>
                      <a:pt x="87" y="103"/>
                    </a:lnTo>
                    <a:lnTo>
                      <a:pt x="95" y="102"/>
                    </a:lnTo>
                    <a:lnTo>
                      <a:pt x="103" y="98"/>
                    </a:lnTo>
                    <a:lnTo>
                      <a:pt x="109" y="92"/>
                    </a:lnTo>
                    <a:lnTo>
                      <a:pt x="111" y="84"/>
                    </a:lnTo>
                    <a:lnTo>
                      <a:pt x="110" y="76"/>
                    </a:lnTo>
                    <a:lnTo>
                      <a:pt x="107" y="68"/>
                    </a:lnTo>
                    <a:lnTo>
                      <a:pt x="101" y="61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54" name="Freeform 351"/>
              <p:cNvSpPr/>
              <p:nvPr/>
            </p:nvSpPr>
            <p:spPr>
              <a:xfrm>
                <a:off x="2847" y="3388"/>
                <a:ext cx="16" cy="16"/>
              </a:xfrm>
              <a:custGeom>
                <a:avLst/>
                <a:gdLst>
                  <a:gd name="txL" fmla="*/ 0 w 32"/>
                  <a:gd name="txT" fmla="*/ 0 h 32"/>
                  <a:gd name="txR" fmla="*/ 32 w 32"/>
                  <a:gd name="txB" fmla="*/ 32 h 32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2" h="32">
                    <a:moveTo>
                      <a:pt x="16" y="32"/>
                    </a:moveTo>
                    <a:lnTo>
                      <a:pt x="9" y="31"/>
                    </a:lnTo>
                    <a:lnTo>
                      <a:pt x="4" y="28"/>
                    </a:lnTo>
                    <a:lnTo>
                      <a:pt x="1" y="23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4" y="5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7" y="5"/>
                    </a:lnTo>
                    <a:lnTo>
                      <a:pt x="31" y="9"/>
                    </a:lnTo>
                    <a:lnTo>
                      <a:pt x="32" y="16"/>
                    </a:lnTo>
                    <a:lnTo>
                      <a:pt x="31" y="23"/>
                    </a:lnTo>
                    <a:lnTo>
                      <a:pt x="27" y="28"/>
                    </a:lnTo>
                    <a:lnTo>
                      <a:pt x="23" y="31"/>
                    </a:lnTo>
                    <a:lnTo>
                      <a:pt x="16" y="32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55" name="Freeform 352"/>
              <p:cNvSpPr/>
              <p:nvPr/>
            </p:nvSpPr>
            <p:spPr>
              <a:xfrm>
                <a:off x="2862" y="2353"/>
                <a:ext cx="68" cy="74"/>
              </a:xfrm>
              <a:custGeom>
                <a:avLst/>
                <a:gdLst>
                  <a:gd name="txL" fmla="*/ 0 w 136"/>
                  <a:gd name="txT" fmla="*/ 0 h 149"/>
                  <a:gd name="txR" fmla="*/ 136 w 136"/>
                  <a:gd name="txB" fmla="*/ 149 h 149"/>
                </a:gdLst>
                <a:ahLst/>
                <a:cxnLst>
                  <a:cxn ang="0">
                    <a:pos x="5" y="2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5" y="3"/>
                  </a:cxn>
                  <a:cxn ang="0">
                    <a:pos x="5" y="2"/>
                  </a:cxn>
                </a:cxnLst>
                <a:rect l="txL" t="txT" r="txR" b="txB"/>
                <a:pathLst>
                  <a:path w="136" h="149">
                    <a:moveTo>
                      <a:pt x="123" y="75"/>
                    </a:moveTo>
                    <a:lnTo>
                      <a:pt x="131" y="67"/>
                    </a:lnTo>
                    <a:lnTo>
                      <a:pt x="135" y="58"/>
                    </a:lnTo>
                    <a:lnTo>
                      <a:pt x="136" y="47"/>
                    </a:lnTo>
                    <a:lnTo>
                      <a:pt x="133" y="38"/>
                    </a:lnTo>
                    <a:lnTo>
                      <a:pt x="129" y="34"/>
                    </a:lnTo>
                    <a:lnTo>
                      <a:pt x="126" y="30"/>
                    </a:lnTo>
                    <a:lnTo>
                      <a:pt x="121" y="28"/>
                    </a:lnTo>
                    <a:lnTo>
                      <a:pt x="117" y="26"/>
                    </a:lnTo>
                    <a:lnTo>
                      <a:pt x="112" y="26"/>
                    </a:lnTo>
                    <a:lnTo>
                      <a:pt x="106" y="26"/>
                    </a:lnTo>
                    <a:lnTo>
                      <a:pt x="102" y="26"/>
                    </a:lnTo>
                    <a:lnTo>
                      <a:pt x="96" y="28"/>
                    </a:lnTo>
                    <a:lnTo>
                      <a:pt x="94" y="18"/>
                    </a:lnTo>
                    <a:lnTo>
                      <a:pt x="88" y="8"/>
                    </a:lnTo>
                    <a:lnTo>
                      <a:pt x="79" y="3"/>
                    </a:lnTo>
                    <a:lnTo>
                      <a:pt x="68" y="0"/>
                    </a:lnTo>
                    <a:lnTo>
                      <a:pt x="58" y="3"/>
                    </a:lnTo>
                    <a:lnTo>
                      <a:pt x="50" y="8"/>
                    </a:lnTo>
                    <a:lnTo>
                      <a:pt x="44" y="16"/>
                    </a:lnTo>
                    <a:lnTo>
                      <a:pt x="42" y="27"/>
                    </a:lnTo>
                    <a:lnTo>
                      <a:pt x="36" y="24"/>
                    </a:lnTo>
                    <a:lnTo>
                      <a:pt x="30" y="24"/>
                    </a:lnTo>
                    <a:lnTo>
                      <a:pt x="25" y="24"/>
                    </a:lnTo>
                    <a:lnTo>
                      <a:pt x="20" y="24"/>
                    </a:lnTo>
                    <a:lnTo>
                      <a:pt x="15" y="27"/>
                    </a:lnTo>
                    <a:lnTo>
                      <a:pt x="11" y="29"/>
                    </a:lnTo>
                    <a:lnTo>
                      <a:pt x="7" y="32"/>
                    </a:lnTo>
                    <a:lnTo>
                      <a:pt x="4" y="37"/>
                    </a:lnTo>
                    <a:lnTo>
                      <a:pt x="0" y="46"/>
                    </a:lnTo>
                    <a:lnTo>
                      <a:pt x="2" y="57"/>
                    </a:lnTo>
                    <a:lnTo>
                      <a:pt x="6" y="66"/>
                    </a:lnTo>
                    <a:lnTo>
                      <a:pt x="13" y="74"/>
                    </a:lnTo>
                    <a:lnTo>
                      <a:pt x="5" y="81"/>
                    </a:lnTo>
                    <a:lnTo>
                      <a:pt x="0" y="90"/>
                    </a:lnTo>
                    <a:lnTo>
                      <a:pt x="0" y="100"/>
                    </a:lnTo>
                    <a:lnTo>
                      <a:pt x="4" y="111"/>
                    </a:lnTo>
                    <a:lnTo>
                      <a:pt x="7" y="115"/>
                    </a:lnTo>
                    <a:lnTo>
                      <a:pt x="11" y="119"/>
                    </a:lnTo>
                    <a:lnTo>
                      <a:pt x="14" y="121"/>
                    </a:lnTo>
                    <a:lnTo>
                      <a:pt x="19" y="122"/>
                    </a:lnTo>
                    <a:lnTo>
                      <a:pt x="25" y="123"/>
                    </a:lnTo>
                    <a:lnTo>
                      <a:pt x="29" y="123"/>
                    </a:lnTo>
                    <a:lnTo>
                      <a:pt x="34" y="122"/>
                    </a:lnTo>
                    <a:lnTo>
                      <a:pt x="40" y="121"/>
                    </a:lnTo>
                    <a:lnTo>
                      <a:pt x="42" y="132"/>
                    </a:lnTo>
                    <a:lnTo>
                      <a:pt x="49" y="141"/>
                    </a:lnTo>
                    <a:lnTo>
                      <a:pt x="57" y="147"/>
                    </a:lnTo>
                    <a:lnTo>
                      <a:pt x="67" y="149"/>
                    </a:lnTo>
                    <a:lnTo>
                      <a:pt x="78" y="147"/>
                    </a:lnTo>
                    <a:lnTo>
                      <a:pt x="86" y="141"/>
                    </a:lnTo>
                    <a:lnTo>
                      <a:pt x="91" y="133"/>
                    </a:lnTo>
                    <a:lnTo>
                      <a:pt x="94" y="122"/>
                    </a:lnTo>
                    <a:lnTo>
                      <a:pt x="100" y="123"/>
                    </a:lnTo>
                    <a:lnTo>
                      <a:pt x="105" y="125"/>
                    </a:lnTo>
                    <a:lnTo>
                      <a:pt x="111" y="125"/>
                    </a:lnTo>
                    <a:lnTo>
                      <a:pt x="116" y="123"/>
                    </a:lnTo>
                    <a:lnTo>
                      <a:pt x="120" y="122"/>
                    </a:lnTo>
                    <a:lnTo>
                      <a:pt x="125" y="120"/>
                    </a:lnTo>
                    <a:lnTo>
                      <a:pt x="128" y="117"/>
                    </a:lnTo>
                    <a:lnTo>
                      <a:pt x="132" y="112"/>
                    </a:lnTo>
                    <a:lnTo>
                      <a:pt x="135" y="103"/>
                    </a:lnTo>
                    <a:lnTo>
                      <a:pt x="134" y="92"/>
                    </a:lnTo>
                    <a:lnTo>
                      <a:pt x="129" y="83"/>
                    </a:lnTo>
                    <a:lnTo>
                      <a:pt x="123" y="75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56" name="Freeform 353"/>
              <p:cNvSpPr/>
              <p:nvPr/>
            </p:nvSpPr>
            <p:spPr>
              <a:xfrm>
                <a:off x="2885" y="2380"/>
                <a:ext cx="20" cy="20"/>
              </a:xfrm>
              <a:custGeom>
                <a:avLst/>
                <a:gdLst>
                  <a:gd name="txL" fmla="*/ 0 w 39"/>
                  <a:gd name="txT" fmla="*/ 0 h 40"/>
                  <a:gd name="txR" fmla="*/ 39 w 39"/>
                  <a:gd name="txB" fmla="*/ 40 h 40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39" h="40">
                    <a:moveTo>
                      <a:pt x="19" y="40"/>
                    </a:moveTo>
                    <a:lnTo>
                      <a:pt x="11" y="38"/>
                    </a:lnTo>
                    <a:lnTo>
                      <a:pt x="5" y="34"/>
                    </a:lnTo>
                    <a:lnTo>
                      <a:pt x="1" y="27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5" y="6"/>
                    </a:lnTo>
                    <a:lnTo>
                      <a:pt x="11" y="2"/>
                    </a:lnTo>
                    <a:lnTo>
                      <a:pt x="19" y="0"/>
                    </a:lnTo>
                    <a:lnTo>
                      <a:pt x="26" y="2"/>
                    </a:lnTo>
                    <a:lnTo>
                      <a:pt x="33" y="6"/>
                    </a:lnTo>
                    <a:lnTo>
                      <a:pt x="38" y="12"/>
                    </a:lnTo>
                    <a:lnTo>
                      <a:pt x="39" y="20"/>
                    </a:lnTo>
                    <a:lnTo>
                      <a:pt x="38" y="27"/>
                    </a:lnTo>
                    <a:lnTo>
                      <a:pt x="33" y="34"/>
                    </a:lnTo>
                    <a:lnTo>
                      <a:pt x="26" y="38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57" name="Freeform 354"/>
              <p:cNvSpPr/>
              <p:nvPr/>
            </p:nvSpPr>
            <p:spPr>
              <a:xfrm>
                <a:off x="3744" y="3196"/>
                <a:ext cx="64" cy="90"/>
              </a:xfrm>
              <a:custGeom>
                <a:avLst/>
                <a:gdLst>
                  <a:gd name="txL" fmla="*/ 0 w 129"/>
                  <a:gd name="txT" fmla="*/ 0 h 181"/>
                  <a:gd name="txR" fmla="*/ 129 w 129"/>
                  <a:gd name="txB" fmla="*/ 181 h 181"/>
                </a:gdLst>
                <a:ahLst/>
                <a:cxnLst>
                  <a:cxn ang="0">
                    <a:pos x="0" y="5"/>
                  </a:cxn>
                  <a:cxn ang="0">
                    <a:pos x="0" y="5"/>
                  </a:cxn>
                  <a:cxn ang="0">
                    <a:pos x="1" y="4"/>
                  </a:cxn>
                  <a:cxn ang="0">
                    <a:pos x="2" y="4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txL" t="txT" r="txR" b="txB"/>
                <a:pathLst>
                  <a:path w="129" h="181">
                    <a:moveTo>
                      <a:pt x="0" y="181"/>
                    </a:moveTo>
                    <a:lnTo>
                      <a:pt x="25" y="172"/>
                    </a:lnTo>
                    <a:lnTo>
                      <a:pt x="52" y="158"/>
                    </a:lnTo>
                    <a:lnTo>
                      <a:pt x="76" y="141"/>
                    </a:lnTo>
                    <a:lnTo>
                      <a:pt x="97" y="120"/>
                    </a:lnTo>
                    <a:lnTo>
                      <a:pt x="114" y="98"/>
                    </a:lnTo>
                    <a:lnTo>
                      <a:pt x="124" y="74"/>
                    </a:lnTo>
                    <a:lnTo>
                      <a:pt x="129" y="50"/>
                    </a:lnTo>
                    <a:lnTo>
                      <a:pt x="124" y="26"/>
                    </a:lnTo>
                    <a:lnTo>
                      <a:pt x="114" y="8"/>
                    </a:lnTo>
                    <a:lnTo>
                      <a:pt x="100" y="0"/>
                    </a:lnTo>
                    <a:lnTo>
                      <a:pt x="86" y="1"/>
                    </a:lnTo>
                    <a:lnTo>
                      <a:pt x="72" y="8"/>
                    </a:lnTo>
                    <a:lnTo>
                      <a:pt x="61" y="21"/>
                    </a:lnTo>
                    <a:lnTo>
                      <a:pt x="53" y="38"/>
                    </a:lnTo>
                    <a:lnTo>
                      <a:pt x="49" y="58"/>
                    </a:lnTo>
                    <a:lnTo>
                      <a:pt x="52" y="79"/>
                    </a:lnTo>
                    <a:lnTo>
                      <a:pt x="54" y="95"/>
                    </a:lnTo>
                    <a:lnTo>
                      <a:pt x="49" y="113"/>
                    </a:lnTo>
                    <a:lnTo>
                      <a:pt x="41" y="129"/>
                    </a:lnTo>
                    <a:lnTo>
                      <a:pt x="31" y="145"/>
                    </a:lnTo>
                    <a:lnTo>
                      <a:pt x="19" y="160"/>
                    </a:lnTo>
                    <a:lnTo>
                      <a:pt x="10" y="171"/>
                    </a:lnTo>
                    <a:lnTo>
                      <a:pt x="2" y="179"/>
                    </a:lnTo>
                    <a:lnTo>
                      <a:pt x="0" y="181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58" name="Freeform 355"/>
              <p:cNvSpPr/>
              <p:nvPr/>
            </p:nvSpPr>
            <p:spPr>
              <a:xfrm>
                <a:off x="3713" y="3180"/>
                <a:ext cx="45" cy="103"/>
              </a:xfrm>
              <a:custGeom>
                <a:avLst/>
                <a:gdLst>
                  <a:gd name="txL" fmla="*/ 0 w 90"/>
                  <a:gd name="txT" fmla="*/ 0 h 206"/>
                  <a:gd name="txR" fmla="*/ 90 w 90"/>
                  <a:gd name="txB" fmla="*/ 206 h 206"/>
                </a:gdLst>
                <a:ahLst/>
                <a:cxnLst>
                  <a:cxn ang="0">
                    <a:pos x="2" y="7"/>
                  </a:cxn>
                  <a:cxn ang="0">
                    <a:pos x="3" y="6"/>
                  </a:cxn>
                  <a:cxn ang="0">
                    <a:pos x="3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7"/>
                  </a:cxn>
                  <a:cxn ang="0">
                    <a:pos x="2" y="7"/>
                  </a:cxn>
                  <a:cxn ang="0">
                    <a:pos x="2" y="7"/>
                  </a:cxn>
                </a:cxnLst>
                <a:rect l="txL" t="txT" r="txR" b="txB"/>
                <a:pathLst>
                  <a:path w="90" h="206">
                    <a:moveTo>
                      <a:pt x="50" y="206"/>
                    </a:moveTo>
                    <a:lnTo>
                      <a:pt x="65" y="183"/>
                    </a:lnTo>
                    <a:lnTo>
                      <a:pt x="77" y="157"/>
                    </a:lnTo>
                    <a:lnTo>
                      <a:pt x="85" y="128"/>
                    </a:lnTo>
                    <a:lnTo>
                      <a:pt x="90" y="99"/>
                    </a:lnTo>
                    <a:lnTo>
                      <a:pt x="88" y="70"/>
                    </a:lnTo>
                    <a:lnTo>
                      <a:pt x="83" y="45"/>
                    </a:lnTo>
                    <a:lnTo>
                      <a:pt x="70" y="23"/>
                    </a:lnTo>
                    <a:lnTo>
                      <a:pt x="52" y="7"/>
                    </a:lnTo>
                    <a:lnTo>
                      <a:pt x="33" y="0"/>
                    </a:lnTo>
                    <a:lnTo>
                      <a:pt x="18" y="2"/>
                    </a:lnTo>
                    <a:lnTo>
                      <a:pt x="7" y="12"/>
                    </a:lnTo>
                    <a:lnTo>
                      <a:pt x="1" y="26"/>
                    </a:lnTo>
                    <a:lnTo>
                      <a:pt x="0" y="43"/>
                    </a:lnTo>
                    <a:lnTo>
                      <a:pt x="3" y="61"/>
                    </a:lnTo>
                    <a:lnTo>
                      <a:pt x="12" y="80"/>
                    </a:lnTo>
                    <a:lnTo>
                      <a:pt x="27" y="93"/>
                    </a:lnTo>
                    <a:lnTo>
                      <a:pt x="39" y="106"/>
                    </a:lnTo>
                    <a:lnTo>
                      <a:pt x="47" y="122"/>
                    </a:lnTo>
                    <a:lnTo>
                      <a:pt x="52" y="141"/>
                    </a:lnTo>
                    <a:lnTo>
                      <a:pt x="53" y="159"/>
                    </a:lnTo>
                    <a:lnTo>
                      <a:pt x="53" y="178"/>
                    </a:lnTo>
                    <a:lnTo>
                      <a:pt x="53" y="193"/>
                    </a:lnTo>
                    <a:lnTo>
                      <a:pt x="50" y="203"/>
                    </a:lnTo>
                    <a:lnTo>
                      <a:pt x="50" y="20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59" name="Freeform 356"/>
              <p:cNvSpPr/>
              <p:nvPr/>
            </p:nvSpPr>
            <p:spPr>
              <a:xfrm>
                <a:off x="3745" y="3250"/>
                <a:ext cx="100" cy="50"/>
              </a:xfrm>
              <a:custGeom>
                <a:avLst/>
                <a:gdLst>
                  <a:gd name="txL" fmla="*/ 0 w 201"/>
                  <a:gd name="txT" fmla="*/ 0 h 99"/>
                  <a:gd name="txR" fmla="*/ 201 w 201"/>
                  <a:gd name="txB" fmla="*/ 99 h 99"/>
                </a:gdLst>
                <a:ahLst/>
                <a:cxnLst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2"/>
                  </a:cxn>
                  <a:cxn ang="0">
                    <a:pos x="6" y="2"/>
                  </a:cxn>
                  <a:cxn ang="0">
                    <a:pos x="6" y="1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txL" t="txT" r="txR" b="txB"/>
                <a:pathLst>
                  <a:path w="201" h="99">
                    <a:moveTo>
                      <a:pt x="0" y="78"/>
                    </a:moveTo>
                    <a:lnTo>
                      <a:pt x="13" y="84"/>
                    </a:lnTo>
                    <a:lnTo>
                      <a:pt x="26" y="88"/>
                    </a:lnTo>
                    <a:lnTo>
                      <a:pt x="39" y="92"/>
                    </a:lnTo>
                    <a:lnTo>
                      <a:pt x="53" y="95"/>
                    </a:lnTo>
                    <a:lnTo>
                      <a:pt x="68" y="98"/>
                    </a:lnTo>
                    <a:lnTo>
                      <a:pt x="83" y="99"/>
                    </a:lnTo>
                    <a:lnTo>
                      <a:pt x="98" y="99"/>
                    </a:lnTo>
                    <a:lnTo>
                      <a:pt x="113" y="99"/>
                    </a:lnTo>
                    <a:lnTo>
                      <a:pt x="127" y="96"/>
                    </a:lnTo>
                    <a:lnTo>
                      <a:pt x="140" y="93"/>
                    </a:lnTo>
                    <a:lnTo>
                      <a:pt x="152" y="90"/>
                    </a:lnTo>
                    <a:lnTo>
                      <a:pt x="165" y="84"/>
                    </a:lnTo>
                    <a:lnTo>
                      <a:pt x="175" y="77"/>
                    </a:lnTo>
                    <a:lnTo>
                      <a:pt x="184" y="68"/>
                    </a:lnTo>
                    <a:lnTo>
                      <a:pt x="191" y="58"/>
                    </a:lnTo>
                    <a:lnTo>
                      <a:pt x="197" y="47"/>
                    </a:lnTo>
                    <a:lnTo>
                      <a:pt x="201" y="27"/>
                    </a:lnTo>
                    <a:lnTo>
                      <a:pt x="196" y="12"/>
                    </a:lnTo>
                    <a:lnTo>
                      <a:pt x="186" y="3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6" y="9"/>
                    </a:lnTo>
                    <a:lnTo>
                      <a:pt x="120" y="20"/>
                    </a:lnTo>
                    <a:lnTo>
                      <a:pt x="108" y="38"/>
                    </a:lnTo>
                    <a:lnTo>
                      <a:pt x="98" y="52"/>
                    </a:lnTo>
                    <a:lnTo>
                      <a:pt x="83" y="62"/>
                    </a:lnTo>
                    <a:lnTo>
                      <a:pt x="66" y="69"/>
                    </a:lnTo>
                    <a:lnTo>
                      <a:pt x="47" y="73"/>
                    </a:lnTo>
                    <a:lnTo>
                      <a:pt x="29" y="76"/>
                    </a:lnTo>
                    <a:lnTo>
                      <a:pt x="14" y="78"/>
                    </a:lnTo>
                    <a:lnTo>
                      <a:pt x="4" y="78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60" name="Freeform 357"/>
              <p:cNvSpPr/>
              <p:nvPr/>
            </p:nvSpPr>
            <p:spPr>
              <a:xfrm>
                <a:off x="3743" y="3295"/>
                <a:ext cx="99" cy="50"/>
              </a:xfrm>
              <a:custGeom>
                <a:avLst/>
                <a:gdLst>
                  <a:gd name="txL" fmla="*/ 0 w 198"/>
                  <a:gd name="txT" fmla="*/ 0 h 100"/>
                  <a:gd name="txR" fmla="*/ 198 w 198"/>
                  <a:gd name="txB" fmla="*/ 100 h 100"/>
                </a:gdLst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4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6" y="3"/>
                  </a:cxn>
                  <a:cxn ang="0">
                    <a:pos x="6" y="3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6" y="2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txL" t="txT" r="txR" b="txB"/>
                <a:pathLst>
                  <a:path w="198" h="100">
                    <a:moveTo>
                      <a:pt x="0" y="0"/>
                    </a:moveTo>
                    <a:lnTo>
                      <a:pt x="15" y="23"/>
                    </a:lnTo>
                    <a:lnTo>
                      <a:pt x="33" y="44"/>
                    </a:lnTo>
                    <a:lnTo>
                      <a:pt x="55" y="65"/>
                    </a:lnTo>
                    <a:lnTo>
                      <a:pt x="79" y="81"/>
                    </a:lnTo>
                    <a:lnTo>
                      <a:pt x="105" y="94"/>
                    </a:lnTo>
                    <a:lnTo>
                      <a:pt x="130" y="100"/>
                    </a:lnTo>
                    <a:lnTo>
                      <a:pt x="154" y="99"/>
                    </a:lnTo>
                    <a:lnTo>
                      <a:pt x="177" y="89"/>
                    </a:lnTo>
                    <a:lnTo>
                      <a:pt x="192" y="76"/>
                    </a:lnTo>
                    <a:lnTo>
                      <a:pt x="198" y="61"/>
                    </a:lnTo>
                    <a:lnTo>
                      <a:pt x="194" y="47"/>
                    </a:lnTo>
                    <a:lnTo>
                      <a:pt x="184" y="35"/>
                    </a:lnTo>
                    <a:lnTo>
                      <a:pt x="169" y="26"/>
                    </a:lnTo>
                    <a:lnTo>
                      <a:pt x="151" y="21"/>
                    </a:lnTo>
                    <a:lnTo>
                      <a:pt x="131" y="23"/>
                    </a:lnTo>
                    <a:lnTo>
                      <a:pt x="111" y="29"/>
                    </a:lnTo>
                    <a:lnTo>
                      <a:pt x="95" y="34"/>
                    </a:lnTo>
                    <a:lnTo>
                      <a:pt x="78" y="34"/>
                    </a:lnTo>
                    <a:lnTo>
                      <a:pt x="58" y="29"/>
                    </a:lnTo>
                    <a:lnTo>
                      <a:pt x="41" y="23"/>
                    </a:lnTo>
                    <a:lnTo>
                      <a:pt x="25" y="15"/>
                    </a:lnTo>
                    <a:lnTo>
                      <a:pt x="11" y="8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61" name="Freeform 358"/>
              <p:cNvSpPr/>
              <p:nvPr/>
            </p:nvSpPr>
            <p:spPr>
              <a:xfrm>
                <a:off x="3735" y="3304"/>
                <a:ext cx="68" cy="87"/>
              </a:xfrm>
              <a:custGeom>
                <a:avLst/>
                <a:gdLst>
                  <a:gd name="txL" fmla="*/ 0 w 136"/>
                  <a:gd name="txT" fmla="*/ 0 h 174"/>
                  <a:gd name="txR" fmla="*/ 136 w 136"/>
                  <a:gd name="txB" fmla="*/ 174 h 174"/>
                </a:gdLst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3" y="6"/>
                  </a:cxn>
                  <a:cxn ang="0">
                    <a:pos x="3" y="6"/>
                  </a:cxn>
                  <a:cxn ang="0">
                    <a:pos x="4" y="6"/>
                  </a:cxn>
                  <a:cxn ang="0">
                    <a:pos x="5" y="6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txL" t="txT" r="txR" b="txB"/>
                <a:pathLst>
                  <a:path w="136" h="174">
                    <a:moveTo>
                      <a:pt x="0" y="0"/>
                    </a:moveTo>
                    <a:lnTo>
                      <a:pt x="0" y="28"/>
                    </a:lnTo>
                    <a:lnTo>
                      <a:pt x="2" y="56"/>
                    </a:lnTo>
                    <a:lnTo>
                      <a:pt x="10" y="85"/>
                    </a:lnTo>
                    <a:lnTo>
                      <a:pt x="20" y="113"/>
                    </a:lnTo>
                    <a:lnTo>
                      <a:pt x="35" y="137"/>
                    </a:lnTo>
                    <a:lnTo>
                      <a:pt x="53" y="157"/>
                    </a:lnTo>
                    <a:lnTo>
                      <a:pt x="74" y="169"/>
                    </a:lnTo>
                    <a:lnTo>
                      <a:pt x="99" y="174"/>
                    </a:lnTo>
                    <a:lnTo>
                      <a:pt x="118" y="170"/>
                    </a:lnTo>
                    <a:lnTo>
                      <a:pt x="131" y="161"/>
                    </a:lnTo>
                    <a:lnTo>
                      <a:pt x="136" y="147"/>
                    </a:lnTo>
                    <a:lnTo>
                      <a:pt x="133" y="132"/>
                    </a:lnTo>
                    <a:lnTo>
                      <a:pt x="126" y="116"/>
                    </a:lnTo>
                    <a:lnTo>
                      <a:pt x="114" y="102"/>
                    </a:lnTo>
                    <a:lnTo>
                      <a:pt x="96" y="92"/>
                    </a:lnTo>
                    <a:lnTo>
                      <a:pt x="77" y="88"/>
                    </a:lnTo>
                    <a:lnTo>
                      <a:pt x="61" y="83"/>
                    </a:lnTo>
                    <a:lnTo>
                      <a:pt x="46" y="73"/>
                    </a:lnTo>
                    <a:lnTo>
                      <a:pt x="32" y="59"/>
                    </a:lnTo>
                    <a:lnTo>
                      <a:pt x="21" y="43"/>
                    </a:lnTo>
                    <a:lnTo>
                      <a:pt x="12" y="26"/>
                    </a:lnTo>
                    <a:lnTo>
                      <a:pt x="5" y="13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62" name="Freeform 359"/>
              <p:cNvSpPr/>
              <p:nvPr/>
            </p:nvSpPr>
            <p:spPr>
              <a:xfrm>
                <a:off x="3490" y="3260"/>
                <a:ext cx="234" cy="81"/>
              </a:xfrm>
              <a:custGeom>
                <a:avLst/>
                <a:gdLst>
                  <a:gd name="txL" fmla="*/ 0 w 469"/>
                  <a:gd name="txT" fmla="*/ 0 h 163"/>
                  <a:gd name="txR" fmla="*/ 469 w 469"/>
                  <a:gd name="txB" fmla="*/ 163 h 163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4" y="3"/>
                  </a:cxn>
                  <a:cxn ang="0">
                    <a:pos x="5" y="3"/>
                  </a:cxn>
                  <a:cxn ang="0">
                    <a:pos x="6" y="4"/>
                  </a:cxn>
                  <a:cxn ang="0">
                    <a:pos x="7" y="4"/>
                  </a:cxn>
                  <a:cxn ang="0">
                    <a:pos x="8" y="4"/>
                  </a:cxn>
                  <a:cxn ang="0">
                    <a:pos x="10" y="5"/>
                  </a:cxn>
                  <a:cxn ang="0">
                    <a:pos x="11" y="5"/>
                  </a:cxn>
                  <a:cxn ang="0">
                    <a:pos x="12" y="4"/>
                  </a:cxn>
                  <a:cxn ang="0">
                    <a:pos x="13" y="4"/>
                  </a:cxn>
                  <a:cxn ang="0">
                    <a:pos x="13" y="4"/>
                  </a:cxn>
                  <a:cxn ang="0">
                    <a:pos x="14" y="3"/>
                  </a:cxn>
                  <a:cxn ang="0">
                    <a:pos x="14" y="3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3"/>
                  </a:cxn>
                  <a:cxn ang="0">
                    <a:pos x="13" y="3"/>
                  </a:cxn>
                  <a:cxn ang="0">
                    <a:pos x="13" y="3"/>
                  </a:cxn>
                  <a:cxn ang="0">
                    <a:pos x="12" y="4"/>
                  </a:cxn>
                  <a:cxn ang="0">
                    <a:pos x="12" y="4"/>
                  </a:cxn>
                  <a:cxn ang="0">
                    <a:pos x="11" y="4"/>
                  </a:cxn>
                  <a:cxn ang="0">
                    <a:pos x="10" y="4"/>
                  </a:cxn>
                  <a:cxn ang="0">
                    <a:pos x="9" y="4"/>
                  </a:cxn>
                  <a:cxn ang="0">
                    <a:pos x="7" y="4"/>
                  </a:cxn>
                  <a:cxn ang="0">
                    <a:pos x="6" y="3"/>
                  </a:cxn>
                  <a:cxn ang="0">
                    <a:pos x="4" y="2"/>
                  </a:cxn>
                  <a:cxn ang="0">
                    <a:pos x="2" y="1"/>
                  </a:cxn>
                  <a:cxn ang="0">
                    <a:pos x="0" y="0"/>
                  </a:cxn>
                </a:cxnLst>
                <a:rect l="txL" t="txT" r="txR" b="txB"/>
                <a:pathLst>
                  <a:path w="469" h="163">
                    <a:moveTo>
                      <a:pt x="9" y="5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6" y="8"/>
                    </a:lnTo>
                    <a:lnTo>
                      <a:pt x="16" y="19"/>
                    </a:lnTo>
                    <a:lnTo>
                      <a:pt x="32" y="34"/>
                    </a:lnTo>
                    <a:lnTo>
                      <a:pt x="53" y="50"/>
                    </a:lnTo>
                    <a:lnTo>
                      <a:pt x="78" y="67"/>
                    </a:lnTo>
                    <a:lnTo>
                      <a:pt x="107" y="85"/>
                    </a:lnTo>
                    <a:lnTo>
                      <a:pt x="138" y="104"/>
                    </a:lnTo>
                    <a:lnTo>
                      <a:pt x="173" y="121"/>
                    </a:lnTo>
                    <a:lnTo>
                      <a:pt x="210" y="137"/>
                    </a:lnTo>
                    <a:lnTo>
                      <a:pt x="248" y="149"/>
                    </a:lnTo>
                    <a:lnTo>
                      <a:pt x="287" y="158"/>
                    </a:lnTo>
                    <a:lnTo>
                      <a:pt x="326" y="163"/>
                    </a:lnTo>
                    <a:lnTo>
                      <a:pt x="366" y="161"/>
                    </a:lnTo>
                    <a:lnTo>
                      <a:pt x="405" y="154"/>
                    </a:lnTo>
                    <a:lnTo>
                      <a:pt x="425" y="146"/>
                    </a:lnTo>
                    <a:lnTo>
                      <a:pt x="440" y="135"/>
                    </a:lnTo>
                    <a:lnTo>
                      <a:pt x="451" y="121"/>
                    </a:lnTo>
                    <a:lnTo>
                      <a:pt x="460" y="106"/>
                    </a:lnTo>
                    <a:lnTo>
                      <a:pt x="464" y="91"/>
                    </a:lnTo>
                    <a:lnTo>
                      <a:pt x="468" y="80"/>
                    </a:lnTo>
                    <a:lnTo>
                      <a:pt x="469" y="72"/>
                    </a:lnTo>
                    <a:lnTo>
                      <a:pt x="469" y="68"/>
                    </a:lnTo>
                    <a:lnTo>
                      <a:pt x="468" y="70"/>
                    </a:lnTo>
                    <a:lnTo>
                      <a:pt x="465" y="76"/>
                    </a:lnTo>
                    <a:lnTo>
                      <a:pt x="462" y="85"/>
                    </a:lnTo>
                    <a:lnTo>
                      <a:pt x="455" y="97"/>
                    </a:lnTo>
                    <a:lnTo>
                      <a:pt x="445" y="108"/>
                    </a:lnTo>
                    <a:lnTo>
                      <a:pt x="432" y="121"/>
                    </a:lnTo>
                    <a:lnTo>
                      <a:pt x="415" y="131"/>
                    </a:lnTo>
                    <a:lnTo>
                      <a:pt x="393" y="139"/>
                    </a:lnTo>
                    <a:lnTo>
                      <a:pt x="366" y="145"/>
                    </a:lnTo>
                    <a:lnTo>
                      <a:pt x="335" y="145"/>
                    </a:lnTo>
                    <a:lnTo>
                      <a:pt x="297" y="142"/>
                    </a:lnTo>
                    <a:lnTo>
                      <a:pt x="255" y="130"/>
                    </a:lnTo>
                    <a:lnTo>
                      <a:pt x="204" y="113"/>
                    </a:lnTo>
                    <a:lnTo>
                      <a:pt x="146" y="87"/>
                    </a:lnTo>
                    <a:lnTo>
                      <a:pt x="82" y="51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63" name="Freeform 360"/>
              <p:cNvSpPr/>
              <p:nvPr/>
            </p:nvSpPr>
            <p:spPr>
              <a:xfrm>
                <a:off x="3587" y="3175"/>
                <a:ext cx="71" cy="73"/>
              </a:xfrm>
              <a:custGeom>
                <a:avLst/>
                <a:gdLst>
                  <a:gd name="txL" fmla="*/ 0 w 142"/>
                  <a:gd name="txT" fmla="*/ 0 h 145"/>
                  <a:gd name="txR" fmla="*/ 142 w 142"/>
                  <a:gd name="txB" fmla="*/ 145 h 145"/>
                </a:gdLst>
                <a:ahLst/>
                <a:cxnLst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0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3" y="4"/>
                  </a:cxn>
                </a:cxnLst>
                <a:rect l="txL" t="txT" r="txR" b="txB"/>
                <a:pathLst>
                  <a:path w="142" h="145">
                    <a:moveTo>
                      <a:pt x="89" y="123"/>
                    </a:moveTo>
                    <a:lnTo>
                      <a:pt x="85" y="134"/>
                    </a:lnTo>
                    <a:lnTo>
                      <a:pt x="76" y="140"/>
                    </a:lnTo>
                    <a:lnTo>
                      <a:pt x="67" y="145"/>
                    </a:lnTo>
                    <a:lnTo>
                      <a:pt x="57" y="145"/>
                    </a:lnTo>
                    <a:lnTo>
                      <a:pt x="48" y="140"/>
                    </a:lnTo>
                    <a:lnTo>
                      <a:pt x="41" y="134"/>
                    </a:lnTo>
                    <a:lnTo>
                      <a:pt x="37" y="124"/>
                    </a:lnTo>
                    <a:lnTo>
                      <a:pt x="36" y="113"/>
                    </a:lnTo>
                    <a:lnTo>
                      <a:pt x="30" y="114"/>
                    </a:lnTo>
                    <a:lnTo>
                      <a:pt x="25" y="114"/>
                    </a:lnTo>
                    <a:lnTo>
                      <a:pt x="20" y="113"/>
                    </a:lnTo>
                    <a:lnTo>
                      <a:pt x="15" y="112"/>
                    </a:lnTo>
                    <a:lnTo>
                      <a:pt x="11" y="108"/>
                    </a:lnTo>
                    <a:lnTo>
                      <a:pt x="7" y="105"/>
                    </a:lnTo>
                    <a:lnTo>
                      <a:pt x="4" y="101"/>
                    </a:lnTo>
                    <a:lnTo>
                      <a:pt x="2" y="97"/>
                    </a:lnTo>
                    <a:lnTo>
                      <a:pt x="0" y="86"/>
                    </a:lnTo>
                    <a:lnTo>
                      <a:pt x="3" y="76"/>
                    </a:lnTo>
                    <a:lnTo>
                      <a:pt x="9" y="68"/>
                    </a:lnTo>
                    <a:lnTo>
                      <a:pt x="18" y="62"/>
                    </a:lnTo>
                    <a:lnTo>
                      <a:pt x="12" y="53"/>
                    </a:lnTo>
                    <a:lnTo>
                      <a:pt x="10" y="43"/>
                    </a:lnTo>
                    <a:lnTo>
                      <a:pt x="11" y="32"/>
                    </a:lnTo>
                    <a:lnTo>
                      <a:pt x="15" y="23"/>
                    </a:lnTo>
                    <a:lnTo>
                      <a:pt x="19" y="20"/>
                    </a:lnTo>
                    <a:lnTo>
                      <a:pt x="24" y="17"/>
                    </a:lnTo>
                    <a:lnTo>
                      <a:pt x="28" y="16"/>
                    </a:lnTo>
                    <a:lnTo>
                      <a:pt x="33" y="15"/>
                    </a:lnTo>
                    <a:lnTo>
                      <a:pt x="38" y="15"/>
                    </a:lnTo>
                    <a:lnTo>
                      <a:pt x="43" y="16"/>
                    </a:lnTo>
                    <a:lnTo>
                      <a:pt x="49" y="18"/>
                    </a:lnTo>
                    <a:lnTo>
                      <a:pt x="53" y="21"/>
                    </a:lnTo>
                    <a:lnTo>
                      <a:pt x="58" y="10"/>
                    </a:lnTo>
                    <a:lnTo>
                      <a:pt x="66" y="3"/>
                    </a:lnTo>
                    <a:lnTo>
                      <a:pt x="75" y="0"/>
                    </a:lnTo>
                    <a:lnTo>
                      <a:pt x="86" y="0"/>
                    </a:lnTo>
                    <a:lnTo>
                      <a:pt x="95" y="3"/>
                    </a:lnTo>
                    <a:lnTo>
                      <a:pt x="102" y="10"/>
                    </a:lnTo>
                    <a:lnTo>
                      <a:pt x="106" y="21"/>
                    </a:lnTo>
                    <a:lnTo>
                      <a:pt x="106" y="31"/>
                    </a:lnTo>
                    <a:lnTo>
                      <a:pt x="112" y="30"/>
                    </a:lnTo>
                    <a:lnTo>
                      <a:pt x="118" y="30"/>
                    </a:lnTo>
                    <a:lnTo>
                      <a:pt x="123" y="31"/>
                    </a:lnTo>
                    <a:lnTo>
                      <a:pt x="128" y="33"/>
                    </a:lnTo>
                    <a:lnTo>
                      <a:pt x="133" y="36"/>
                    </a:lnTo>
                    <a:lnTo>
                      <a:pt x="136" y="39"/>
                    </a:lnTo>
                    <a:lnTo>
                      <a:pt x="139" y="44"/>
                    </a:lnTo>
                    <a:lnTo>
                      <a:pt x="141" y="48"/>
                    </a:lnTo>
                    <a:lnTo>
                      <a:pt x="142" y="58"/>
                    </a:lnTo>
                    <a:lnTo>
                      <a:pt x="140" y="68"/>
                    </a:lnTo>
                    <a:lnTo>
                      <a:pt x="134" y="76"/>
                    </a:lnTo>
                    <a:lnTo>
                      <a:pt x="125" y="83"/>
                    </a:lnTo>
                    <a:lnTo>
                      <a:pt x="131" y="92"/>
                    </a:lnTo>
                    <a:lnTo>
                      <a:pt x="133" y="101"/>
                    </a:lnTo>
                    <a:lnTo>
                      <a:pt x="132" y="112"/>
                    </a:lnTo>
                    <a:lnTo>
                      <a:pt x="127" y="121"/>
                    </a:lnTo>
                    <a:lnTo>
                      <a:pt x="124" y="124"/>
                    </a:lnTo>
                    <a:lnTo>
                      <a:pt x="119" y="127"/>
                    </a:lnTo>
                    <a:lnTo>
                      <a:pt x="114" y="129"/>
                    </a:lnTo>
                    <a:lnTo>
                      <a:pt x="110" y="129"/>
                    </a:lnTo>
                    <a:lnTo>
                      <a:pt x="104" y="129"/>
                    </a:lnTo>
                    <a:lnTo>
                      <a:pt x="100" y="128"/>
                    </a:lnTo>
                    <a:lnTo>
                      <a:pt x="94" y="127"/>
                    </a:lnTo>
                    <a:lnTo>
                      <a:pt x="89" y="12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64" name="Freeform 361"/>
              <p:cNvSpPr/>
              <p:nvPr/>
            </p:nvSpPr>
            <p:spPr>
              <a:xfrm>
                <a:off x="3611" y="3201"/>
                <a:ext cx="21" cy="20"/>
              </a:xfrm>
              <a:custGeom>
                <a:avLst/>
                <a:gdLst>
                  <a:gd name="txL" fmla="*/ 0 w 40"/>
                  <a:gd name="txT" fmla="*/ 0 h 39"/>
                  <a:gd name="txR" fmla="*/ 40 w 40"/>
                  <a:gd name="txB" fmla="*/ 39 h 3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</a:cxnLst>
                <a:rect l="txL" t="txT" r="txR" b="txB"/>
                <a:pathLst>
                  <a:path w="40" h="39">
                    <a:moveTo>
                      <a:pt x="39" y="14"/>
                    </a:moveTo>
                    <a:lnTo>
                      <a:pt x="36" y="7"/>
                    </a:lnTo>
                    <a:lnTo>
                      <a:pt x="29" y="2"/>
                    </a:lnTo>
                    <a:lnTo>
                      <a:pt x="22" y="0"/>
                    </a:lnTo>
                    <a:lnTo>
                      <a:pt x="14" y="1"/>
                    </a:lnTo>
                    <a:lnTo>
                      <a:pt x="7" y="4"/>
                    </a:lnTo>
                    <a:lnTo>
                      <a:pt x="2" y="11"/>
                    </a:lnTo>
                    <a:lnTo>
                      <a:pt x="0" y="18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12" y="37"/>
                    </a:lnTo>
                    <a:lnTo>
                      <a:pt x="18" y="39"/>
                    </a:lnTo>
                    <a:lnTo>
                      <a:pt x="26" y="38"/>
                    </a:lnTo>
                    <a:lnTo>
                      <a:pt x="33" y="34"/>
                    </a:lnTo>
                    <a:lnTo>
                      <a:pt x="38" y="29"/>
                    </a:lnTo>
                    <a:lnTo>
                      <a:pt x="40" y="22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65" name="Freeform 362"/>
              <p:cNvSpPr/>
              <p:nvPr/>
            </p:nvSpPr>
            <p:spPr>
              <a:xfrm>
                <a:off x="3406" y="3166"/>
                <a:ext cx="26" cy="26"/>
              </a:xfrm>
              <a:custGeom>
                <a:avLst/>
                <a:gdLst>
                  <a:gd name="txL" fmla="*/ 0 w 52"/>
                  <a:gd name="txT" fmla="*/ 0 h 50"/>
                  <a:gd name="txR" fmla="*/ 52 w 52"/>
                  <a:gd name="txB" fmla="*/ 50 h 50"/>
                </a:gdLst>
                <a:ahLst/>
                <a:cxnLst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52" h="50">
                    <a:moveTo>
                      <a:pt x="26" y="50"/>
                    </a:moveTo>
                    <a:lnTo>
                      <a:pt x="37" y="48"/>
                    </a:lnTo>
                    <a:lnTo>
                      <a:pt x="45" y="42"/>
                    </a:lnTo>
                    <a:lnTo>
                      <a:pt x="49" y="34"/>
                    </a:lnTo>
                    <a:lnTo>
                      <a:pt x="52" y="25"/>
                    </a:lnTo>
                    <a:lnTo>
                      <a:pt x="49" y="15"/>
                    </a:lnTo>
                    <a:lnTo>
                      <a:pt x="45" y="6"/>
                    </a:lnTo>
                    <a:lnTo>
                      <a:pt x="37" y="2"/>
                    </a:lnTo>
                    <a:lnTo>
                      <a:pt x="26" y="0"/>
                    </a:lnTo>
                    <a:lnTo>
                      <a:pt x="16" y="2"/>
                    </a:lnTo>
                    <a:lnTo>
                      <a:pt x="8" y="6"/>
                    </a:lnTo>
                    <a:lnTo>
                      <a:pt x="2" y="15"/>
                    </a:lnTo>
                    <a:lnTo>
                      <a:pt x="0" y="25"/>
                    </a:lnTo>
                    <a:lnTo>
                      <a:pt x="2" y="34"/>
                    </a:lnTo>
                    <a:lnTo>
                      <a:pt x="8" y="42"/>
                    </a:lnTo>
                    <a:lnTo>
                      <a:pt x="16" y="48"/>
                    </a:lnTo>
                    <a:lnTo>
                      <a:pt x="26" y="5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66" name="Freeform 363"/>
              <p:cNvSpPr/>
              <p:nvPr/>
            </p:nvSpPr>
            <p:spPr>
              <a:xfrm>
                <a:off x="3392" y="3081"/>
                <a:ext cx="56" cy="78"/>
              </a:xfrm>
              <a:custGeom>
                <a:avLst/>
                <a:gdLst>
                  <a:gd name="txL" fmla="*/ 0 w 113"/>
                  <a:gd name="txT" fmla="*/ 0 h 156"/>
                  <a:gd name="txR" fmla="*/ 113 w 113"/>
                  <a:gd name="txB" fmla="*/ 156 h 156"/>
                </a:gdLst>
                <a:ahLst/>
                <a:cxnLst>
                  <a:cxn ang="0">
                    <a:pos x="2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5"/>
                  </a:cxn>
                </a:cxnLst>
                <a:rect l="txL" t="txT" r="txR" b="txB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67" name="Freeform 364"/>
              <p:cNvSpPr/>
              <p:nvPr/>
            </p:nvSpPr>
            <p:spPr>
              <a:xfrm>
                <a:off x="3392" y="3081"/>
                <a:ext cx="56" cy="78"/>
              </a:xfrm>
              <a:custGeom>
                <a:avLst/>
                <a:gdLst>
                  <a:gd name="txL" fmla="*/ 0 w 113"/>
                  <a:gd name="txT" fmla="*/ 0 h 156"/>
                  <a:gd name="txR" fmla="*/ 113 w 113"/>
                  <a:gd name="txB" fmla="*/ 156 h 156"/>
                </a:gdLst>
                <a:ahLst/>
                <a:cxnLst>
                  <a:cxn ang="0">
                    <a:pos x="2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5"/>
                  </a:cxn>
                </a:cxnLst>
                <a:rect l="txL" t="txT" r="txR" b="txB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68" name="Freeform 365"/>
              <p:cNvSpPr/>
              <p:nvPr/>
            </p:nvSpPr>
            <p:spPr>
              <a:xfrm>
                <a:off x="3434" y="3114"/>
                <a:ext cx="76" cy="61"/>
              </a:xfrm>
              <a:custGeom>
                <a:avLst/>
                <a:gdLst>
                  <a:gd name="txL" fmla="*/ 0 w 152"/>
                  <a:gd name="txT" fmla="*/ 0 h 123"/>
                  <a:gd name="txR" fmla="*/ 152 w 152"/>
                  <a:gd name="txB" fmla="*/ 123 h 123"/>
                </a:gdLst>
                <a:ahLst/>
                <a:cxnLst>
                  <a:cxn ang="0">
                    <a:pos x="1" y="3"/>
                  </a:cxn>
                  <a:cxn ang="0">
                    <a:pos x="0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</a:cxnLst>
                <a:rect l="txL" t="txT" r="txR" b="txB"/>
                <a:pathLst>
                  <a:path w="152" h="123">
                    <a:moveTo>
                      <a:pt x="13" y="122"/>
                    </a:moveTo>
                    <a:lnTo>
                      <a:pt x="0" y="100"/>
                    </a:lnTo>
                    <a:lnTo>
                      <a:pt x="4" y="93"/>
                    </a:lnTo>
                    <a:lnTo>
                      <a:pt x="14" y="75"/>
                    </a:lnTo>
                    <a:lnTo>
                      <a:pt x="29" y="52"/>
                    </a:lnTo>
                    <a:lnTo>
                      <a:pt x="48" y="27"/>
                    </a:lnTo>
                    <a:lnTo>
                      <a:pt x="70" y="9"/>
                    </a:lnTo>
                    <a:lnTo>
                      <a:pt x="93" y="0"/>
                    </a:lnTo>
                    <a:lnTo>
                      <a:pt x="118" y="5"/>
                    </a:lnTo>
                    <a:lnTo>
                      <a:pt x="141" y="32"/>
                    </a:lnTo>
                    <a:lnTo>
                      <a:pt x="149" y="50"/>
                    </a:lnTo>
                    <a:lnTo>
                      <a:pt x="152" y="65"/>
                    </a:lnTo>
                    <a:lnTo>
                      <a:pt x="151" y="79"/>
                    </a:lnTo>
                    <a:lnTo>
                      <a:pt x="146" y="91"/>
                    </a:lnTo>
                    <a:lnTo>
                      <a:pt x="138" y="99"/>
                    </a:lnTo>
                    <a:lnTo>
                      <a:pt x="127" y="107"/>
                    </a:lnTo>
                    <a:lnTo>
                      <a:pt x="114" y="113"/>
                    </a:lnTo>
                    <a:lnTo>
                      <a:pt x="99" y="116"/>
                    </a:lnTo>
                    <a:lnTo>
                      <a:pt x="84" y="120"/>
                    </a:lnTo>
                    <a:lnTo>
                      <a:pt x="69" y="121"/>
                    </a:lnTo>
                    <a:lnTo>
                      <a:pt x="54" y="122"/>
                    </a:lnTo>
                    <a:lnTo>
                      <a:pt x="42" y="123"/>
                    </a:lnTo>
                    <a:lnTo>
                      <a:pt x="30" y="123"/>
                    </a:lnTo>
                    <a:lnTo>
                      <a:pt x="21" y="122"/>
                    </a:lnTo>
                    <a:lnTo>
                      <a:pt x="15" y="122"/>
                    </a:lnTo>
                    <a:lnTo>
                      <a:pt x="13" y="12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69" name="Freeform 366"/>
              <p:cNvSpPr/>
              <p:nvPr/>
            </p:nvSpPr>
            <p:spPr>
              <a:xfrm>
                <a:off x="3434" y="3184"/>
                <a:ext cx="76" cy="61"/>
              </a:xfrm>
              <a:custGeom>
                <a:avLst/>
                <a:gdLst>
                  <a:gd name="txL" fmla="*/ 0 w 153"/>
                  <a:gd name="txT" fmla="*/ 0 h 122"/>
                  <a:gd name="txR" fmla="*/ 153 w 153"/>
                  <a:gd name="txB" fmla="*/ 122 h 122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3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153" h="122">
                    <a:moveTo>
                      <a:pt x="0" y="23"/>
                    </a:moveTo>
                    <a:lnTo>
                      <a:pt x="13" y="1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54" y="1"/>
                    </a:lnTo>
                    <a:lnTo>
                      <a:pt x="69" y="2"/>
                    </a:lnTo>
                    <a:lnTo>
                      <a:pt x="84" y="4"/>
                    </a:lnTo>
                    <a:lnTo>
                      <a:pt x="99" y="7"/>
                    </a:lnTo>
                    <a:lnTo>
                      <a:pt x="114" y="10"/>
                    </a:lnTo>
                    <a:lnTo>
                      <a:pt x="127" y="16"/>
                    </a:lnTo>
                    <a:lnTo>
                      <a:pt x="138" y="23"/>
                    </a:lnTo>
                    <a:lnTo>
                      <a:pt x="146" y="32"/>
                    </a:lnTo>
                    <a:lnTo>
                      <a:pt x="152" y="43"/>
                    </a:lnTo>
                    <a:lnTo>
                      <a:pt x="153" y="55"/>
                    </a:lnTo>
                    <a:lnTo>
                      <a:pt x="150" y="70"/>
                    </a:lnTo>
                    <a:lnTo>
                      <a:pt x="142" y="89"/>
                    </a:lnTo>
                    <a:lnTo>
                      <a:pt x="118" y="115"/>
                    </a:lnTo>
                    <a:lnTo>
                      <a:pt x="93" y="122"/>
                    </a:lnTo>
                    <a:lnTo>
                      <a:pt x="70" y="114"/>
                    </a:lnTo>
                    <a:lnTo>
                      <a:pt x="48" y="95"/>
                    </a:lnTo>
                    <a:lnTo>
                      <a:pt x="29" y="72"/>
                    </a:lnTo>
                    <a:lnTo>
                      <a:pt x="14" y="48"/>
                    </a:lnTo>
                    <a:lnTo>
                      <a:pt x="4" y="3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70" name="Freeform 367"/>
              <p:cNvSpPr/>
              <p:nvPr/>
            </p:nvSpPr>
            <p:spPr>
              <a:xfrm>
                <a:off x="3392" y="3199"/>
                <a:ext cx="55" cy="78"/>
              </a:xfrm>
              <a:custGeom>
                <a:avLst/>
                <a:gdLst>
                  <a:gd name="txL" fmla="*/ 0 w 112"/>
                  <a:gd name="txT" fmla="*/ 0 h 156"/>
                  <a:gd name="txR" fmla="*/ 112 w 112"/>
                  <a:gd name="txB" fmla="*/ 156 h 156"/>
                </a:gdLst>
                <a:ahLst/>
                <a:cxnLst>
                  <a:cxn ang="0">
                    <a:pos x="1" y="0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0"/>
                  </a:cxn>
                </a:cxnLst>
                <a:rect l="txL" t="txT" r="txR" b="txB"/>
                <a:pathLst>
                  <a:path w="112" h="156">
                    <a:moveTo>
                      <a:pt x="43" y="0"/>
                    </a:moveTo>
                    <a:lnTo>
                      <a:pt x="68" y="0"/>
                    </a:lnTo>
                    <a:lnTo>
                      <a:pt x="73" y="7"/>
                    </a:lnTo>
                    <a:lnTo>
                      <a:pt x="83" y="24"/>
                    </a:lnTo>
                    <a:lnTo>
                      <a:pt x="96" y="50"/>
                    </a:lnTo>
                    <a:lnTo>
                      <a:pt x="106" y="77"/>
                    </a:lnTo>
                    <a:lnTo>
                      <a:pt x="112" y="106"/>
                    </a:lnTo>
                    <a:lnTo>
                      <a:pt x="108" y="131"/>
                    </a:lnTo>
                    <a:lnTo>
                      <a:pt x="91" y="149"/>
                    </a:lnTo>
                    <a:lnTo>
                      <a:pt x="56" y="156"/>
                    </a:lnTo>
                    <a:lnTo>
                      <a:pt x="22" y="149"/>
                    </a:lnTo>
                    <a:lnTo>
                      <a:pt x="4" y="131"/>
                    </a:lnTo>
                    <a:lnTo>
                      <a:pt x="0" y="106"/>
                    </a:lnTo>
                    <a:lnTo>
                      <a:pt x="5" y="77"/>
                    </a:lnTo>
                    <a:lnTo>
                      <a:pt x="15" y="50"/>
                    </a:lnTo>
                    <a:lnTo>
                      <a:pt x="28" y="24"/>
                    </a:lnTo>
                    <a:lnTo>
                      <a:pt x="38" y="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71" name="Freeform 368"/>
              <p:cNvSpPr/>
              <p:nvPr/>
            </p:nvSpPr>
            <p:spPr>
              <a:xfrm>
                <a:off x="3330" y="3182"/>
                <a:ext cx="75" cy="62"/>
              </a:xfrm>
              <a:custGeom>
                <a:avLst/>
                <a:gdLst>
                  <a:gd name="txL" fmla="*/ 0 w 151"/>
                  <a:gd name="txT" fmla="*/ 0 h 123"/>
                  <a:gd name="txR" fmla="*/ 151 w 151"/>
                  <a:gd name="txB" fmla="*/ 123 h 123"/>
                </a:gdLst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</a:cxnLst>
                <a:rect l="txL" t="txT" r="txR" b="txB"/>
                <a:pathLst>
                  <a:path w="151" h="123">
                    <a:moveTo>
                      <a:pt x="138" y="1"/>
                    </a:moveTo>
                    <a:lnTo>
                      <a:pt x="151" y="23"/>
                    </a:lnTo>
                    <a:lnTo>
                      <a:pt x="147" y="30"/>
                    </a:lnTo>
                    <a:lnTo>
                      <a:pt x="137" y="48"/>
                    </a:lnTo>
                    <a:lnTo>
                      <a:pt x="122" y="71"/>
                    </a:lnTo>
                    <a:lnTo>
                      <a:pt x="103" y="95"/>
                    </a:lnTo>
                    <a:lnTo>
                      <a:pt x="82" y="114"/>
                    </a:lnTo>
                    <a:lnTo>
                      <a:pt x="57" y="123"/>
                    </a:lnTo>
                    <a:lnTo>
                      <a:pt x="34" y="117"/>
                    </a:lnTo>
                    <a:lnTo>
                      <a:pt x="11" y="91"/>
                    </a:lnTo>
                    <a:lnTo>
                      <a:pt x="3" y="72"/>
                    </a:lnTo>
                    <a:lnTo>
                      <a:pt x="0" y="57"/>
                    </a:lnTo>
                    <a:lnTo>
                      <a:pt x="0" y="44"/>
                    </a:lnTo>
                    <a:lnTo>
                      <a:pt x="6" y="32"/>
                    </a:lnTo>
                    <a:lnTo>
                      <a:pt x="14" y="24"/>
                    </a:lnTo>
                    <a:lnTo>
                      <a:pt x="25" y="16"/>
                    </a:lnTo>
                    <a:lnTo>
                      <a:pt x="38" y="10"/>
                    </a:lnTo>
                    <a:lnTo>
                      <a:pt x="52" y="7"/>
                    </a:lnTo>
                    <a:lnTo>
                      <a:pt x="67" y="3"/>
                    </a:lnTo>
                    <a:lnTo>
                      <a:pt x="82" y="2"/>
                    </a:lnTo>
                    <a:lnTo>
                      <a:pt x="97" y="1"/>
                    </a:lnTo>
                    <a:lnTo>
                      <a:pt x="109" y="0"/>
                    </a:lnTo>
                    <a:lnTo>
                      <a:pt x="121" y="0"/>
                    </a:lnTo>
                    <a:lnTo>
                      <a:pt x="130" y="1"/>
                    </a:lnTo>
                    <a:lnTo>
                      <a:pt x="136" y="1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72" name="Freeform 369"/>
              <p:cNvSpPr/>
              <p:nvPr/>
            </p:nvSpPr>
            <p:spPr>
              <a:xfrm>
                <a:off x="3329" y="3113"/>
                <a:ext cx="76" cy="62"/>
              </a:xfrm>
              <a:custGeom>
                <a:avLst/>
                <a:gdLst>
                  <a:gd name="txL" fmla="*/ 0 w 152"/>
                  <a:gd name="txT" fmla="*/ 0 h 123"/>
                  <a:gd name="txR" fmla="*/ 152 w 152"/>
                  <a:gd name="txB" fmla="*/ 123 h 123"/>
                </a:gdLst>
                <a:ahLst/>
                <a:cxnLst>
                  <a:cxn ang="0">
                    <a:pos x="5" y="4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4"/>
                  </a:cxn>
                </a:cxnLst>
                <a:rect l="txL" t="txT" r="txR" b="txB"/>
                <a:pathLst>
                  <a:path w="152" h="123">
                    <a:moveTo>
                      <a:pt x="152" y="99"/>
                    </a:moveTo>
                    <a:lnTo>
                      <a:pt x="139" y="122"/>
                    </a:lnTo>
                    <a:lnTo>
                      <a:pt x="137" y="122"/>
                    </a:lnTo>
                    <a:lnTo>
                      <a:pt x="131" y="122"/>
                    </a:lnTo>
                    <a:lnTo>
                      <a:pt x="122" y="123"/>
                    </a:lnTo>
                    <a:lnTo>
                      <a:pt x="110" y="122"/>
                    </a:lnTo>
                    <a:lnTo>
                      <a:pt x="98" y="122"/>
                    </a:lnTo>
                    <a:lnTo>
                      <a:pt x="83" y="121"/>
                    </a:lnTo>
                    <a:lnTo>
                      <a:pt x="68" y="118"/>
                    </a:lnTo>
                    <a:lnTo>
                      <a:pt x="53" y="116"/>
                    </a:lnTo>
                    <a:lnTo>
                      <a:pt x="39" y="111"/>
                    </a:lnTo>
                    <a:lnTo>
                      <a:pt x="26" y="106"/>
                    </a:lnTo>
                    <a:lnTo>
                      <a:pt x="15" y="99"/>
                    </a:lnTo>
                    <a:lnTo>
                      <a:pt x="7" y="91"/>
                    </a:lnTo>
                    <a:lnTo>
                      <a:pt x="1" y="79"/>
                    </a:lnTo>
                    <a:lnTo>
                      <a:pt x="0" y="66"/>
                    </a:lnTo>
                    <a:lnTo>
                      <a:pt x="3" y="51"/>
                    </a:lnTo>
                    <a:lnTo>
                      <a:pt x="11" y="33"/>
                    </a:lnTo>
                    <a:lnTo>
                      <a:pt x="34" y="6"/>
                    </a:lnTo>
                    <a:lnTo>
                      <a:pt x="58" y="0"/>
                    </a:lnTo>
                    <a:lnTo>
                      <a:pt x="83" y="8"/>
                    </a:lnTo>
                    <a:lnTo>
                      <a:pt x="104" y="27"/>
                    </a:lnTo>
                    <a:lnTo>
                      <a:pt x="123" y="50"/>
                    </a:lnTo>
                    <a:lnTo>
                      <a:pt x="138" y="73"/>
                    </a:lnTo>
                    <a:lnTo>
                      <a:pt x="148" y="92"/>
                    </a:lnTo>
                    <a:lnTo>
                      <a:pt x="152" y="99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73" name="Freeform 370"/>
              <p:cNvSpPr/>
              <p:nvPr/>
            </p:nvSpPr>
            <p:spPr>
              <a:xfrm>
                <a:off x="3017" y="3114"/>
                <a:ext cx="68" cy="74"/>
              </a:xfrm>
              <a:custGeom>
                <a:avLst/>
                <a:gdLst>
                  <a:gd name="txL" fmla="*/ 0 w 136"/>
                  <a:gd name="txT" fmla="*/ 0 h 148"/>
                  <a:gd name="txR" fmla="*/ 136 w 136"/>
                  <a:gd name="txB" fmla="*/ 148 h 148"/>
                </a:gdLst>
                <a:ahLst/>
                <a:cxnLst>
                  <a:cxn ang="0">
                    <a:pos x="1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</a:cxnLst>
                <a:rect l="txL" t="txT" r="txR" b="txB"/>
                <a:pathLst>
                  <a:path w="136" h="148">
                    <a:moveTo>
                      <a:pt x="14" y="75"/>
                    </a:moveTo>
                    <a:lnTo>
                      <a:pt x="6" y="67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8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7"/>
                    </a:lnTo>
                    <a:lnTo>
                      <a:pt x="20" y="25"/>
                    </a:lnTo>
                    <a:lnTo>
                      <a:pt x="24" y="25"/>
                    </a:lnTo>
                    <a:lnTo>
                      <a:pt x="30" y="25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0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7" y="24"/>
                    </a:lnTo>
                    <a:lnTo>
                      <a:pt x="121" y="26"/>
                    </a:lnTo>
                    <a:lnTo>
                      <a:pt x="126" y="29"/>
                    </a:lnTo>
                    <a:lnTo>
                      <a:pt x="129" y="32"/>
                    </a:lnTo>
                    <a:lnTo>
                      <a:pt x="133" y="37"/>
                    </a:lnTo>
                    <a:lnTo>
                      <a:pt x="136" y="46"/>
                    </a:lnTo>
                    <a:lnTo>
                      <a:pt x="135" y="56"/>
                    </a:lnTo>
                    <a:lnTo>
                      <a:pt x="130" y="65"/>
                    </a:lnTo>
                    <a:lnTo>
                      <a:pt x="122" y="73"/>
                    </a:lnTo>
                    <a:lnTo>
                      <a:pt x="130" y="80"/>
                    </a:lnTo>
                    <a:lnTo>
                      <a:pt x="135" y="90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5"/>
                    </a:lnTo>
                    <a:lnTo>
                      <a:pt x="126" y="118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40"/>
                    </a:lnTo>
                    <a:lnTo>
                      <a:pt x="80" y="146"/>
                    </a:lnTo>
                    <a:lnTo>
                      <a:pt x="69" y="148"/>
                    </a:lnTo>
                    <a:lnTo>
                      <a:pt x="59" y="146"/>
                    </a:lnTo>
                    <a:lnTo>
                      <a:pt x="51" y="140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20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5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74" name="Freeform 371"/>
              <p:cNvSpPr/>
              <p:nvPr/>
            </p:nvSpPr>
            <p:spPr>
              <a:xfrm>
                <a:off x="3041" y="3140"/>
                <a:ext cx="20" cy="21"/>
              </a:xfrm>
              <a:custGeom>
                <a:avLst/>
                <a:gdLst>
                  <a:gd name="txL" fmla="*/ 0 w 39"/>
                  <a:gd name="txT" fmla="*/ 0 h 40"/>
                  <a:gd name="txR" fmla="*/ 39 w 39"/>
                  <a:gd name="txB" fmla="*/ 40 h 40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39" h="40">
                    <a:moveTo>
                      <a:pt x="19" y="40"/>
                    </a:moveTo>
                    <a:lnTo>
                      <a:pt x="27" y="39"/>
                    </a:lnTo>
                    <a:lnTo>
                      <a:pt x="33" y="34"/>
                    </a:lnTo>
                    <a:lnTo>
                      <a:pt x="38" y="27"/>
                    </a:lnTo>
                    <a:lnTo>
                      <a:pt x="39" y="20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7" y="1"/>
                    </a:lnTo>
                    <a:lnTo>
                      <a:pt x="19" y="0"/>
                    </a:lnTo>
                    <a:lnTo>
                      <a:pt x="12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1" y="27"/>
                    </a:lnTo>
                    <a:lnTo>
                      <a:pt x="6" y="34"/>
                    </a:lnTo>
                    <a:lnTo>
                      <a:pt x="12" y="39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75" name="Freeform 372"/>
              <p:cNvSpPr/>
              <p:nvPr/>
            </p:nvSpPr>
            <p:spPr>
              <a:xfrm>
                <a:off x="3104" y="2590"/>
                <a:ext cx="68" cy="74"/>
              </a:xfrm>
              <a:custGeom>
                <a:avLst/>
                <a:gdLst>
                  <a:gd name="txL" fmla="*/ 0 w 136"/>
                  <a:gd name="txT" fmla="*/ 0 h 147"/>
                  <a:gd name="txR" fmla="*/ 136 w 136"/>
                  <a:gd name="txB" fmla="*/ 147 h 147"/>
                </a:gdLst>
                <a:ahLst/>
                <a:cxnLst>
                  <a:cxn ang="0">
                    <a:pos x="1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</a:cxnLst>
                <a:rect l="txL" t="txT" r="txR" b="txB"/>
                <a:pathLst>
                  <a:path w="136" h="147">
                    <a:moveTo>
                      <a:pt x="14" y="74"/>
                    </a:moveTo>
                    <a:lnTo>
                      <a:pt x="6" y="66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6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6"/>
                    </a:lnTo>
                    <a:lnTo>
                      <a:pt x="20" y="25"/>
                    </a:lnTo>
                    <a:lnTo>
                      <a:pt x="25" y="24"/>
                    </a:lnTo>
                    <a:lnTo>
                      <a:pt x="30" y="24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1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6" y="24"/>
                    </a:lnTo>
                    <a:lnTo>
                      <a:pt x="121" y="25"/>
                    </a:lnTo>
                    <a:lnTo>
                      <a:pt x="126" y="28"/>
                    </a:lnTo>
                    <a:lnTo>
                      <a:pt x="129" y="32"/>
                    </a:lnTo>
                    <a:lnTo>
                      <a:pt x="133" y="35"/>
                    </a:lnTo>
                    <a:lnTo>
                      <a:pt x="136" y="46"/>
                    </a:lnTo>
                    <a:lnTo>
                      <a:pt x="135" y="55"/>
                    </a:lnTo>
                    <a:lnTo>
                      <a:pt x="130" y="65"/>
                    </a:lnTo>
                    <a:lnTo>
                      <a:pt x="122" y="72"/>
                    </a:lnTo>
                    <a:lnTo>
                      <a:pt x="130" y="80"/>
                    </a:lnTo>
                    <a:lnTo>
                      <a:pt x="135" y="89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4"/>
                    </a:lnTo>
                    <a:lnTo>
                      <a:pt x="126" y="117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39"/>
                    </a:lnTo>
                    <a:lnTo>
                      <a:pt x="80" y="145"/>
                    </a:lnTo>
                    <a:lnTo>
                      <a:pt x="69" y="147"/>
                    </a:lnTo>
                    <a:lnTo>
                      <a:pt x="59" y="145"/>
                    </a:lnTo>
                    <a:lnTo>
                      <a:pt x="51" y="139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19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4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76" name="Freeform 373"/>
              <p:cNvSpPr/>
              <p:nvPr/>
            </p:nvSpPr>
            <p:spPr>
              <a:xfrm>
                <a:off x="3129" y="2616"/>
                <a:ext cx="20" cy="20"/>
              </a:xfrm>
              <a:custGeom>
                <a:avLst/>
                <a:gdLst>
                  <a:gd name="txL" fmla="*/ 0 w 39"/>
                  <a:gd name="txT" fmla="*/ 0 h 39"/>
                  <a:gd name="txR" fmla="*/ 39 w 39"/>
                  <a:gd name="txB" fmla="*/ 39 h 39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39" h="39">
                    <a:moveTo>
                      <a:pt x="19" y="39"/>
                    </a:moveTo>
                    <a:lnTo>
                      <a:pt x="28" y="38"/>
                    </a:lnTo>
                    <a:lnTo>
                      <a:pt x="33" y="33"/>
                    </a:lnTo>
                    <a:lnTo>
                      <a:pt x="38" y="27"/>
                    </a:lnTo>
                    <a:lnTo>
                      <a:pt x="39" y="19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8" y="1"/>
                    </a:lnTo>
                    <a:lnTo>
                      <a:pt x="19" y="0"/>
                    </a:lnTo>
                    <a:lnTo>
                      <a:pt x="13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19"/>
                    </a:lnTo>
                    <a:lnTo>
                      <a:pt x="1" y="27"/>
                    </a:lnTo>
                    <a:lnTo>
                      <a:pt x="6" y="33"/>
                    </a:lnTo>
                    <a:lnTo>
                      <a:pt x="13" y="38"/>
                    </a:lnTo>
                    <a:lnTo>
                      <a:pt x="19" y="3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77" name="Freeform 374"/>
              <p:cNvSpPr/>
              <p:nvPr/>
            </p:nvSpPr>
            <p:spPr>
              <a:xfrm>
                <a:off x="3055" y="2362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9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29"/>
                    </a:lnTo>
                    <a:lnTo>
                      <a:pt x="2" y="35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10" y="50"/>
                    </a:lnTo>
                    <a:lnTo>
                      <a:pt x="14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78" name="Freeform 375"/>
              <p:cNvSpPr/>
              <p:nvPr/>
            </p:nvSpPr>
            <p:spPr>
              <a:xfrm>
                <a:off x="3063" y="2369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4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79" name="Freeform 376"/>
              <p:cNvSpPr/>
              <p:nvPr/>
            </p:nvSpPr>
            <p:spPr>
              <a:xfrm>
                <a:off x="2814" y="2479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7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80" name="Freeform 377"/>
              <p:cNvSpPr/>
              <p:nvPr/>
            </p:nvSpPr>
            <p:spPr>
              <a:xfrm>
                <a:off x="2821" y="2486"/>
                <a:ext cx="15" cy="15"/>
              </a:xfrm>
              <a:custGeom>
                <a:avLst/>
                <a:gdLst>
                  <a:gd name="txL" fmla="*/ 0 w 29"/>
                  <a:gd name="txT" fmla="*/ 0 h 30"/>
                  <a:gd name="txR" fmla="*/ 29 w 29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9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8" y="10"/>
                    </a:lnTo>
                    <a:lnTo>
                      <a:pt x="29" y="13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81" name="Freeform 378"/>
              <p:cNvSpPr/>
              <p:nvPr/>
            </p:nvSpPr>
            <p:spPr>
              <a:xfrm>
                <a:off x="2798" y="2274"/>
                <a:ext cx="30" cy="29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82" name="Freeform 379"/>
              <p:cNvSpPr/>
              <p:nvPr/>
            </p:nvSpPr>
            <p:spPr>
              <a:xfrm>
                <a:off x="2805" y="2281"/>
                <a:ext cx="15" cy="15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83" name="Freeform 380"/>
              <p:cNvSpPr/>
              <p:nvPr/>
            </p:nvSpPr>
            <p:spPr>
              <a:xfrm>
                <a:off x="2918" y="2596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5" y="13"/>
                    </a:lnTo>
                    <a:lnTo>
                      <a:pt x="52" y="8"/>
                    </a:lnTo>
                    <a:lnTo>
                      <a:pt x="47" y="5"/>
                    </a:lnTo>
                    <a:lnTo>
                      <a:pt x="42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7" y="54"/>
                    </a:lnTo>
                    <a:lnTo>
                      <a:pt x="52" y="51"/>
                    </a:lnTo>
                    <a:lnTo>
                      <a:pt x="55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84" name="Freeform 381"/>
              <p:cNvSpPr/>
              <p:nvPr/>
            </p:nvSpPr>
            <p:spPr>
              <a:xfrm>
                <a:off x="2925" y="2604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85" name="Freeform 382"/>
              <p:cNvSpPr/>
              <p:nvPr/>
            </p:nvSpPr>
            <p:spPr>
              <a:xfrm>
                <a:off x="2819" y="2655"/>
                <a:ext cx="30" cy="29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86" name="Freeform 383"/>
              <p:cNvSpPr/>
              <p:nvPr/>
            </p:nvSpPr>
            <p:spPr>
              <a:xfrm>
                <a:off x="2827" y="2662"/>
                <a:ext cx="15" cy="15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5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3"/>
                    </a:lnTo>
                    <a:lnTo>
                      <a:pt x="27" y="6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87" name="Freeform 384"/>
              <p:cNvSpPr/>
              <p:nvPr/>
            </p:nvSpPr>
            <p:spPr>
              <a:xfrm>
                <a:off x="3120" y="2711"/>
                <a:ext cx="30" cy="30"/>
              </a:xfrm>
              <a:custGeom>
                <a:avLst/>
                <a:gdLst>
                  <a:gd name="txL" fmla="*/ 0 w 59"/>
                  <a:gd name="txT" fmla="*/ 0 h 60"/>
                  <a:gd name="txR" fmla="*/ 59 w 59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7"/>
                    </a:lnTo>
                    <a:lnTo>
                      <a:pt x="9" y="51"/>
                    </a:lnTo>
                    <a:lnTo>
                      <a:pt x="13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5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88" name="Freeform 385"/>
              <p:cNvSpPr/>
              <p:nvPr/>
            </p:nvSpPr>
            <p:spPr>
              <a:xfrm>
                <a:off x="3128" y="2718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6" y="27"/>
                    </a:lnTo>
                    <a:lnTo>
                      <a:pt x="4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4" y="5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8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89" name="Freeform 386"/>
              <p:cNvSpPr/>
              <p:nvPr/>
            </p:nvSpPr>
            <p:spPr>
              <a:xfrm>
                <a:off x="3136" y="2454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6" y="60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90" name="Freeform 387"/>
              <p:cNvSpPr/>
              <p:nvPr/>
            </p:nvSpPr>
            <p:spPr>
              <a:xfrm>
                <a:off x="3144" y="2462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91" name="Freeform 388"/>
              <p:cNvSpPr/>
              <p:nvPr/>
            </p:nvSpPr>
            <p:spPr>
              <a:xfrm>
                <a:off x="3139" y="2831"/>
                <a:ext cx="30" cy="29"/>
              </a:xfrm>
              <a:custGeom>
                <a:avLst/>
                <a:gdLst>
                  <a:gd name="txL" fmla="*/ 0 w 58"/>
                  <a:gd name="txT" fmla="*/ 0 h 60"/>
                  <a:gd name="txR" fmla="*/ 58 w 58"/>
                  <a:gd name="txB" fmla="*/ 60 h 60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58" h="60">
                    <a:moveTo>
                      <a:pt x="58" y="30"/>
                    </a:moveTo>
                    <a:lnTo>
                      <a:pt x="58" y="24"/>
                    </a:lnTo>
                    <a:lnTo>
                      <a:pt x="56" y="18"/>
                    </a:lnTo>
                    <a:lnTo>
                      <a:pt x="54" y="14"/>
                    </a:lnTo>
                    <a:lnTo>
                      <a:pt x="50" y="9"/>
                    </a:lnTo>
                    <a:lnTo>
                      <a:pt x="46" y="6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2" y="54"/>
                    </a:lnTo>
                    <a:lnTo>
                      <a:pt x="18" y="58"/>
                    </a:lnTo>
                    <a:lnTo>
                      <a:pt x="23" y="59"/>
                    </a:lnTo>
                    <a:lnTo>
                      <a:pt x="28" y="60"/>
                    </a:lnTo>
                    <a:lnTo>
                      <a:pt x="34" y="59"/>
                    </a:lnTo>
                    <a:lnTo>
                      <a:pt x="40" y="58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6" y="42"/>
                    </a:lnTo>
                    <a:lnTo>
                      <a:pt x="58" y="36"/>
                    </a:lnTo>
                    <a:lnTo>
                      <a:pt x="58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92" name="Freeform 389"/>
              <p:cNvSpPr/>
              <p:nvPr/>
            </p:nvSpPr>
            <p:spPr>
              <a:xfrm>
                <a:off x="3147" y="2838"/>
                <a:ext cx="14" cy="15"/>
              </a:xfrm>
              <a:custGeom>
                <a:avLst/>
                <a:gdLst>
                  <a:gd name="txL" fmla="*/ 0 w 28"/>
                  <a:gd name="txT" fmla="*/ 0 h 30"/>
                  <a:gd name="txR" fmla="*/ 28 w 28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8" h="30">
                    <a:moveTo>
                      <a:pt x="13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5" y="28"/>
                    </a:lnTo>
                    <a:lnTo>
                      <a:pt x="3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7" y="9"/>
                    </a:lnTo>
                    <a:lnTo>
                      <a:pt x="28" y="13"/>
                    </a:lnTo>
                    <a:lnTo>
                      <a:pt x="28" y="15"/>
                    </a:lnTo>
                    <a:lnTo>
                      <a:pt x="27" y="21"/>
                    </a:lnTo>
                    <a:lnTo>
                      <a:pt x="25" y="25"/>
                    </a:lnTo>
                    <a:lnTo>
                      <a:pt x="19" y="29"/>
                    </a:lnTo>
                    <a:lnTo>
                      <a:pt x="13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93" name="Freeform 390"/>
              <p:cNvSpPr/>
              <p:nvPr/>
            </p:nvSpPr>
            <p:spPr>
              <a:xfrm>
                <a:off x="3001" y="2926"/>
                <a:ext cx="29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2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94" name="Freeform 391"/>
              <p:cNvSpPr/>
              <p:nvPr/>
            </p:nvSpPr>
            <p:spPr>
              <a:xfrm>
                <a:off x="3008" y="2934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95" name="Freeform 392"/>
              <p:cNvSpPr/>
              <p:nvPr/>
            </p:nvSpPr>
            <p:spPr>
              <a:xfrm>
                <a:off x="2878" y="2958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8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96" name="Freeform 393"/>
              <p:cNvSpPr/>
              <p:nvPr/>
            </p:nvSpPr>
            <p:spPr>
              <a:xfrm>
                <a:off x="2885" y="2965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97" name="Freeform 394"/>
              <p:cNvSpPr/>
              <p:nvPr/>
            </p:nvSpPr>
            <p:spPr>
              <a:xfrm>
                <a:off x="2806" y="2879"/>
                <a:ext cx="30" cy="29"/>
              </a:xfrm>
              <a:custGeom>
                <a:avLst/>
                <a:gdLst>
                  <a:gd name="txL" fmla="*/ 0 w 60"/>
                  <a:gd name="txT" fmla="*/ 0 h 57"/>
                  <a:gd name="txR" fmla="*/ 60 w 60"/>
                  <a:gd name="txB" fmla="*/ 57 h 57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7">
                    <a:moveTo>
                      <a:pt x="60" y="27"/>
                    </a:moveTo>
                    <a:lnTo>
                      <a:pt x="59" y="23"/>
                    </a:lnTo>
                    <a:lnTo>
                      <a:pt x="57" y="17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7"/>
                    </a:lnTo>
                    <a:lnTo>
                      <a:pt x="1" y="33"/>
                    </a:lnTo>
                    <a:lnTo>
                      <a:pt x="2" y="39"/>
                    </a:lnTo>
                    <a:lnTo>
                      <a:pt x="4" y="45"/>
                    </a:lnTo>
                    <a:lnTo>
                      <a:pt x="8" y="49"/>
                    </a:lnTo>
                    <a:lnTo>
                      <a:pt x="12" y="53"/>
                    </a:lnTo>
                    <a:lnTo>
                      <a:pt x="18" y="55"/>
                    </a:lnTo>
                    <a:lnTo>
                      <a:pt x="24" y="57"/>
                    </a:lnTo>
                    <a:lnTo>
                      <a:pt x="30" y="57"/>
                    </a:lnTo>
                    <a:lnTo>
                      <a:pt x="35" y="57"/>
                    </a:lnTo>
                    <a:lnTo>
                      <a:pt x="41" y="55"/>
                    </a:lnTo>
                    <a:lnTo>
                      <a:pt x="46" y="53"/>
                    </a:lnTo>
                    <a:lnTo>
                      <a:pt x="50" y="49"/>
                    </a:lnTo>
                    <a:lnTo>
                      <a:pt x="54" y="45"/>
                    </a:lnTo>
                    <a:lnTo>
                      <a:pt x="57" y="39"/>
                    </a:lnTo>
                    <a:lnTo>
                      <a:pt x="59" y="33"/>
                    </a:lnTo>
                    <a:lnTo>
                      <a:pt x="60" y="27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98" name="Freeform 395"/>
              <p:cNvSpPr/>
              <p:nvPr/>
            </p:nvSpPr>
            <p:spPr>
              <a:xfrm>
                <a:off x="2813" y="2886"/>
                <a:ext cx="15" cy="14"/>
              </a:xfrm>
              <a:custGeom>
                <a:avLst/>
                <a:gdLst>
                  <a:gd name="txL" fmla="*/ 0 w 30"/>
                  <a:gd name="txT" fmla="*/ 0 h 27"/>
                  <a:gd name="txR" fmla="*/ 30 w 30"/>
                  <a:gd name="txB" fmla="*/ 27 h 27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7">
                    <a:moveTo>
                      <a:pt x="15" y="27"/>
                    </a:moveTo>
                    <a:lnTo>
                      <a:pt x="11" y="27"/>
                    </a:lnTo>
                    <a:lnTo>
                      <a:pt x="9" y="26"/>
                    </a:lnTo>
                    <a:lnTo>
                      <a:pt x="7" y="25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1" y="18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2" y="4"/>
                    </a:lnTo>
                    <a:lnTo>
                      <a:pt x="4" y="2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1"/>
                    </a:lnTo>
                    <a:lnTo>
                      <a:pt x="25" y="2"/>
                    </a:lnTo>
                    <a:lnTo>
                      <a:pt x="26" y="4"/>
                    </a:lnTo>
                    <a:lnTo>
                      <a:pt x="29" y="7"/>
                    </a:lnTo>
                    <a:lnTo>
                      <a:pt x="30" y="10"/>
                    </a:lnTo>
                    <a:lnTo>
                      <a:pt x="30" y="12"/>
                    </a:lnTo>
                    <a:lnTo>
                      <a:pt x="29" y="18"/>
                    </a:lnTo>
                    <a:lnTo>
                      <a:pt x="25" y="23"/>
                    </a:lnTo>
                    <a:lnTo>
                      <a:pt x="20" y="26"/>
                    </a:lnTo>
                    <a:lnTo>
                      <a:pt x="15" y="27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299" name="Freeform 396"/>
              <p:cNvSpPr/>
              <p:nvPr/>
            </p:nvSpPr>
            <p:spPr>
              <a:xfrm>
                <a:off x="2920" y="3070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00" name="Freeform 397"/>
              <p:cNvSpPr/>
              <p:nvPr/>
            </p:nvSpPr>
            <p:spPr>
              <a:xfrm>
                <a:off x="2928" y="3078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01" name="Freeform 398"/>
              <p:cNvSpPr/>
              <p:nvPr/>
            </p:nvSpPr>
            <p:spPr>
              <a:xfrm>
                <a:off x="2865" y="3206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8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02" name="Freeform 399"/>
              <p:cNvSpPr/>
              <p:nvPr/>
            </p:nvSpPr>
            <p:spPr>
              <a:xfrm>
                <a:off x="2872" y="3213"/>
                <a:ext cx="15" cy="15"/>
              </a:xfrm>
              <a:custGeom>
                <a:avLst/>
                <a:gdLst>
                  <a:gd name="txL" fmla="*/ 0 w 29"/>
                  <a:gd name="txT" fmla="*/ 0 h 30"/>
                  <a:gd name="txR" fmla="*/ 29 w 29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9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03" name="Freeform 400"/>
              <p:cNvSpPr/>
              <p:nvPr/>
            </p:nvSpPr>
            <p:spPr>
              <a:xfrm>
                <a:off x="2942" y="3332"/>
                <a:ext cx="30" cy="29"/>
              </a:xfrm>
              <a:custGeom>
                <a:avLst/>
                <a:gdLst>
                  <a:gd name="txL" fmla="*/ 0 w 59"/>
                  <a:gd name="txT" fmla="*/ 0 h 59"/>
                  <a:gd name="txR" fmla="*/ 59 w 59"/>
                  <a:gd name="txB" fmla="*/ 59 h 59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59" h="59">
                    <a:moveTo>
                      <a:pt x="59" y="29"/>
                    </a:moveTo>
                    <a:lnTo>
                      <a:pt x="58" y="23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8" y="35"/>
                    </a:lnTo>
                    <a:lnTo>
                      <a:pt x="59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04" name="Freeform 401"/>
              <p:cNvSpPr/>
              <p:nvPr/>
            </p:nvSpPr>
            <p:spPr>
              <a:xfrm>
                <a:off x="2949" y="3339"/>
                <a:ext cx="15" cy="14"/>
              </a:xfrm>
              <a:custGeom>
                <a:avLst/>
                <a:gdLst>
                  <a:gd name="txL" fmla="*/ 0 w 29"/>
                  <a:gd name="txT" fmla="*/ 0 h 29"/>
                  <a:gd name="txR" fmla="*/ 29 w 29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29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8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05" name="Freeform 402"/>
              <p:cNvSpPr/>
              <p:nvPr/>
            </p:nvSpPr>
            <p:spPr>
              <a:xfrm>
                <a:off x="3086" y="3252"/>
                <a:ext cx="30" cy="29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8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2" y="36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10" y="51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5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7" y="54"/>
                    </a:lnTo>
                    <a:lnTo>
                      <a:pt x="51" y="51"/>
                    </a:lnTo>
                    <a:lnTo>
                      <a:pt x="55" y="46"/>
                    </a:lnTo>
                    <a:lnTo>
                      <a:pt x="58" y="40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06" name="Freeform 403"/>
              <p:cNvSpPr/>
              <p:nvPr/>
            </p:nvSpPr>
            <p:spPr>
              <a:xfrm>
                <a:off x="3093" y="3259"/>
                <a:ext cx="15" cy="14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2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07" name="Freeform 404"/>
              <p:cNvSpPr/>
              <p:nvPr/>
            </p:nvSpPr>
            <p:spPr>
              <a:xfrm>
                <a:off x="3083" y="3000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5" y="14"/>
                    </a:lnTo>
                    <a:lnTo>
                      <a:pt x="52" y="9"/>
                    </a:lnTo>
                    <a:lnTo>
                      <a:pt x="47" y="6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5" y="60"/>
                    </a:lnTo>
                    <a:lnTo>
                      <a:pt x="41" y="57"/>
                    </a:lnTo>
                    <a:lnTo>
                      <a:pt x="47" y="55"/>
                    </a:lnTo>
                    <a:lnTo>
                      <a:pt x="52" y="52"/>
                    </a:lnTo>
                    <a:lnTo>
                      <a:pt x="55" y="47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08" name="Freeform 405"/>
              <p:cNvSpPr/>
              <p:nvPr/>
            </p:nvSpPr>
            <p:spPr>
              <a:xfrm>
                <a:off x="3090" y="3008"/>
                <a:ext cx="15" cy="15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3" y="6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7" y="6"/>
                    </a:lnTo>
                    <a:lnTo>
                      <a:pt x="28" y="8"/>
                    </a:lnTo>
                    <a:lnTo>
                      <a:pt x="30" y="11"/>
                    </a:lnTo>
                    <a:lnTo>
                      <a:pt x="30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09" name="Freeform 406"/>
              <p:cNvSpPr/>
              <p:nvPr/>
            </p:nvSpPr>
            <p:spPr>
              <a:xfrm>
                <a:off x="3171" y="3193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10" name="Freeform 407"/>
              <p:cNvSpPr/>
              <p:nvPr/>
            </p:nvSpPr>
            <p:spPr>
              <a:xfrm>
                <a:off x="3178" y="3200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11" name="Freeform 408"/>
              <p:cNvSpPr/>
              <p:nvPr/>
            </p:nvSpPr>
            <p:spPr>
              <a:xfrm>
                <a:off x="3283" y="3094"/>
                <a:ext cx="30" cy="30"/>
              </a:xfrm>
              <a:custGeom>
                <a:avLst/>
                <a:gdLst>
                  <a:gd name="txL" fmla="*/ 0 w 58"/>
                  <a:gd name="txT" fmla="*/ 0 h 58"/>
                  <a:gd name="txR" fmla="*/ 58 w 58"/>
                  <a:gd name="txB" fmla="*/ 58 h 58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8" h="58">
                    <a:moveTo>
                      <a:pt x="58" y="28"/>
                    </a:moveTo>
                    <a:lnTo>
                      <a:pt x="58" y="23"/>
                    </a:lnTo>
                    <a:lnTo>
                      <a:pt x="56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0" y="2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8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0" y="34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3" y="58"/>
                    </a:lnTo>
                    <a:lnTo>
                      <a:pt x="28" y="58"/>
                    </a:lnTo>
                    <a:lnTo>
                      <a:pt x="34" y="58"/>
                    </a:lnTo>
                    <a:lnTo>
                      <a:pt x="40" y="56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6" y="40"/>
                    </a:lnTo>
                    <a:lnTo>
                      <a:pt x="58" y="34"/>
                    </a:lnTo>
                    <a:lnTo>
                      <a:pt x="58" y="28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12" name="Freeform 409"/>
              <p:cNvSpPr/>
              <p:nvPr/>
            </p:nvSpPr>
            <p:spPr>
              <a:xfrm>
                <a:off x="3291" y="3102"/>
                <a:ext cx="14" cy="14"/>
              </a:xfrm>
              <a:custGeom>
                <a:avLst/>
                <a:gdLst>
                  <a:gd name="txL" fmla="*/ 0 w 29"/>
                  <a:gd name="txT" fmla="*/ 0 h 28"/>
                  <a:gd name="txR" fmla="*/ 29 w 29"/>
                  <a:gd name="txB" fmla="*/ 28 h 28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29" h="28">
                    <a:moveTo>
                      <a:pt x="14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4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8"/>
                    </a:lnTo>
                    <a:lnTo>
                      <a:pt x="3" y="5"/>
                    </a:lnTo>
                    <a:lnTo>
                      <a:pt x="4" y="3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3"/>
                    </a:lnTo>
                    <a:lnTo>
                      <a:pt x="27" y="5"/>
                    </a:lnTo>
                    <a:lnTo>
                      <a:pt x="28" y="8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8" y="19"/>
                    </a:lnTo>
                    <a:lnTo>
                      <a:pt x="26" y="24"/>
                    </a:lnTo>
                    <a:lnTo>
                      <a:pt x="20" y="27"/>
                    </a:lnTo>
                    <a:lnTo>
                      <a:pt x="14" y="28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13" name="Freeform 410"/>
              <p:cNvSpPr/>
              <p:nvPr/>
            </p:nvSpPr>
            <p:spPr>
              <a:xfrm>
                <a:off x="3280" y="3273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5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14" name="Freeform 411"/>
              <p:cNvSpPr/>
              <p:nvPr/>
            </p:nvSpPr>
            <p:spPr>
              <a:xfrm>
                <a:off x="3288" y="3280"/>
                <a:ext cx="15" cy="15"/>
              </a:xfrm>
              <a:custGeom>
                <a:avLst/>
                <a:gdLst>
                  <a:gd name="txL" fmla="*/ 0 w 30"/>
                  <a:gd name="txT" fmla="*/ 0 h 28"/>
                  <a:gd name="txR" fmla="*/ 30 w 30"/>
                  <a:gd name="txB" fmla="*/ 28 h 28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0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15" name="Freeform 412"/>
              <p:cNvSpPr/>
              <p:nvPr/>
            </p:nvSpPr>
            <p:spPr>
              <a:xfrm>
                <a:off x="3264" y="3390"/>
                <a:ext cx="30" cy="30"/>
              </a:xfrm>
              <a:custGeom>
                <a:avLst/>
                <a:gdLst>
                  <a:gd name="txL" fmla="*/ 0 w 59"/>
                  <a:gd name="txT" fmla="*/ 0 h 60"/>
                  <a:gd name="txR" fmla="*/ 59 w 59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0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29" y="0"/>
                    </a:lnTo>
                    <a:lnTo>
                      <a:pt x="18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8"/>
                    </a:lnTo>
                    <a:lnTo>
                      <a:pt x="9" y="52"/>
                    </a:lnTo>
                    <a:lnTo>
                      <a:pt x="13" y="56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29" y="60"/>
                    </a:lnTo>
                    <a:lnTo>
                      <a:pt x="35" y="60"/>
                    </a:lnTo>
                    <a:lnTo>
                      <a:pt x="41" y="58"/>
                    </a:lnTo>
                    <a:lnTo>
                      <a:pt x="46" y="56"/>
                    </a:lnTo>
                    <a:lnTo>
                      <a:pt x="50" y="52"/>
                    </a:lnTo>
                    <a:lnTo>
                      <a:pt x="54" y="48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16" name="Freeform 413"/>
              <p:cNvSpPr/>
              <p:nvPr/>
            </p:nvSpPr>
            <p:spPr>
              <a:xfrm>
                <a:off x="3272" y="3397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8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4" y="4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17" name="Freeform 414"/>
              <p:cNvSpPr/>
              <p:nvPr/>
            </p:nvSpPr>
            <p:spPr>
              <a:xfrm>
                <a:off x="3480" y="3319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18" name="Freeform 415"/>
              <p:cNvSpPr/>
              <p:nvPr/>
            </p:nvSpPr>
            <p:spPr>
              <a:xfrm>
                <a:off x="3487" y="3327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19" name="Freeform 416"/>
              <p:cNvSpPr/>
              <p:nvPr/>
            </p:nvSpPr>
            <p:spPr>
              <a:xfrm>
                <a:off x="3586" y="3398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6" y="13"/>
                    </a:lnTo>
                    <a:lnTo>
                      <a:pt x="52" y="9"/>
                    </a:lnTo>
                    <a:lnTo>
                      <a:pt x="48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1"/>
                    </a:lnTo>
                    <a:lnTo>
                      <a:pt x="6" y="47"/>
                    </a:lnTo>
                    <a:lnTo>
                      <a:pt x="10" y="51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8" y="55"/>
                    </a:lnTo>
                    <a:lnTo>
                      <a:pt x="52" y="51"/>
                    </a:lnTo>
                    <a:lnTo>
                      <a:pt x="56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20" name="Freeform 417"/>
              <p:cNvSpPr/>
              <p:nvPr/>
            </p:nvSpPr>
            <p:spPr>
              <a:xfrm>
                <a:off x="3594" y="3405"/>
                <a:ext cx="15" cy="15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11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6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4"/>
                    </a:lnTo>
                    <a:lnTo>
                      <a:pt x="28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21" name="Freeform 418"/>
              <p:cNvSpPr/>
              <p:nvPr/>
            </p:nvSpPr>
            <p:spPr>
              <a:xfrm>
                <a:off x="3541" y="3129"/>
                <a:ext cx="30" cy="30"/>
              </a:xfrm>
              <a:custGeom>
                <a:avLst/>
                <a:gdLst>
                  <a:gd name="txL" fmla="*/ 0 w 59"/>
                  <a:gd name="txT" fmla="*/ 0 h 60"/>
                  <a:gd name="txR" fmla="*/ 59 w 59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9" h="60">
                    <a:moveTo>
                      <a:pt x="59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5" y="12"/>
                    </a:lnTo>
                    <a:lnTo>
                      <a:pt x="51" y="8"/>
                    </a:lnTo>
                    <a:lnTo>
                      <a:pt x="47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9" y="50"/>
                    </a:lnTo>
                    <a:lnTo>
                      <a:pt x="13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22" name="Freeform 419"/>
              <p:cNvSpPr/>
              <p:nvPr/>
            </p:nvSpPr>
            <p:spPr>
              <a:xfrm>
                <a:off x="3549" y="3136"/>
                <a:ext cx="14" cy="15"/>
              </a:xfrm>
              <a:custGeom>
                <a:avLst/>
                <a:gdLst>
                  <a:gd name="txL" fmla="*/ 0 w 29"/>
                  <a:gd name="txT" fmla="*/ 0 h 28"/>
                  <a:gd name="txR" fmla="*/ 29 w 29"/>
                  <a:gd name="txB" fmla="*/ 28 h 28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29" h="28">
                    <a:moveTo>
                      <a:pt x="15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1"/>
                    </a:lnTo>
                    <a:lnTo>
                      <a:pt x="29" y="15"/>
                    </a:lnTo>
                    <a:lnTo>
                      <a:pt x="28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23" name="Freeform 420"/>
              <p:cNvSpPr/>
              <p:nvPr/>
            </p:nvSpPr>
            <p:spPr>
              <a:xfrm>
                <a:off x="3696" y="3110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3"/>
                    </a:lnTo>
                    <a:lnTo>
                      <a:pt x="51" y="9"/>
                    </a:lnTo>
                    <a:lnTo>
                      <a:pt x="46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24" name="Freeform 421"/>
              <p:cNvSpPr/>
              <p:nvPr/>
            </p:nvSpPr>
            <p:spPr>
              <a:xfrm>
                <a:off x="3703" y="3117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25" name="Freeform 422"/>
              <p:cNvSpPr/>
              <p:nvPr/>
            </p:nvSpPr>
            <p:spPr>
              <a:xfrm>
                <a:off x="3669" y="3257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2" y="3"/>
                    </a:lnTo>
                    <a:lnTo>
                      <a:pt x="36" y="2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5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26" name="Freeform 423"/>
              <p:cNvSpPr/>
              <p:nvPr/>
            </p:nvSpPr>
            <p:spPr>
              <a:xfrm>
                <a:off x="3677" y="3264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27" name="Freeform 424"/>
              <p:cNvSpPr/>
              <p:nvPr/>
            </p:nvSpPr>
            <p:spPr>
              <a:xfrm>
                <a:off x="3693" y="3382"/>
                <a:ext cx="30" cy="30"/>
              </a:xfrm>
              <a:custGeom>
                <a:avLst/>
                <a:gdLst>
                  <a:gd name="txL" fmla="*/ 0 w 58"/>
                  <a:gd name="txT" fmla="*/ 0 h 59"/>
                  <a:gd name="txR" fmla="*/ 58 w 58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8" h="59">
                    <a:moveTo>
                      <a:pt x="58" y="29"/>
                    </a:moveTo>
                    <a:lnTo>
                      <a:pt x="58" y="23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28" name="Freeform 425"/>
              <p:cNvSpPr/>
              <p:nvPr/>
            </p:nvSpPr>
            <p:spPr>
              <a:xfrm>
                <a:off x="3701" y="3390"/>
                <a:ext cx="14" cy="14"/>
              </a:xfrm>
              <a:custGeom>
                <a:avLst/>
                <a:gdLst>
                  <a:gd name="txL" fmla="*/ 0 w 28"/>
                  <a:gd name="txT" fmla="*/ 0 h 29"/>
                  <a:gd name="txR" fmla="*/ 28 w 28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28" h="29">
                    <a:moveTo>
                      <a:pt x="13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5" y="27"/>
                    </a:lnTo>
                    <a:lnTo>
                      <a:pt x="3" y="25"/>
                    </a:lnTo>
                    <a:lnTo>
                      <a:pt x="2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3" y="4"/>
                    </a:lnTo>
                    <a:lnTo>
                      <a:pt x="5" y="3"/>
                    </a:lnTo>
                    <a:lnTo>
                      <a:pt x="9" y="2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7" y="8"/>
                    </a:lnTo>
                    <a:lnTo>
                      <a:pt x="28" y="12"/>
                    </a:lnTo>
                    <a:lnTo>
                      <a:pt x="28" y="14"/>
                    </a:lnTo>
                    <a:lnTo>
                      <a:pt x="27" y="20"/>
                    </a:lnTo>
                    <a:lnTo>
                      <a:pt x="25" y="25"/>
                    </a:lnTo>
                    <a:lnTo>
                      <a:pt x="19" y="28"/>
                    </a:lnTo>
                    <a:lnTo>
                      <a:pt x="13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29" name="Freeform 426"/>
              <p:cNvSpPr/>
              <p:nvPr/>
            </p:nvSpPr>
            <p:spPr>
              <a:xfrm>
                <a:off x="3842" y="3409"/>
                <a:ext cx="30" cy="30"/>
              </a:xfrm>
              <a:custGeom>
                <a:avLst/>
                <a:gdLst>
                  <a:gd name="txL" fmla="*/ 0 w 60"/>
                  <a:gd name="txT" fmla="*/ 0 h 58"/>
                  <a:gd name="txR" fmla="*/ 60 w 60"/>
                  <a:gd name="txB" fmla="*/ 58 h 58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8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4" y="58"/>
                    </a:lnTo>
                    <a:lnTo>
                      <a:pt x="30" y="58"/>
                    </a:lnTo>
                    <a:lnTo>
                      <a:pt x="36" y="58"/>
                    </a:lnTo>
                    <a:lnTo>
                      <a:pt x="41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30" name="Freeform 427"/>
              <p:cNvSpPr/>
              <p:nvPr/>
            </p:nvSpPr>
            <p:spPr>
              <a:xfrm>
                <a:off x="3850" y="3417"/>
                <a:ext cx="15" cy="14"/>
              </a:xfrm>
              <a:custGeom>
                <a:avLst/>
                <a:gdLst>
                  <a:gd name="txL" fmla="*/ 0 w 30"/>
                  <a:gd name="txT" fmla="*/ 0 h 28"/>
                  <a:gd name="txR" fmla="*/ 30 w 30"/>
                  <a:gd name="txB" fmla="*/ 28 h 28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5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31" name="Freeform 428"/>
              <p:cNvSpPr/>
              <p:nvPr/>
            </p:nvSpPr>
            <p:spPr>
              <a:xfrm>
                <a:off x="3869" y="3310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32" name="Freeform 429"/>
              <p:cNvSpPr/>
              <p:nvPr/>
            </p:nvSpPr>
            <p:spPr>
              <a:xfrm>
                <a:off x="3876" y="3318"/>
                <a:ext cx="15" cy="14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4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33" name="Freeform 430"/>
              <p:cNvSpPr/>
              <p:nvPr/>
            </p:nvSpPr>
            <p:spPr>
              <a:xfrm>
                <a:off x="3869" y="3182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34" name="Freeform 431"/>
              <p:cNvSpPr/>
              <p:nvPr/>
            </p:nvSpPr>
            <p:spPr>
              <a:xfrm>
                <a:off x="3876" y="3189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35" name="Freeform 432"/>
              <p:cNvSpPr/>
              <p:nvPr/>
            </p:nvSpPr>
            <p:spPr>
              <a:xfrm>
                <a:off x="2809" y="3310"/>
                <a:ext cx="29" cy="30"/>
              </a:xfrm>
              <a:custGeom>
                <a:avLst/>
                <a:gdLst>
                  <a:gd name="txL" fmla="*/ 0 w 58"/>
                  <a:gd name="txT" fmla="*/ 0 h 59"/>
                  <a:gd name="txR" fmla="*/ 58 w 58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8" h="59">
                    <a:moveTo>
                      <a:pt x="58" y="29"/>
                    </a:moveTo>
                    <a:lnTo>
                      <a:pt x="58" y="24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7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36" name="Freeform 433"/>
              <p:cNvSpPr/>
              <p:nvPr/>
            </p:nvSpPr>
            <p:spPr>
              <a:xfrm>
                <a:off x="2816" y="3318"/>
                <a:ext cx="15" cy="14"/>
              </a:xfrm>
              <a:custGeom>
                <a:avLst/>
                <a:gdLst>
                  <a:gd name="txL" fmla="*/ 0 w 29"/>
                  <a:gd name="txT" fmla="*/ 0 h 29"/>
                  <a:gd name="txR" fmla="*/ 29 w 29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29" h="29">
                    <a:moveTo>
                      <a:pt x="14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6" y="3"/>
                    </a:lnTo>
                    <a:lnTo>
                      <a:pt x="10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5" y="4"/>
                    </a:lnTo>
                    <a:lnTo>
                      <a:pt x="27" y="6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4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37" name="Freeform 434"/>
              <p:cNvSpPr/>
              <p:nvPr/>
            </p:nvSpPr>
            <p:spPr>
              <a:xfrm>
                <a:off x="2947" y="2236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7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38" name="Freeform 435"/>
              <p:cNvSpPr/>
              <p:nvPr/>
            </p:nvSpPr>
            <p:spPr>
              <a:xfrm>
                <a:off x="2954" y="2244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2058" name="Group 436"/>
            <p:cNvGrpSpPr/>
            <p:nvPr/>
          </p:nvGrpSpPr>
          <p:grpSpPr>
            <a:xfrm rot="-5400000" flipH="1">
              <a:off x="4908" y="-38"/>
              <a:ext cx="854" cy="912"/>
              <a:chOff x="2794" y="2160"/>
              <a:chExt cx="1154" cy="1279"/>
            </a:xfrm>
          </p:grpSpPr>
          <p:sp>
            <p:nvSpPr>
              <p:cNvPr id="2059" name="AutoShape 437"/>
              <p:cNvSpPr>
                <a:spLocks noChangeAspect="1" noTextEdit="1"/>
              </p:cNvSpPr>
              <p:nvPr/>
            </p:nvSpPr>
            <p:spPr>
              <a:xfrm>
                <a:off x="2832" y="2160"/>
                <a:ext cx="1116" cy="123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60" name="Freeform 438"/>
              <p:cNvSpPr/>
              <p:nvPr/>
            </p:nvSpPr>
            <p:spPr>
              <a:xfrm>
                <a:off x="2912" y="2780"/>
                <a:ext cx="30" cy="30"/>
              </a:xfrm>
              <a:custGeom>
                <a:avLst/>
                <a:gdLst>
                  <a:gd name="txL" fmla="*/ 0 w 61"/>
                  <a:gd name="txT" fmla="*/ 0 h 60"/>
                  <a:gd name="txR" fmla="*/ 61 w 61"/>
                  <a:gd name="txB" fmla="*/ 60 h 60"/>
                </a:gdLst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61" h="60">
                    <a:moveTo>
                      <a:pt x="31" y="60"/>
                    </a:moveTo>
                    <a:lnTo>
                      <a:pt x="18" y="57"/>
                    </a:lnTo>
                    <a:lnTo>
                      <a:pt x="9" y="50"/>
                    </a:lnTo>
                    <a:lnTo>
                      <a:pt x="2" y="41"/>
                    </a:lnTo>
                    <a:lnTo>
                      <a:pt x="0" y="30"/>
                    </a:lnTo>
                    <a:lnTo>
                      <a:pt x="2" y="18"/>
                    </a:lnTo>
                    <a:lnTo>
                      <a:pt x="9" y="8"/>
                    </a:lnTo>
                    <a:lnTo>
                      <a:pt x="18" y="2"/>
                    </a:lnTo>
                    <a:lnTo>
                      <a:pt x="31" y="0"/>
                    </a:lnTo>
                    <a:lnTo>
                      <a:pt x="42" y="2"/>
                    </a:lnTo>
                    <a:lnTo>
                      <a:pt x="52" y="8"/>
                    </a:lnTo>
                    <a:lnTo>
                      <a:pt x="58" y="18"/>
                    </a:lnTo>
                    <a:lnTo>
                      <a:pt x="61" y="30"/>
                    </a:lnTo>
                    <a:lnTo>
                      <a:pt x="58" y="41"/>
                    </a:lnTo>
                    <a:lnTo>
                      <a:pt x="52" y="50"/>
                    </a:lnTo>
                    <a:lnTo>
                      <a:pt x="42" y="57"/>
                    </a:lnTo>
                    <a:lnTo>
                      <a:pt x="31" y="6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61" name="Freeform 439"/>
              <p:cNvSpPr/>
              <p:nvPr/>
            </p:nvSpPr>
            <p:spPr>
              <a:xfrm>
                <a:off x="2893" y="2680"/>
                <a:ext cx="67" cy="91"/>
              </a:xfrm>
              <a:custGeom>
                <a:avLst/>
                <a:gdLst>
                  <a:gd name="txL" fmla="*/ 0 w 132"/>
                  <a:gd name="txT" fmla="*/ 0 h 182"/>
                  <a:gd name="txR" fmla="*/ 132 w 132"/>
                  <a:gd name="txB" fmla="*/ 182 h 182"/>
                </a:gdLst>
                <a:ahLst/>
                <a:cxnLst>
                  <a:cxn ang="0">
                    <a:pos x="2" y="6"/>
                  </a:cxn>
                  <a:cxn ang="0">
                    <a:pos x="3" y="6"/>
                  </a:cxn>
                  <a:cxn ang="0">
                    <a:pos x="3" y="6"/>
                  </a:cxn>
                  <a:cxn ang="0">
                    <a:pos x="4" y="5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5" y="2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6"/>
                  </a:cxn>
                </a:cxnLst>
                <a:rect l="txL" t="txT" r="txR" b="txB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62" name="Freeform 440"/>
              <p:cNvSpPr/>
              <p:nvPr/>
            </p:nvSpPr>
            <p:spPr>
              <a:xfrm>
                <a:off x="2893" y="2680"/>
                <a:ext cx="67" cy="91"/>
              </a:xfrm>
              <a:custGeom>
                <a:avLst/>
                <a:gdLst>
                  <a:gd name="txL" fmla="*/ 0 w 132"/>
                  <a:gd name="txT" fmla="*/ 0 h 182"/>
                  <a:gd name="txR" fmla="*/ 132 w 132"/>
                  <a:gd name="txB" fmla="*/ 182 h 182"/>
                </a:gdLst>
                <a:ahLst/>
                <a:cxnLst>
                  <a:cxn ang="0">
                    <a:pos x="2" y="6"/>
                  </a:cxn>
                  <a:cxn ang="0">
                    <a:pos x="3" y="6"/>
                  </a:cxn>
                  <a:cxn ang="0">
                    <a:pos x="3" y="6"/>
                  </a:cxn>
                  <a:cxn ang="0">
                    <a:pos x="4" y="5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5" y="2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6"/>
                  </a:cxn>
                </a:cxnLst>
                <a:rect l="txL" t="txT" r="txR" b="txB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63" name="Freeform 441"/>
              <p:cNvSpPr/>
              <p:nvPr/>
            </p:nvSpPr>
            <p:spPr>
              <a:xfrm>
                <a:off x="2821" y="2718"/>
                <a:ext cx="89" cy="73"/>
              </a:xfrm>
              <a:custGeom>
                <a:avLst/>
                <a:gdLst>
                  <a:gd name="txL" fmla="*/ 0 w 177"/>
                  <a:gd name="txT" fmla="*/ 0 h 146"/>
                  <a:gd name="txR" fmla="*/ 177 w 177"/>
                  <a:gd name="txB" fmla="*/ 146 h 146"/>
                </a:gdLst>
                <a:ahLst/>
                <a:cxnLst>
                  <a:cxn ang="0">
                    <a:pos x="6" y="5"/>
                  </a:cxn>
                  <a:cxn ang="0">
                    <a:pos x="6" y="4"/>
                  </a:cxn>
                  <a:cxn ang="0">
                    <a:pos x="6" y="4"/>
                  </a:cxn>
                  <a:cxn ang="0">
                    <a:pos x="6" y="3"/>
                  </a:cxn>
                  <a:cxn ang="0">
                    <a:pos x="5" y="2"/>
                  </a:cxn>
                  <a:cxn ang="0">
                    <a:pos x="4" y="2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3" y="5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6" y="5"/>
                  </a:cxn>
                  <a:cxn ang="0">
                    <a:pos x="6" y="5"/>
                  </a:cxn>
                </a:cxnLst>
                <a:rect l="txL" t="txT" r="txR" b="txB"/>
                <a:pathLst>
                  <a:path w="177" h="146">
                    <a:moveTo>
                      <a:pt x="163" y="144"/>
                    </a:moveTo>
                    <a:lnTo>
                      <a:pt x="177" y="118"/>
                    </a:lnTo>
                    <a:lnTo>
                      <a:pt x="172" y="110"/>
                    </a:lnTo>
                    <a:lnTo>
                      <a:pt x="161" y="89"/>
                    </a:lnTo>
                    <a:lnTo>
                      <a:pt x="144" y="62"/>
                    </a:lnTo>
                    <a:lnTo>
                      <a:pt x="122" y="33"/>
                    </a:lnTo>
                    <a:lnTo>
                      <a:pt x="95" y="11"/>
                    </a:lnTo>
                    <a:lnTo>
                      <a:pt x="69" y="0"/>
                    </a:lnTo>
                    <a:lnTo>
                      <a:pt x="40" y="7"/>
                    </a:lnTo>
                    <a:lnTo>
                      <a:pt x="14" y="38"/>
                    </a:lnTo>
                    <a:lnTo>
                      <a:pt x="3" y="60"/>
                    </a:lnTo>
                    <a:lnTo>
                      <a:pt x="0" y="78"/>
                    </a:lnTo>
                    <a:lnTo>
                      <a:pt x="1" y="94"/>
                    </a:lnTo>
                    <a:lnTo>
                      <a:pt x="8" y="106"/>
                    </a:lnTo>
                    <a:lnTo>
                      <a:pt x="17" y="117"/>
                    </a:lnTo>
                    <a:lnTo>
                      <a:pt x="30" y="126"/>
                    </a:lnTo>
                    <a:lnTo>
                      <a:pt x="46" y="132"/>
                    </a:lnTo>
                    <a:lnTo>
                      <a:pt x="62" y="138"/>
                    </a:lnTo>
                    <a:lnTo>
                      <a:pt x="79" y="141"/>
                    </a:lnTo>
                    <a:lnTo>
                      <a:pt x="98" y="143"/>
                    </a:lnTo>
                    <a:lnTo>
                      <a:pt x="115" y="144"/>
                    </a:lnTo>
                    <a:lnTo>
                      <a:pt x="130" y="146"/>
                    </a:lnTo>
                    <a:lnTo>
                      <a:pt x="144" y="146"/>
                    </a:lnTo>
                    <a:lnTo>
                      <a:pt x="154" y="144"/>
                    </a:lnTo>
                    <a:lnTo>
                      <a:pt x="161" y="144"/>
                    </a:lnTo>
                    <a:lnTo>
                      <a:pt x="163" y="144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64" name="Freeform 442"/>
              <p:cNvSpPr/>
              <p:nvPr/>
            </p:nvSpPr>
            <p:spPr>
              <a:xfrm>
                <a:off x="2821" y="2800"/>
                <a:ext cx="89" cy="71"/>
              </a:xfrm>
              <a:custGeom>
                <a:avLst/>
                <a:gdLst>
                  <a:gd name="txL" fmla="*/ 0 w 178"/>
                  <a:gd name="txT" fmla="*/ 0 h 143"/>
                  <a:gd name="txR" fmla="*/ 178 w 178"/>
                  <a:gd name="txB" fmla="*/ 143 h 143"/>
                </a:gdLst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3"/>
                  </a:cxn>
                  <a:cxn ang="0">
                    <a:pos x="5" y="2"/>
                  </a:cxn>
                  <a:cxn ang="0">
                    <a:pos x="6" y="1"/>
                  </a:cxn>
                  <a:cxn ang="0">
                    <a:pos x="6" y="1"/>
                  </a:cxn>
                  <a:cxn ang="0">
                    <a:pos x="6" y="0"/>
                  </a:cxn>
                </a:cxnLst>
                <a:rect l="txL" t="txT" r="txR" b="txB"/>
                <a:pathLst>
                  <a:path w="178" h="143">
                    <a:moveTo>
                      <a:pt x="178" y="27"/>
                    </a:moveTo>
                    <a:lnTo>
                      <a:pt x="164" y="1"/>
                    </a:lnTo>
                    <a:lnTo>
                      <a:pt x="162" y="1"/>
                    </a:lnTo>
                    <a:lnTo>
                      <a:pt x="155" y="1"/>
                    </a:lnTo>
                    <a:lnTo>
                      <a:pt x="145" y="0"/>
                    </a:lnTo>
                    <a:lnTo>
                      <a:pt x="131" y="0"/>
                    </a:lnTo>
                    <a:lnTo>
                      <a:pt x="116" y="1"/>
                    </a:lnTo>
                    <a:lnTo>
                      <a:pt x="99" y="2"/>
                    </a:lnTo>
                    <a:lnTo>
                      <a:pt x="80" y="5"/>
                    </a:lnTo>
                    <a:lnTo>
                      <a:pt x="63" y="7"/>
                    </a:lnTo>
                    <a:lnTo>
                      <a:pt x="46" y="13"/>
                    </a:lnTo>
                    <a:lnTo>
                      <a:pt x="31" y="18"/>
                    </a:lnTo>
                    <a:lnTo>
                      <a:pt x="18" y="27"/>
                    </a:lnTo>
                    <a:lnTo>
                      <a:pt x="8" y="37"/>
                    </a:lnTo>
                    <a:lnTo>
                      <a:pt x="2" y="50"/>
                    </a:lnTo>
                    <a:lnTo>
                      <a:pt x="0" y="65"/>
                    </a:lnTo>
                    <a:lnTo>
                      <a:pt x="4" y="83"/>
                    </a:lnTo>
                    <a:lnTo>
                      <a:pt x="14" y="104"/>
                    </a:lnTo>
                    <a:lnTo>
                      <a:pt x="41" y="135"/>
                    </a:lnTo>
                    <a:lnTo>
                      <a:pt x="69" y="143"/>
                    </a:lnTo>
                    <a:lnTo>
                      <a:pt x="96" y="132"/>
                    </a:lnTo>
                    <a:lnTo>
                      <a:pt x="122" y="111"/>
                    </a:lnTo>
                    <a:lnTo>
                      <a:pt x="145" y="83"/>
                    </a:lnTo>
                    <a:lnTo>
                      <a:pt x="162" y="55"/>
                    </a:lnTo>
                    <a:lnTo>
                      <a:pt x="174" y="35"/>
                    </a:lnTo>
                    <a:lnTo>
                      <a:pt x="178" y="27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65" name="Freeform 443"/>
              <p:cNvSpPr/>
              <p:nvPr/>
            </p:nvSpPr>
            <p:spPr>
              <a:xfrm>
                <a:off x="2894" y="2818"/>
                <a:ext cx="66" cy="90"/>
              </a:xfrm>
              <a:custGeom>
                <a:avLst/>
                <a:gdLst>
                  <a:gd name="txL" fmla="*/ 0 w 132"/>
                  <a:gd name="txT" fmla="*/ 0 h 181"/>
                  <a:gd name="txR" fmla="*/ 132 w 132"/>
                  <a:gd name="txB" fmla="*/ 181 h 181"/>
                </a:gdLst>
                <a:ahLst/>
                <a:cxnLst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1" y="4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4" y="5"/>
                  </a:cxn>
                  <a:cxn ang="0">
                    <a:pos x="4" y="4"/>
                  </a:cxn>
                  <a:cxn ang="0">
                    <a:pos x="5" y="3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</a:cxnLst>
                <a:rect l="txL" t="txT" r="txR" b="txB"/>
                <a:pathLst>
                  <a:path w="132" h="181">
                    <a:moveTo>
                      <a:pt x="82" y="0"/>
                    </a:moveTo>
                    <a:lnTo>
                      <a:pt x="52" y="0"/>
                    </a:lnTo>
                    <a:lnTo>
                      <a:pt x="47" y="8"/>
                    </a:lnTo>
                    <a:lnTo>
                      <a:pt x="35" y="29"/>
                    </a:lnTo>
                    <a:lnTo>
                      <a:pt x="20" y="57"/>
                    </a:lnTo>
                    <a:lnTo>
                      <a:pt x="7" y="90"/>
                    </a:lnTo>
                    <a:lnTo>
                      <a:pt x="0" y="123"/>
                    </a:lnTo>
                    <a:lnTo>
                      <a:pt x="5" y="152"/>
                    </a:lnTo>
                    <a:lnTo>
                      <a:pt x="24" y="172"/>
                    </a:lnTo>
                    <a:lnTo>
                      <a:pt x="64" y="181"/>
                    </a:lnTo>
                    <a:lnTo>
                      <a:pt x="106" y="172"/>
                    </a:lnTo>
                    <a:lnTo>
                      <a:pt x="127" y="152"/>
                    </a:lnTo>
                    <a:lnTo>
                      <a:pt x="132" y="123"/>
                    </a:lnTo>
                    <a:lnTo>
                      <a:pt x="127" y="90"/>
                    </a:lnTo>
                    <a:lnTo>
                      <a:pt x="114" y="57"/>
                    </a:lnTo>
                    <a:lnTo>
                      <a:pt x="99" y="29"/>
                    </a:lnTo>
                    <a:lnTo>
                      <a:pt x="86" y="8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66" name="Freeform 444"/>
              <p:cNvSpPr/>
              <p:nvPr/>
            </p:nvSpPr>
            <p:spPr>
              <a:xfrm>
                <a:off x="2944" y="2799"/>
                <a:ext cx="88" cy="72"/>
              </a:xfrm>
              <a:custGeom>
                <a:avLst/>
                <a:gdLst>
                  <a:gd name="txL" fmla="*/ 0 w 177"/>
                  <a:gd name="txT" fmla="*/ 0 h 144"/>
                  <a:gd name="txR" fmla="*/ 177 w 177"/>
                  <a:gd name="txB" fmla="*/ 144 h 144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3" y="5"/>
                  </a:cxn>
                  <a:cxn ang="0">
                    <a:pos x="4" y="5"/>
                  </a:cxn>
                  <a:cxn ang="0">
                    <a:pos x="5" y="4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177" h="144">
                    <a:moveTo>
                      <a:pt x="15" y="1"/>
                    </a:moveTo>
                    <a:lnTo>
                      <a:pt x="0" y="26"/>
                    </a:lnTo>
                    <a:lnTo>
                      <a:pt x="5" y="34"/>
                    </a:lnTo>
                    <a:lnTo>
                      <a:pt x="16" y="55"/>
                    </a:lnTo>
                    <a:lnTo>
                      <a:pt x="33" y="83"/>
                    </a:lnTo>
                    <a:lnTo>
                      <a:pt x="56" y="110"/>
                    </a:lnTo>
                    <a:lnTo>
                      <a:pt x="82" y="132"/>
                    </a:lnTo>
                    <a:lnTo>
                      <a:pt x="109" y="144"/>
                    </a:lnTo>
                    <a:lnTo>
                      <a:pt x="137" y="137"/>
                    </a:lnTo>
                    <a:lnTo>
                      <a:pt x="164" y="106"/>
                    </a:lnTo>
                    <a:lnTo>
                      <a:pt x="174" y="85"/>
                    </a:lnTo>
                    <a:lnTo>
                      <a:pt x="177" y="67"/>
                    </a:lnTo>
                    <a:lnTo>
                      <a:pt x="176" y="50"/>
                    </a:lnTo>
                    <a:lnTo>
                      <a:pt x="170" y="38"/>
                    </a:lnTo>
                    <a:lnTo>
                      <a:pt x="161" y="27"/>
                    </a:lnTo>
                    <a:lnTo>
                      <a:pt x="147" y="19"/>
                    </a:lnTo>
                    <a:lnTo>
                      <a:pt x="132" y="12"/>
                    </a:lnTo>
                    <a:lnTo>
                      <a:pt x="116" y="8"/>
                    </a:lnTo>
                    <a:lnTo>
                      <a:pt x="98" y="4"/>
                    </a:lnTo>
                    <a:lnTo>
                      <a:pt x="81" y="2"/>
                    </a:lnTo>
                    <a:lnTo>
                      <a:pt x="63" y="1"/>
                    </a:lnTo>
                    <a:lnTo>
                      <a:pt x="48" y="0"/>
                    </a:lnTo>
                    <a:lnTo>
                      <a:pt x="35" y="0"/>
                    </a:lnTo>
                    <a:lnTo>
                      <a:pt x="24" y="1"/>
                    </a:lnTo>
                    <a:lnTo>
                      <a:pt x="17" y="1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67" name="Freeform 445"/>
              <p:cNvSpPr/>
              <p:nvPr/>
            </p:nvSpPr>
            <p:spPr>
              <a:xfrm>
                <a:off x="2943" y="2718"/>
                <a:ext cx="90" cy="72"/>
              </a:xfrm>
              <a:custGeom>
                <a:avLst/>
                <a:gdLst>
                  <a:gd name="txL" fmla="*/ 0 w 180"/>
                  <a:gd name="txT" fmla="*/ 0 h 143"/>
                  <a:gd name="txR" fmla="*/ 180 w 180"/>
                  <a:gd name="txB" fmla="*/ 143 h 143"/>
                </a:gdLst>
                <a:ahLst/>
                <a:cxnLst>
                  <a:cxn ang="0">
                    <a:pos x="0" y="4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4" y="5"/>
                  </a:cxn>
                  <a:cxn ang="0">
                    <a:pos x="5" y="5"/>
                  </a:cxn>
                  <a:cxn ang="0">
                    <a:pos x="5" y="4"/>
                  </a:cxn>
                  <a:cxn ang="0">
                    <a:pos x="6" y="4"/>
                  </a:cxn>
                  <a:cxn ang="0">
                    <a:pos x="6" y="4"/>
                  </a:cxn>
                  <a:cxn ang="0">
                    <a:pos x="6" y="3"/>
                  </a:cxn>
                  <a:cxn ang="0">
                    <a:pos x="6" y="3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5" y="1"/>
                  </a:cxn>
                  <a:cxn ang="0">
                    <a:pos x="4" y="0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0" y="4"/>
                  </a:cxn>
                </a:cxnLst>
                <a:rect l="txL" t="txT" r="txR" b="txB"/>
                <a:pathLst>
                  <a:path w="180" h="143">
                    <a:moveTo>
                      <a:pt x="0" y="116"/>
                    </a:moveTo>
                    <a:lnTo>
                      <a:pt x="15" y="142"/>
                    </a:lnTo>
                    <a:lnTo>
                      <a:pt x="17" y="142"/>
                    </a:lnTo>
                    <a:lnTo>
                      <a:pt x="24" y="142"/>
                    </a:lnTo>
                    <a:lnTo>
                      <a:pt x="34" y="143"/>
                    </a:lnTo>
                    <a:lnTo>
                      <a:pt x="48" y="143"/>
                    </a:lnTo>
                    <a:lnTo>
                      <a:pt x="63" y="142"/>
                    </a:lnTo>
                    <a:lnTo>
                      <a:pt x="80" y="141"/>
                    </a:lnTo>
                    <a:lnTo>
                      <a:pt x="99" y="139"/>
                    </a:lnTo>
                    <a:lnTo>
                      <a:pt x="116" y="135"/>
                    </a:lnTo>
                    <a:lnTo>
                      <a:pt x="133" y="131"/>
                    </a:lnTo>
                    <a:lnTo>
                      <a:pt x="148" y="125"/>
                    </a:lnTo>
                    <a:lnTo>
                      <a:pt x="161" y="117"/>
                    </a:lnTo>
                    <a:lnTo>
                      <a:pt x="171" y="106"/>
                    </a:lnTo>
                    <a:lnTo>
                      <a:pt x="177" y="94"/>
                    </a:lnTo>
                    <a:lnTo>
                      <a:pt x="180" y="79"/>
                    </a:lnTo>
                    <a:lnTo>
                      <a:pt x="175" y="60"/>
                    </a:lnTo>
                    <a:lnTo>
                      <a:pt x="166" y="40"/>
                    </a:lnTo>
                    <a:lnTo>
                      <a:pt x="138" y="7"/>
                    </a:lnTo>
                    <a:lnTo>
                      <a:pt x="109" y="0"/>
                    </a:lnTo>
                    <a:lnTo>
                      <a:pt x="82" y="10"/>
                    </a:lnTo>
                    <a:lnTo>
                      <a:pt x="56" y="32"/>
                    </a:lnTo>
                    <a:lnTo>
                      <a:pt x="33" y="59"/>
                    </a:lnTo>
                    <a:lnTo>
                      <a:pt x="16" y="87"/>
                    </a:lnTo>
                    <a:lnTo>
                      <a:pt x="4" y="108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68" name="Freeform 446"/>
              <p:cNvSpPr/>
              <p:nvPr/>
            </p:nvSpPr>
            <p:spPr>
              <a:xfrm>
                <a:off x="3116" y="2261"/>
                <a:ext cx="12" cy="12"/>
              </a:xfrm>
              <a:custGeom>
                <a:avLst/>
                <a:gdLst>
                  <a:gd name="txL" fmla="*/ 0 w 24"/>
                  <a:gd name="txT" fmla="*/ 0 h 24"/>
                  <a:gd name="txR" fmla="*/ 24 w 24"/>
                  <a:gd name="txB" fmla="*/ 24 h 24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4" h="24">
                    <a:moveTo>
                      <a:pt x="12" y="24"/>
                    </a:moveTo>
                    <a:lnTo>
                      <a:pt x="8" y="23"/>
                    </a:lnTo>
                    <a:lnTo>
                      <a:pt x="3" y="21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2" y="0"/>
                    </a:lnTo>
                    <a:lnTo>
                      <a:pt x="17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1"/>
                    </a:lnTo>
                    <a:lnTo>
                      <a:pt x="17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69" name="Freeform 447"/>
              <p:cNvSpPr/>
              <p:nvPr/>
            </p:nvSpPr>
            <p:spPr>
              <a:xfrm>
                <a:off x="3109" y="2221"/>
                <a:ext cx="26" cy="37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3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</a:cxnLst>
                <a:rect l="txL" t="txT" r="txR" b="txB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70" name="Freeform 448"/>
              <p:cNvSpPr/>
              <p:nvPr/>
            </p:nvSpPr>
            <p:spPr>
              <a:xfrm>
                <a:off x="3109" y="2221"/>
                <a:ext cx="26" cy="37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3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</a:cxnLst>
                <a:rect l="txL" t="txT" r="txR" b="txB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71" name="Freeform 449"/>
              <p:cNvSpPr/>
              <p:nvPr/>
            </p:nvSpPr>
            <p:spPr>
              <a:xfrm>
                <a:off x="3080" y="2236"/>
                <a:ext cx="36" cy="29"/>
              </a:xfrm>
              <a:custGeom>
                <a:avLst/>
                <a:gdLst>
                  <a:gd name="txL" fmla="*/ 0 w 71"/>
                  <a:gd name="txT" fmla="*/ 0 h 58"/>
                  <a:gd name="txR" fmla="*/ 71 w 71"/>
                  <a:gd name="txB" fmla="*/ 58 h 58"/>
                </a:gdLst>
                <a:ahLst/>
                <a:cxnLst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3" y="2"/>
                  </a:cxn>
                </a:cxnLst>
                <a:rect l="txL" t="txT" r="txR" b="txB"/>
                <a:pathLst>
                  <a:path w="71" h="58">
                    <a:moveTo>
                      <a:pt x="66" y="58"/>
                    </a:moveTo>
                    <a:lnTo>
                      <a:pt x="71" y="48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5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7"/>
                    </a:lnTo>
                    <a:lnTo>
                      <a:pt x="0" y="33"/>
                    </a:lnTo>
                    <a:lnTo>
                      <a:pt x="3" y="43"/>
                    </a:lnTo>
                    <a:lnTo>
                      <a:pt x="11" y="51"/>
                    </a:lnTo>
                    <a:lnTo>
                      <a:pt x="25" y="56"/>
                    </a:lnTo>
                    <a:lnTo>
                      <a:pt x="39" y="58"/>
                    </a:lnTo>
                    <a:lnTo>
                      <a:pt x="52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72" name="Freeform 450"/>
              <p:cNvSpPr/>
              <p:nvPr/>
            </p:nvSpPr>
            <p:spPr>
              <a:xfrm>
                <a:off x="3080" y="2269"/>
                <a:ext cx="36" cy="28"/>
              </a:xfrm>
              <a:custGeom>
                <a:avLst/>
                <a:gdLst>
                  <a:gd name="txL" fmla="*/ 0 w 71"/>
                  <a:gd name="txT" fmla="*/ 0 h 57"/>
                  <a:gd name="txR" fmla="*/ 71 w 71"/>
                  <a:gd name="txB" fmla="*/ 57 h 57"/>
                </a:gdLst>
                <a:ahLst/>
                <a:cxnLst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</a:cxnLst>
                <a:rect l="txL" t="txT" r="txR" b="txB"/>
                <a:pathLst>
                  <a:path w="71" h="57">
                    <a:moveTo>
                      <a:pt x="71" y="10"/>
                    </a:moveTo>
                    <a:lnTo>
                      <a:pt x="66" y="0"/>
                    </a:lnTo>
                    <a:lnTo>
                      <a:pt x="62" y="0"/>
                    </a:lnTo>
                    <a:lnTo>
                      <a:pt x="53" y="0"/>
                    </a:lnTo>
                    <a:lnTo>
                      <a:pt x="39" y="0"/>
                    </a:lnTo>
                    <a:lnTo>
                      <a:pt x="25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2"/>
                    </a:lnTo>
                    <a:lnTo>
                      <a:pt x="16" y="54"/>
                    </a:lnTo>
                    <a:lnTo>
                      <a:pt x="28" y="57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8" y="33"/>
                    </a:lnTo>
                    <a:lnTo>
                      <a:pt x="64" y="22"/>
                    </a:lnTo>
                    <a:lnTo>
                      <a:pt x="70" y="14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73" name="Freeform 451"/>
              <p:cNvSpPr/>
              <p:nvPr/>
            </p:nvSpPr>
            <p:spPr>
              <a:xfrm>
                <a:off x="3109" y="2277"/>
                <a:ext cx="26" cy="36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52" h="73">
                    <a:moveTo>
                      <a:pt x="32" y="0"/>
                    </a:moveTo>
                    <a:lnTo>
                      <a:pt x="20" y="0"/>
                    </a:lnTo>
                    <a:lnTo>
                      <a:pt x="18" y="4"/>
                    </a:lnTo>
                    <a:lnTo>
                      <a:pt x="14" y="12"/>
                    </a:lnTo>
                    <a:lnTo>
                      <a:pt x="8" y="23"/>
                    </a:lnTo>
                    <a:lnTo>
                      <a:pt x="2" y="36"/>
                    </a:lnTo>
                    <a:lnTo>
                      <a:pt x="0" y="50"/>
                    </a:lnTo>
                    <a:lnTo>
                      <a:pt x="1" y="61"/>
                    </a:lnTo>
                    <a:lnTo>
                      <a:pt x="9" y="69"/>
                    </a:lnTo>
                    <a:lnTo>
                      <a:pt x="25" y="73"/>
                    </a:lnTo>
                    <a:lnTo>
                      <a:pt x="41" y="69"/>
                    </a:lnTo>
                    <a:lnTo>
                      <a:pt x="50" y="61"/>
                    </a:lnTo>
                    <a:lnTo>
                      <a:pt x="52" y="50"/>
                    </a:lnTo>
                    <a:lnTo>
                      <a:pt x="49" y="36"/>
                    </a:lnTo>
                    <a:lnTo>
                      <a:pt x="45" y="23"/>
                    </a:lnTo>
                    <a:lnTo>
                      <a:pt x="39" y="12"/>
                    </a:lnTo>
                    <a:lnTo>
                      <a:pt x="34" y="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74" name="Freeform 452"/>
              <p:cNvSpPr/>
              <p:nvPr/>
            </p:nvSpPr>
            <p:spPr>
              <a:xfrm>
                <a:off x="3129" y="2269"/>
                <a:ext cx="36" cy="28"/>
              </a:xfrm>
              <a:custGeom>
                <a:avLst/>
                <a:gdLst>
                  <a:gd name="txL" fmla="*/ 0 w 71"/>
                  <a:gd name="txT" fmla="*/ 0 h 57"/>
                  <a:gd name="txR" fmla="*/ 71 w 71"/>
                  <a:gd name="txB" fmla="*/ 57 h 57"/>
                </a:gdLst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71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7"/>
                    </a:lnTo>
                    <a:lnTo>
                      <a:pt x="55" y="54"/>
                    </a:lnTo>
                    <a:lnTo>
                      <a:pt x="66" y="42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19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75" name="Freeform 453"/>
              <p:cNvSpPr/>
              <p:nvPr/>
            </p:nvSpPr>
            <p:spPr>
              <a:xfrm>
                <a:off x="3129" y="2236"/>
                <a:ext cx="36" cy="28"/>
              </a:xfrm>
              <a:custGeom>
                <a:avLst/>
                <a:gdLst>
                  <a:gd name="txL" fmla="*/ 0 w 71"/>
                  <a:gd name="txT" fmla="*/ 0 h 57"/>
                  <a:gd name="txR" fmla="*/ 71 w 71"/>
                  <a:gd name="txB" fmla="*/ 57 h 57"/>
                </a:gdLst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71" h="57">
                    <a:moveTo>
                      <a:pt x="0" y="47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6" y="55"/>
                    </a:lnTo>
                    <a:lnTo>
                      <a:pt x="59" y="50"/>
                    </a:lnTo>
                    <a:lnTo>
                      <a:pt x="68" y="43"/>
                    </a:lnTo>
                    <a:lnTo>
                      <a:pt x="71" y="32"/>
                    </a:lnTo>
                    <a:lnTo>
                      <a:pt x="66" y="17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2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76" name="Freeform 454"/>
              <p:cNvSpPr/>
              <p:nvPr/>
            </p:nvSpPr>
            <p:spPr>
              <a:xfrm>
                <a:off x="3830" y="3106"/>
                <a:ext cx="12" cy="12"/>
              </a:xfrm>
              <a:custGeom>
                <a:avLst/>
                <a:gdLst>
                  <a:gd name="txL" fmla="*/ 0 w 24"/>
                  <a:gd name="txT" fmla="*/ 0 h 24"/>
                  <a:gd name="txR" fmla="*/ 24 w 24"/>
                  <a:gd name="txB" fmla="*/ 24 h 24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4" h="24">
                    <a:moveTo>
                      <a:pt x="11" y="24"/>
                    </a:moveTo>
                    <a:lnTo>
                      <a:pt x="7" y="23"/>
                    </a:lnTo>
                    <a:lnTo>
                      <a:pt x="3" y="20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1" y="24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77" name="Freeform 455"/>
              <p:cNvSpPr/>
              <p:nvPr/>
            </p:nvSpPr>
            <p:spPr>
              <a:xfrm>
                <a:off x="3823" y="3066"/>
                <a:ext cx="26" cy="36"/>
              </a:xfrm>
              <a:custGeom>
                <a:avLst/>
                <a:gdLst>
                  <a:gd name="txL" fmla="*/ 0 w 53"/>
                  <a:gd name="txT" fmla="*/ 0 h 73"/>
                  <a:gd name="txR" fmla="*/ 53 w 53"/>
                  <a:gd name="txB" fmla="*/ 73 h 73"/>
                </a:gdLst>
                <a:ahLst/>
                <a:cxnLst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78" name="Freeform 456"/>
              <p:cNvSpPr/>
              <p:nvPr/>
            </p:nvSpPr>
            <p:spPr>
              <a:xfrm>
                <a:off x="3823" y="3066"/>
                <a:ext cx="26" cy="36"/>
              </a:xfrm>
              <a:custGeom>
                <a:avLst/>
                <a:gdLst>
                  <a:gd name="txL" fmla="*/ 0 w 53"/>
                  <a:gd name="txT" fmla="*/ 0 h 73"/>
                  <a:gd name="txR" fmla="*/ 53 w 53"/>
                  <a:gd name="txB" fmla="*/ 73 h 73"/>
                </a:gdLst>
                <a:ahLst/>
                <a:cxnLst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79" name="Freeform 457"/>
              <p:cNvSpPr/>
              <p:nvPr/>
            </p:nvSpPr>
            <p:spPr>
              <a:xfrm>
                <a:off x="3793" y="3081"/>
                <a:ext cx="36" cy="29"/>
              </a:xfrm>
              <a:custGeom>
                <a:avLst/>
                <a:gdLst>
                  <a:gd name="txL" fmla="*/ 0 w 71"/>
                  <a:gd name="txT" fmla="*/ 0 h 58"/>
                  <a:gd name="txR" fmla="*/ 71 w 71"/>
                  <a:gd name="txB" fmla="*/ 58 h 58"/>
                </a:gdLst>
                <a:ahLst/>
                <a:cxnLst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3" y="2"/>
                  </a:cxn>
                </a:cxnLst>
                <a:rect l="txL" t="txT" r="txR" b="txB"/>
                <a:pathLst>
                  <a:path w="71" h="58">
                    <a:moveTo>
                      <a:pt x="66" y="58"/>
                    </a:moveTo>
                    <a:lnTo>
                      <a:pt x="71" y="47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4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6"/>
                    </a:lnTo>
                    <a:lnTo>
                      <a:pt x="0" y="32"/>
                    </a:lnTo>
                    <a:lnTo>
                      <a:pt x="3" y="43"/>
                    </a:lnTo>
                    <a:lnTo>
                      <a:pt x="13" y="51"/>
                    </a:lnTo>
                    <a:lnTo>
                      <a:pt x="25" y="55"/>
                    </a:lnTo>
                    <a:lnTo>
                      <a:pt x="39" y="58"/>
                    </a:lnTo>
                    <a:lnTo>
                      <a:pt x="53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80" name="Freeform 458"/>
              <p:cNvSpPr/>
              <p:nvPr/>
            </p:nvSpPr>
            <p:spPr>
              <a:xfrm>
                <a:off x="3793" y="3114"/>
                <a:ext cx="37" cy="28"/>
              </a:xfrm>
              <a:custGeom>
                <a:avLst/>
                <a:gdLst>
                  <a:gd name="txL" fmla="*/ 0 w 72"/>
                  <a:gd name="txT" fmla="*/ 0 h 56"/>
                  <a:gd name="txR" fmla="*/ 72 w 72"/>
                  <a:gd name="txB" fmla="*/ 56 h 56"/>
                </a:gdLst>
                <a:ahLst/>
                <a:cxnLst>
                  <a:cxn ang="0">
                    <a:pos x="3" y="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</a:cxnLst>
                <a:rect l="txL" t="txT" r="txR" b="txB"/>
                <a:pathLst>
                  <a:path w="72" h="56">
                    <a:moveTo>
                      <a:pt x="72" y="10"/>
                    </a:moveTo>
                    <a:lnTo>
                      <a:pt x="67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1"/>
                    </a:lnTo>
                    <a:lnTo>
                      <a:pt x="17" y="54"/>
                    </a:lnTo>
                    <a:lnTo>
                      <a:pt x="29" y="56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9" y="33"/>
                    </a:lnTo>
                    <a:lnTo>
                      <a:pt x="66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81" name="Freeform 459"/>
              <p:cNvSpPr/>
              <p:nvPr/>
            </p:nvSpPr>
            <p:spPr>
              <a:xfrm>
                <a:off x="3823" y="3121"/>
                <a:ext cx="26" cy="37"/>
              </a:xfrm>
              <a:custGeom>
                <a:avLst/>
                <a:gdLst>
                  <a:gd name="txL" fmla="*/ 0 w 53"/>
                  <a:gd name="txT" fmla="*/ 0 h 72"/>
                  <a:gd name="txR" fmla="*/ 53 w 53"/>
                  <a:gd name="txB" fmla="*/ 72 h 72"/>
                </a:gdLst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</a:cxnLst>
                <a:rect l="txL" t="txT" r="txR" b="txB"/>
                <a:pathLst>
                  <a:path w="53" h="72">
                    <a:moveTo>
                      <a:pt x="33" y="0"/>
                    </a:moveTo>
                    <a:lnTo>
                      <a:pt x="20" y="0"/>
                    </a:lnTo>
                    <a:lnTo>
                      <a:pt x="18" y="3"/>
                    </a:lnTo>
                    <a:lnTo>
                      <a:pt x="13" y="11"/>
                    </a:lnTo>
                    <a:lnTo>
                      <a:pt x="8" y="23"/>
                    </a:lnTo>
                    <a:lnTo>
                      <a:pt x="3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6" y="72"/>
                    </a:lnTo>
                    <a:lnTo>
                      <a:pt x="42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0" y="35"/>
                    </a:lnTo>
                    <a:lnTo>
                      <a:pt x="46" y="23"/>
                    </a:lnTo>
                    <a:lnTo>
                      <a:pt x="40" y="11"/>
                    </a:lnTo>
                    <a:lnTo>
                      <a:pt x="35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82" name="Freeform 460"/>
              <p:cNvSpPr/>
              <p:nvPr/>
            </p:nvSpPr>
            <p:spPr>
              <a:xfrm>
                <a:off x="3843" y="3114"/>
                <a:ext cx="36" cy="28"/>
              </a:xfrm>
              <a:custGeom>
                <a:avLst/>
                <a:gdLst>
                  <a:gd name="txL" fmla="*/ 0 w 71"/>
                  <a:gd name="txT" fmla="*/ 0 h 56"/>
                  <a:gd name="txR" fmla="*/ 71 w 71"/>
                  <a:gd name="txB" fmla="*/ 56 h 56"/>
                </a:gdLst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71" h="56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6"/>
                    </a:lnTo>
                    <a:lnTo>
                      <a:pt x="55" y="54"/>
                    </a:lnTo>
                    <a:lnTo>
                      <a:pt x="66" y="41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59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83" name="Freeform 461"/>
              <p:cNvSpPr/>
              <p:nvPr/>
            </p:nvSpPr>
            <p:spPr>
              <a:xfrm>
                <a:off x="3842" y="3081"/>
                <a:ext cx="37" cy="28"/>
              </a:xfrm>
              <a:custGeom>
                <a:avLst/>
                <a:gdLst>
                  <a:gd name="txL" fmla="*/ 0 w 72"/>
                  <a:gd name="txT" fmla="*/ 0 h 57"/>
                  <a:gd name="txR" fmla="*/ 72 w 72"/>
                  <a:gd name="txB" fmla="*/ 57 h 57"/>
                </a:gdLst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72" h="57">
                    <a:moveTo>
                      <a:pt x="0" y="46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7" y="54"/>
                    </a:lnTo>
                    <a:lnTo>
                      <a:pt x="60" y="50"/>
                    </a:lnTo>
                    <a:lnTo>
                      <a:pt x="69" y="43"/>
                    </a:lnTo>
                    <a:lnTo>
                      <a:pt x="72" y="31"/>
                    </a:lnTo>
                    <a:lnTo>
                      <a:pt x="67" y="16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3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84" name="Freeform 462"/>
              <p:cNvSpPr/>
              <p:nvPr/>
            </p:nvSpPr>
            <p:spPr>
              <a:xfrm>
                <a:off x="3134" y="3087"/>
                <a:ext cx="11" cy="12"/>
              </a:xfrm>
              <a:custGeom>
                <a:avLst/>
                <a:gdLst>
                  <a:gd name="txL" fmla="*/ 0 w 23"/>
                  <a:gd name="txT" fmla="*/ 0 h 24"/>
                  <a:gd name="txR" fmla="*/ 23 w 23"/>
                  <a:gd name="txB" fmla="*/ 24 h 24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23" h="24">
                    <a:moveTo>
                      <a:pt x="12" y="24"/>
                    </a:moveTo>
                    <a:lnTo>
                      <a:pt x="7" y="23"/>
                    </a:lnTo>
                    <a:lnTo>
                      <a:pt x="4" y="20"/>
                    </a:lnTo>
                    <a:lnTo>
                      <a:pt x="1" y="17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2" y="8"/>
                    </a:lnTo>
                    <a:lnTo>
                      <a:pt x="23" y="12"/>
                    </a:lnTo>
                    <a:lnTo>
                      <a:pt x="22" y="17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85" name="Freeform 463"/>
              <p:cNvSpPr/>
              <p:nvPr/>
            </p:nvSpPr>
            <p:spPr>
              <a:xfrm>
                <a:off x="3126" y="3048"/>
                <a:ext cx="26" cy="36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86" name="Freeform 464"/>
              <p:cNvSpPr/>
              <p:nvPr/>
            </p:nvSpPr>
            <p:spPr>
              <a:xfrm>
                <a:off x="3126" y="3048"/>
                <a:ext cx="26" cy="36"/>
              </a:xfrm>
              <a:custGeom>
                <a:avLst/>
                <a:gdLst>
                  <a:gd name="txL" fmla="*/ 0 w 52"/>
                  <a:gd name="txT" fmla="*/ 0 h 73"/>
                  <a:gd name="txR" fmla="*/ 52 w 52"/>
                  <a:gd name="txB" fmla="*/ 73 h 73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87" name="Freeform 465"/>
              <p:cNvSpPr/>
              <p:nvPr/>
            </p:nvSpPr>
            <p:spPr>
              <a:xfrm>
                <a:off x="3097" y="3063"/>
                <a:ext cx="35" cy="28"/>
              </a:xfrm>
              <a:custGeom>
                <a:avLst/>
                <a:gdLst>
                  <a:gd name="txL" fmla="*/ 0 w 72"/>
                  <a:gd name="txT" fmla="*/ 0 h 58"/>
                  <a:gd name="txR" fmla="*/ 72 w 72"/>
                  <a:gd name="txB" fmla="*/ 58 h 58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txL" t="txT" r="txR" b="txB"/>
                <a:pathLst>
                  <a:path w="72" h="58">
                    <a:moveTo>
                      <a:pt x="66" y="58"/>
                    </a:moveTo>
                    <a:lnTo>
                      <a:pt x="72" y="47"/>
                    </a:lnTo>
                    <a:lnTo>
                      <a:pt x="71" y="44"/>
                    </a:lnTo>
                    <a:lnTo>
                      <a:pt x="65" y="36"/>
                    </a:lnTo>
                    <a:lnTo>
                      <a:pt x="58" y="24"/>
                    </a:lnTo>
                    <a:lnTo>
                      <a:pt x="50" y="14"/>
                    </a:lnTo>
                    <a:lnTo>
                      <a:pt x="40" y="5"/>
                    </a:lnTo>
                    <a:lnTo>
                      <a:pt x="28" y="0"/>
                    </a:lnTo>
                    <a:lnTo>
                      <a:pt x="16" y="3"/>
                    </a:lnTo>
                    <a:lnTo>
                      <a:pt x="6" y="15"/>
                    </a:lnTo>
                    <a:lnTo>
                      <a:pt x="0" y="31"/>
                    </a:lnTo>
                    <a:lnTo>
                      <a:pt x="4" y="43"/>
                    </a:lnTo>
                    <a:lnTo>
                      <a:pt x="12" y="51"/>
                    </a:lnTo>
                    <a:lnTo>
                      <a:pt x="26" y="56"/>
                    </a:lnTo>
                    <a:lnTo>
                      <a:pt x="40" y="58"/>
                    </a:lnTo>
                    <a:lnTo>
                      <a:pt x="52" y="58"/>
                    </a:lnTo>
                    <a:lnTo>
                      <a:pt x="63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88" name="Freeform 466"/>
              <p:cNvSpPr/>
              <p:nvPr/>
            </p:nvSpPr>
            <p:spPr>
              <a:xfrm>
                <a:off x="3097" y="3095"/>
                <a:ext cx="35" cy="29"/>
              </a:xfrm>
              <a:custGeom>
                <a:avLst/>
                <a:gdLst>
                  <a:gd name="txL" fmla="*/ 0 w 72"/>
                  <a:gd name="txT" fmla="*/ 0 h 56"/>
                  <a:gd name="txR" fmla="*/ 72 w 72"/>
                  <a:gd name="txB" fmla="*/ 56 h 56"/>
                </a:gdLst>
                <a:ahLst/>
                <a:cxnLst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</a:cxnLst>
                <a:rect l="txL" t="txT" r="txR" b="txB"/>
                <a:pathLst>
                  <a:path w="72" h="56">
                    <a:moveTo>
                      <a:pt x="72" y="10"/>
                    </a:moveTo>
                    <a:lnTo>
                      <a:pt x="66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4" y="14"/>
                    </a:lnTo>
                    <a:lnTo>
                      <a:pt x="0" y="25"/>
                    </a:lnTo>
                    <a:lnTo>
                      <a:pt x="6" y="40"/>
                    </a:lnTo>
                    <a:lnTo>
                      <a:pt x="16" y="53"/>
                    </a:lnTo>
                    <a:lnTo>
                      <a:pt x="28" y="56"/>
                    </a:lnTo>
                    <a:lnTo>
                      <a:pt x="40" y="53"/>
                    </a:lnTo>
                    <a:lnTo>
                      <a:pt x="50" y="44"/>
                    </a:lnTo>
                    <a:lnTo>
                      <a:pt x="58" y="33"/>
                    </a:lnTo>
                    <a:lnTo>
                      <a:pt x="65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89" name="Freeform 467"/>
              <p:cNvSpPr/>
              <p:nvPr/>
            </p:nvSpPr>
            <p:spPr>
              <a:xfrm>
                <a:off x="3126" y="3102"/>
                <a:ext cx="27" cy="37"/>
              </a:xfrm>
              <a:custGeom>
                <a:avLst/>
                <a:gdLst>
                  <a:gd name="txL" fmla="*/ 0 w 53"/>
                  <a:gd name="txT" fmla="*/ 0 h 72"/>
                  <a:gd name="txR" fmla="*/ 53 w 53"/>
                  <a:gd name="txB" fmla="*/ 72 h 72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</a:cxnLst>
                <a:rect l="txL" t="txT" r="txR" b="txB"/>
                <a:pathLst>
                  <a:path w="53" h="72">
                    <a:moveTo>
                      <a:pt x="32" y="0"/>
                    </a:moveTo>
                    <a:lnTo>
                      <a:pt x="21" y="0"/>
                    </a:lnTo>
                    <a:lnTo>
                      <a:pt x="19" y="3"/>
                    </a:lnTo>
                    <a:lnTo>
                      <a:pt x="14" y="11"/>
                    </a:lnTo>
                    <a:lnTo>
                      <a:pt x="8" y="23"/>
                    </a:lnTo>
                    <a:lnTo>
                      <a:pt x="2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7" y="72"/>
                    </a:lnTo>
                    <a:lnTo>
                      <a:pt x="43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1" y="35"/>
                    </a:lnTo>
                    <a:lnTo>
                      <a:pt x="45" y="23"/>
                    </a:lnTo>
                    <a:lnTo>
                      <a:pt x="39" y="11"/>
                    </a:lnTo>
                    <a:lnTo>
                      <a:pt x="35" y="3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90" name="Freeform 468"/>
              <p:cNvSpPr/>
              <p:nvPr/>
            </p:nvSpPr>
            <p:spPr>
              <a:xfrm>
                <a:off x="3146" y="3095"/>
                <a:ext cx="35" cy="29"/>
              </a:xfrm>
              <a:custGeom>
                <a:avLst/>
                <a:gdLst>
                  <a:gd name="txL" fmla="*/ 0 w 72"/>
                  <a:gd name="txT" fmla="*/ 0 h 57"/>
                  <a:gd name="txR" fmla="*/ 72 w 72"/>
                  <a:gd name="txB" fmla="*/ 57 h 57"/>
                </a:gdLst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2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3"/>
                    </a:lnTo>
                    <a:lnTo>
                      <a:pt x="33" y="53"/>
                    </a:lnTo>
                    <a:lnTo>
                      <a:pt x="44" y="57"/>
                    </a:lnTo>
                    <a:lnTo>
                      <a:pt x="56" y="55"/>
                    </a:lnTo>
                    <a:lnTo>
                      <a:pt x="66" y="42"/>
                    </a:lnTo>
                    <a:lnTo>
                      <a:pt x="72" y="26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3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91" name="Freeform 469"/>
              <p:cNvSpPr/>
              <p:nvPr/>
            </p:nvSpPr>
            <p:spPr>
              <a:xfrm>
                <a:off x="3146" y="3062"/>
                <a:ext cx="35" cy="29"/>
              </a:xfrm>
              <a:custGeom>
                <a:avLst/>
                <a:gdLst>
                  <a:gd name="txL" fmla="*/ 0 w 72"/>
                  <a:gd name="txT" fmla="*/ 0 h 58"/>
                  <a:gd name="txR" fmla="*/ 72 w 72"/>
                  <a:gd name="txB" fmla="*/ 58 h 58"/>
                </a:gdLst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72" h="58">
                    <a:moveTo>
                      <a:pt x="0" y="47"/>
                    </a:moveTo>
                    <a:lnTo>
                      <a:pt x="6" y="58"/>
                    </a:lnTo>
                    <a:lnTo>
                      <a:pt x="9" y="58"/>
                    </a:lnTo>
                    <a:lnTo>
                      <a:pt x="20" y="58"/>
                    </a:lnTo>
                    <a:lnTo>
                      <a:pt x="33" y="58"/>
                    </a:lnTo>
                    <a:lnTo>
                      <a:pt x="46" y="55"/>
                    </a:lnTo>
                    <a:lnTo>
                      <a:pt x="59" y="51"/>
                    </a:lnTo>
                    <a:lnTo>
                      <a:pt x="68" y="43"/>
                    </a:lnTo>
                    <a:lnTo>
                      <a:pt x="72" y="32"/>
                    </a:lnTo>
                    <a:lnTo>
                      <a:pt x="66" y="16"/>
                    </a:lnTo>
                    <a:lnTo>
                      <a:pt x="56" y="4"/>
                    </a:lnTo>
                    <a:lnTo>
                      <a:pt x="44" y="0"/>
                    </a:lnTo>
                    <a:lnTo>
                      <a:pt x="33" y="5"/>
                    </a:lnTo>
                    <a:lnTo>
                      <a:pt x="23" y="14"/>
                    </a:lnTo>
                    <a:lnTo>
                      <a:pt x="14" y="24"/>
                    </a:lnTo>
                    <a:lnTo>
                      <a:pt x="7" y="36"/>
                    </a:lnTo>
                    <a:lnTo>
                      <a:pt x="1" y="44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92" name="Freeform 470"/>
              <p:cNvSpPr/>
              <p:nvPr/>
            </p:nvSpPr>
            <p:spPr>
              <a:xfrm>
                <a:off x="2933" y="2482"/>
                <a:ext cx="72" cy="84"/>
              </a:xfrm>
              <a:custGeom>
                <a:avLst/>
                <a:gdLst>
                  <a:gd name="txL" fmla="*/ 0 w 144"/>
                  <a:gd name="txT" fmla="*/ 0 h 167"/>
                  <a:gd name="txR" fmla="*/ 144 w 144"/>
                  <a:gd name="txB" fmla="*/ 167 h 167"/>
                </a:gdLst>
                <a:ahLst/>
                <a:cxnLst>
                  <a:cxn ang="0">
                    <a:pos x="5" y="0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4" y="4"/>
                  </a:cxn>
                  <a:cxn ang="0">
                    <a:pos x="4" y="5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2" y="6"/>
                  </a:cxn>
                  <a:cxn ang="0">
                    <a:pos x="1" y="6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0"/>
                  </a:cxn>
                </a:cxnLst>
                <a:rect l="txL" t="txT" r="txR" b="txB"/>
                <a:pathLst>
                  <a:path w="144" h="167">
                    <a:moveTo>
                      <a:pt x="144" y="0"/>
                    </a:moveTo>
                    <a:lnTo>
                      <a:pt x="143" y="28"/>
                    </a:lnTo>
                    <a:lnTo>
                      <a:pt x="138" y="57"/>
                    </a:lnTo>
                    <a:lnTo>
                      <a:pt x="129" y="84"/>
                    </a:lnTo>
                    <a:lnTo>
                      <a:pt x="116" y="111"/>
                    </a:lnTo>
                    <a:lnTo>
                      <a:pt x="100" y="135"/>
                    </a:lnTo>
                    <a:lnTo>
                      <a:pt x="82" y="152"/>
                    </a:lnTo>
                    <a:lnTo>
                      <a:pt x="60" y="164"/>
                    </a:lnTo>
                    <a:lnTo>
                      <a:pt x="36" y="167"/>
                    </a:lnTo>
                    <a:lnTo>
                      <a:pt x="16" y="163"/>
                    </a:lnTo>
                    <a:lnTo>
                      <a:pt x="5" y="152"/>
                    </a:lnTo>
                    <a:lnTo>
                      <a:pt x="0" y="140"/>
                    </a:lnTo>
                    <a:lnTo>
                      <a:pt x="2" y="123"/>
                    </a:lnTo>
                    <a:lnTo>
                      <a:pt x="12" y="109"/>
                    </a:lnTo>
                    <a:lnTo>
                      <a:pt x="24" y="96"/>
                    </a:lnTo>
                    <a:lnTo>
                      <a:pt x="42" y="85"/>
                    </a:lnTo>
                    <a:lnTo>
                      <a:pt x="62" y="82"/>
                    </a:lnTo>
                    <a:lnTo>
                      <a:pt x="80" y="79"/>
                    </a:lnTo>
                    <a:lnTo>
                      <a:pt x="95" y="69"/>
                    </a:lnTo>
                    <a:lnTo>
                      <a:pt x="108" y="57"/>
                    </a:lnTo>
                    <a:lnTo>
                      <a:pt x="121" y="41"/>
                    </a:lnTo>
                    <a:lnTo>
                      <a:pt x="130" y="26"/>
                    </a:lnTo>
                    <a:lnTo>
                      <a:pt x="138" y="13"/>
                    </a:lnTo>
                    <a:lnTo>
                      <a:pt x="143" y="4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93" name="Freeform 471"/>
              <p:cNvSpPr/>
              <p:nvPr/>
            </p:nvSpPr>
            <p:spPr>
              <a:xfrm>
                <a:off x="2898" y="2478"/>
                <a:ext cx="102" cy="40"/>
              </a:xfrm>
              <a:custGeom>
                <a:avLst/>
                <a:gdLst>
                  <a:gd name="txL" fmla="*/ 0 w 204"/>
                  <a:gd name="txT" fmla="*/ 0 h 82"/>
                  <a:gd name="txR" fmla="*/ 204 w 204"/>
                  <a:gd name="txB" fmla="*/ 82 h 82"/>
                </a:gdLst>
                <a:ahLst/>
                <a:cxnLst>
                  <a:cxn ang="0">
                    <a:pos x="7" y="0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7" y="0"/>
                  </a:cxn>
                </a:cxnLst>
                <a:rect l="txL" t="txT" r="txR" b="txB"/>
                <a:pathLst>
                  <a:path w="204" h="82">
                    <a:moveTo>
                      <a:pt x="204" y="0"/>
                    </a:moveTo>
                    <a:lnTo>
                      <a:pt x="196" y="10"/>
                    </a:lnTo>
                    <a:lnTo>
                      <a:pt x="187" y="21"/>
                    </a:lnTo>
                    <a:lnTo>
                      <a:pt x="175" y="31"/>
                    </a:lnTo>
                    <a:lnTo>
                      <a:pt x="165" y="40"/>
                    </a:lnTo>
                    <a:lnTo>
                      <a:pt x="152" y="50"/>
                    </a:lnTo>
                    <a:lnTo>
                      <a:pt x="139" y="58"/>
                    </a:lnTo>
                    <a:lnTo>
                      <a:pt x="127" y="65"/>
                    </a:lnTo>
                    <a:lnTo>
                      <a:pt x="114" y="70"/>
                    </a:lnTo>
                    <a:lnTo>
                      <a:pt x="100" y="76"/>
                    </a:lnTo>
                    <a:lnTo>
                      <a:pt x="88" y="80"/>
                    </a:lnTo>
                    <a:lnTo>
                      <a:pt x="74" y="81"/>
                    </a:lnTo>
                    <a:lnTo>
                      <a:pt x="61" y="82"/>
                    </a:lnTo>
                    <a:lnTo>
                      <a:pt x="48" y="81"/>
                    </a:lnTo>
                    <a:lnTo>
                      <a:pt x="37" y="77"/>
                    </a:lnTo>
                    <a:lnTo>
                      <a:pt x="25" y="71"/>
                    </a:lnTo>
                    <a:lnTo>
                      <a:pt x="15" y="65"/>
                    </a:lnTo>
                    <a:lnTo>
                      <a:pt x="2" y="48"/>
                    </a:lnTo>
                    <a:lnTo>
                      <a:pt x="0" y="33"/>
                    </a:lnTo>
                    <a:lnTo>
                      <a:pt x="6" y="21"/>
                    </a:lnTo>
                    <a:lnTo>
                      <a:pt x="17" y="10"/>
                    </a:lnTo>
                    <a:lnTo>
                      <a:pt x="33" y="3"/>
                    </a:lnTo>
                    <a:lnTo>
                      <a:pt x="52" y="1"/>
                    </a:lnTo>
                    <a:lnTo>
                      <a:pt x="71" y="5"/>
                    </a:lnTo>
                    <a:lnTo>
                      <a:pt x="90" y="15"/>
                    </a:lnTo>
                    <a:lnTo>
                      <a:pt x="105" y="22"/>
                    </a:lnTo>
                    <a:lnTo>
                      <a:pt x="123" y="24"/>
                    </a:lnTo>
                    <a:lnTo>
                      <a:pt x="142" y="22"/>
                    </a:lnTo>
                    <a:lnTo>
                      <a:pt x="160" y="17"/>
                    </a:lnTo>
                    <a:lnTo>
                      <a:pt x="177" y="12"/>
                    </a:lnTo>
                    <a:lnTo>
                      <a:pt x="191" y="6"/>
                    </a:lnTo>
                    <a:lnTo>
                      <a:pt x="200" y="2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94" name="Freeform 472"/>
              <p:cNvSpPr/>
              <p:nvPr/>
            </p:nvSpPr>
            <p:spPr>
              <a:xfrm>
                <a:off x="2996" y="2482"/>
                <a:ext cx="42" cy="104"/>
              </a:xfrm>
              <a:custGeom>
                <a:avLst/>
                <a:gdLst>
                  <a:gd name="txL" fmla="*/ 0 w 84"/>
                  <a:gd name="txT" fmla="*/ 0 h 208"/>
                  <a:gd name="txR" fmla="*/ 84 w 84"/>
                  <a:gd name="txB" fmla="*/ 208 h 208"/>
                </a:gdLst>
                <a:ahLst/>
                <a:cxnLst>
                  <a:cxn ang="0">
                    <a:pos x="1" y="0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3" y="6"/>
                  </a:cxn>
                  <a:cxn ang="0">
                    <a:pos x="2" y="7"/>
                  </a:cxn>
                  <a:cxn ang="0">
                    <a:pos x="2" y="7"/>
                  </a:cxn>
                  <a:cxn ang="0">
                    <a:pos x="1" y="7"/>
                  </a:cxn>
                  <a:cxn ang="0">
                    <a:pos x="1" y="7"/>
                  </a:cxn>
                  <a:cxn ang="0">
                    <a:pos x="1" y="6"/>
                  </a:cxn>
                  <a:cxn ang="0">
                    <a:pos x="0" y="6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1" y="0"/>
                  </a:cxn>
                </a:cxnLst>
                <a:rect l="txL" t="txT" r="txR" b="txB"/>
                <a:pathLst>
                  <a:path w="84" h="208">
                    <a:moveTo>
                      <a:pt x="24" y="0"/>
                    </a:moveTo>
                    <a:lnTo>
                      <a:pt x="42" y="21"/>
                    </a:lnTo>
                    <a:lnTo>
                      <a:pt x="59" y="45"/>
                    </a:lnTo>
                    <a:lnTo>
                      <a:pt x="71" y="73"/>
                    </a:lnTo>
                    <a:lnTo>
                      <a:pt x="79" y="100"/>
                    </a:lnTo>
                    <a:lnTo>
                      <a:pt x="84" y="128"/>
                    </a:lnTo>
                    <a:lnTo>
                      <a:pt x="82" y="155"/>
                    </a:lnTo>
                    <a:lnTo>
                      <a:pt x="74" y="178"/>
                    </a:lnTo>
                    <a:lnTo>
                      <a:pt x="57" y="197"/>
                    </a:lnTo>
                    <a:lnTo>
                      <a:pt x="40" y="208"/>
                    </a:lnTo>
                    <a:lnTo>
                      <a:pt x="25" y="208"/>
                    </a:lnTo>
                    <a:lnTo>
                      <a:pt x="12" y="201"/>
                    </a:lnTo>
                    <a:lnTo>
                      <a:pt x="4" y="187"/>
                    </a:lnTo>
                    <a:lnTo>
                      <a:pt x="0" y="170"/>
                    </a:lnTo>
                    <a:lnTo>
                      <a:pt x="1" y="151"/>
                    </a:lnTo>
                    <a:lnTo>
                      <a:pt x="7" y="133"/>
                    </a:lnTo>
                    <a:lnTo>
                      <a:pt x="19" y="115"/>
                    </a:lnTo>
                    <a:lnTo>
                      <a:pt x="34" y="84"/>
                    </a:lnTo>
                    <a:lnTo>
                      <a:pt x="34" y="46"/>
                    </a:lnTo>
                    <a:lnTo>
                      <a:pt x="27" y="14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95" name="Freeform 473"/>
              <p:cNvSpPr/>
              <p:nvPr/>
            </p:nvSpPr>
            <p:spPr>
              <a:xfrm>
                <a:off x="3013" y="2479"/>
                <a:ext cx="72" cy="84"/>
              </a:xfrm>
              <a:custGeom>
                <a:avLst/>
                <a:gdLst>
                  <a:gd name="txL" fmla="*/ 0 w 144"/>
                  <a:gd name="txT" fmla="*/ 0 h 170"/>
                  <a:gd name="txR" fmla="*/ 144 w 144"/>
                  <a:gd name="txB" fmla="*/ 170 h 170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3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44" h="170">
                    <a:moveTo>
                      <a:pt x="0" y="0"/>
                    </a:moveTo>
                    <a:lnTo>
                      <a:pt x="27" y="7"/>
                    </a:lnTo>
                    <a:lnTo>
                      <a:pt x="54" y="18"/>
                    </a:lnTo>
                    <a:lnTo>
                      <a:pt x="81" y="33"/>
                    </a:lnTo>
                    <a:lnTo>
                      <a:pt x="104" y="50"/>
                    </a:lnTo>
                    <a:lnTo>
                      <a:pt x="123" y="71"/>
                    </a:lnTo>
                    <a:lnTo>
                      <a:pt x="137" y="92"/>
                    </a:lnTo>
                    <a:lnTo>
                      <a:pt x="144" y="117"/>
                    </a:lnTo>
                    <a:lnTo>
                      <a:pt x="142" y="141"/>
                    </a:lnTo>
                    <a:lnTo>
                      <a:pt x="134" y="159"/>
                    </a:lnTo>
                    <a:lnTo>
                      <a:pt x="121" y="168"/>
                    </a:lnTo>
                    <a:lnTo>
                      <a:pt x="107" y="170"/>
                    </a:lnTo>
                    <a:lnTo>
                      <a:pt x="94" y="164"/>
                    </a:lnTo>
                    <a:lnTo>
                      <a:pt x="80" y="152"/>
                    </a:lnTo>
                    <a:lnTo>
                      <a:pt x="69" y="136"/>
                    </a:lnTo>
                    <a:lnTo>
                      <a:pt x="64" y="118"/>
                    </a:lnTo>
                    <a:lnTo>
                      <a:pt x="65" y="97"/>
                    </a:lnTo>
                    <a:lnTo>
                      <a:pt x="65" y="80"/>
                    </a:lnTo>
                    <a:lnTo>
                      <a:pt x="59" y="63"/>
                    </a:lnTo>
                    <a:lnTo>
                      <a:pt x="49" y="46"/>
                    </a:lnTo>
                    <a:lnTo>
                      <a:pt x="36" y="31"/>
                    </a:lnTo>
                    <a:lnTo>
                      <a:pt x="23" y="19"/>
                    </a:lnTo>
                    <a:lnTo>
                      <a:pt x="12" y="10"/>
                    </a:lnTo>
                    <a:lnTo>
                      <a:pt x="4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96" name="Freeform 474"/>
              <p:cNvSpPr/>
              <p:nvPr/>
            </p:nvSpPr>
            <p:spPr>
              <a:xfrm>
                <a:off x="3020" y="2460"/>
                <a:ext cx="99" cy="51"/>
              </a:xfrm>
              <a:custGeom>
                <a:avLst/>
                <a:gdLst>
                  <a:gd name="txL" fmla="*/ 0 w 199"/>
                  <a:gd name="txT" fmla="*/ 0 h 103"/>
                  <a:gd name="txR" fmla="*/ 199 w 199"/>
                  <a:gd name="txB" fmla="*/ 103 h 103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6" y="1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4" y="3"/>
                  </a:cxn>
                  <a:cxn ang="0">
                    <a:pos x="4" y="2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99" h="103">
                    <a:moveTo>
                      <a:pt x="0" y="18"/>
                    </a:moveTo>
                    <a:lnTo>
                      <a:pt x="13" y="13"/>
                    </a:lnTo>
                    <a:lnTo>
                      <a:pt x="27" y="8"/>
                    </a:lnTo>
                    <a:lnTo>
                      <a:pt x="40" y="5"/>
                    </a:lnTo>
                    <a:lnTo>
                      <a:pt x="54" y="3"/>
                    </a:lnTo>
                    <a:lnTo>
                      <a:pt x="69" y="0"/>
                    </a:lnTo>
                    <a:lnTo>
                      <a:pt x="84" y="0"/>
                    </a:lnTo>
                    <a:lnTo>
                      <a:pt x="99" y="0"/>
                    </a:lnTo>
                    <a:lnTo>
                      <a:pt x="114" y="1"/>
                    </a:lnTo>
                    <a:lnTo>
                      <a:pt x="128" y="4"/>
                    </a:lnTo>
                    <a:lnTo>
                      <a:pt x="141" y="8"/>
                    </a:lnTo>
                    <a:lnTo>
                      <a:pt x="153" y="13"/>
                    </a:lnTo>
                    <a:lnTo>
                      <a:pt x="165" y="19"/>
                    </a:lnTo>
                    <a:lnTo>
                      <a:pt x="175" y="27"/>
                    </a:lnTo>
                    <a:lnTo>
                      <a:pt x="183" y="35"/>
                    </a:lnTo>
                    <a:lnTo>
                      <a:pt x="190" y="45"/>
                    </a:lnTo>
                    <a:lnTo>
                      <a:pt x="196" y="57"/>
                    </a:lnTo>
                    <a:lnTo>
                      <a:pt x="199" y="76"/>
                    </a:lnTo>
                    <a:lnTo>
                      <a:pt x="194" y="91"/>
                    </a:lnTo>
                    <a:lnTo>
                      <a:pt x="182" y="99"/>
                    </a:lnTo>
                    <a:lnTo>
                      <a:pt x="167" y="103"/>
                    </a:lnTo>
                    <a:lnTo>
                      <a:pt x="150" y="101"/>
                    </a:lnTo>
                    <a:lnTo>
                      <a:pt x="132" y="92"/>
                    </a:lnTo>
                    <a:lnTo>
                      <a:pt x="118" y="80"/>
                    </a:lnTo>
                    <a:lnTo>
                      <a:pt x="106" y="63"/>
                    </a:lnTo>
                    <a:lnTo>
                      <a:pt x="97" y="49"/>
                    </a:lnTo>
                    <a:lnTo>
                      <a:pt x="82" y="37"/>
                    </a:lnTo>
                    <a:lnTo>
                      <a:pt x="65" y="29"/>
                    </a:lnTo>
                    <a:lnTo>
                      <a:pt x="46" y="25"/>
                    </a:lnTo>
                    <a:lnTo>
                      <a:pt x="29" y="21"/>
                    </a:lnTo>
                    <a:lnTo>
                      <a:pt x="14" y="19"/>
                    </a:lnTo>
                    <a:lnTo>
                      <a:pt x="4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97" name="Freeform 475"/>
              <p:cNvSpPr/>
              <p:nvPr/>
            </p:nvSpPr>
            <p:spPr>
              <a:xfrm>
                <a:off x="3093" y="3326"/>
                <a:ext cx="53" cy="98"/>
              </a:xfrm>
              <a:custGeom>
                <a:avLst/>
                <a:gdLst>
                  <a:gd name="txL" fmla="*/ 0 w 107"/>
                  <a:gd name="txT" fmla="*/ 0 h 195"/>
                  <a:gd name="txR" fmla="*/ 107 w 107"/>
                  <a:gd name="txB" fmla="*/ 195 h 195"/>
                </a:gdLst>
                <a:ahLst/>
                <a:cxnLst>
                  <a:cxn ang="0">
                    <a:pos x="2" y="0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2" y="6"/>
                  </a:cxn>
                  <a:cxn ang="0">
                    <a:pos x="1" y="7"/>
                  </a:cxn>
                  <a:cxn ang="0">
                    <a:pos x="0" y="7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107" h="195">
                    <a:moveTo>
                      <a:pt x="95" y="0"/>
                    </a:moveTo>
                    <a:lnTo>
                      <a:pt x="103" y="26"/>
                    </a:lnTo>
                    <a:lnTo>
                      <a:pt x="107" y="55"/>
                    </a:lnTo>
                    <a:lnTo>
                      <a:pt x="107" y="85"/>
                    </a:lnTo>
                    <a:lnTo>
                      <a:pt x="104" y="114"/>
                    </a:lnTo>
                    <a:lnTo>
                      <a:pt x="96" y="141"/>
                    </a:lnTo>
                    <a:lnTo>
                      <a:pt x="83" y="164"/>
                    </a:lnTo>
                    <a:lnTo>
                      <a:pt x="66" y="183"/>
                    </a:lnTo>
                    <a:lnTo>
                      <a:pt x="44" y="193"/>
                    </a:lnTo>
                    <a:lnTo>
                      <a:pt x="24" y="195"/>
                    </a:lnTo>
                    <a:lnTo>
                      <a:pt x="10" y="190"/>
                    </a:lnTo>
                    <a:lnTo>
                      <a:pt x="3" y="177"/>
                    </a:lnTo>
                    <a:lnTo>
                      <a:pt x="0" y="162"/>
                    </a:lnTo>
                    <a:lnTo>
                      <a:pt x="3" y="145"/>
                    </a:lnTo>
                    <a:lnTo>
                      <a:pt x="12" y="127"/>
                    </a:lnTo>
                    <a:lnTo>
                      <a:pt x="24" y="114"/>
                    </a:lnTo>
                    <a:lnTo>
                      <a:pt x="43" y="103"/>
                    </a:lnTo>
                    <a:lnTo>
                      <a:pt x="58" y="94"/>
                    </a:lnTo>
                    <a:lnTo>
                      <a:pt x="69" y="80"/>
                    </a:lnTo>
                    <a:lnTo>
                      <a:pt x="79" y="64"/>
                    </a:lnTo>
                    <a:lnTo>
                      <a:pt x="86" y="46"/>
                    </a:lnTo>
                    <a:lnTo>
                      <a:pt x="90" y="28"/>
                    </a:lnTo>
                    <a:lnTo>
                      <a:pt x="92" y="13"/>
                    </a:lnTo>
                    <a:lnTo>
                      <a:pt x="95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98" name="Freeform 476"/>
              <p:cNvSpPr/>
              <p:nvPr/>
            </p:nvSpPr>
            <p:spPr>
              <a:xfrm>
                <a:off x="3043" y="3323"/>
                <a:ext cx="91" cy="63"/>
              </a:xfrm>
              <a:custGeom>
                <a:avLst/>
                <a:gdLst>
                  <a:gd name="txL" fmla="*/ 0 w 183"/>
                  <a:gd name="txT" fmla="*/ 0 h 126"/>
                  <a:gd name="txR" fmla="*/ 183 w 183"/>
                  <a:gd name="txB" fmla="*/ 126 h 126"/>
                </a:gdLst>
                <a:ahLst/>
                <a:cxnLst>
                  <a:cxn ang="0">
                    <a:pos x="5" y="0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4" y="3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0"/>
                  </a:cxn>
                </a:cxnLst>
                <a:rect l="txL" t="txT" r="txR" b="txB"/>
                <a:pathLst>
                  <a:path w="183" h="126">
                    <a:moveTo>
                      <a:pt x="183" y="0"/>
                    </a:moveTo>
                    <a:lnTo>
                      <a:pt x="173" y="25"/>
                    </a:lnTo>
                    <a:lnTo>
                      <a:pt x="159" y="51"/>
                    </a:lnTo>
                    <a:lnTo>
                      <a:pt x="141" y="74"/>
                    </a:lnTo>
                    <a:lnTo>
                      <a:pt x="120" y="94"/>
                    </a:lnTo>
                    <a:lnTo>
                      <a:pt x="97" y="111"/>
                    </a:lnTo>
                    <a:lnTo>
                      <a:pt x="73" y="122"/>
                    </a:lnTo>
                    <a:lnTo>
                      <a:pt x="48" y="126"/>
                    </a:lnTo>
                    <a:lnTo>
                      <a:pt x="24" y="120"/>
                    </a:lnTo>
                    <a:lnTo>
                      <a:pt x="7" y="109"/>
                    </a:lnTo>
                    <a:lnTo>
                      <a:pt x="0" y="96"/>
                    </a:lnTo>
                    <a:lnTo>
                      <a:pt x="1" y="82"/>
                    </a:lnTo>
                    <a:lnTo>
                      <a:pt x="8" y="69"/>
                    </a:lnTo>
                    <a:lnTo>
                      <a:pt x="22" y="58"/>
                    </a:lnTo>
                    <a:lnTo>
                      <a:pt x="39" y="50"/>
                    </a:lnTo>
                    <a:lnTo>
                      <a:pt x="58" y="46"/>
                    </a:lnTo>
                    <a:lnTo>
                      <a:pt x="78" y="50"/>
                    </a:lnTo>
                    <a:lnTo>
                      <a:pt x="96" y="52"/>
                    </a:lnTo>
                    <a:lnTo>
                      <a:pt x="113" y="48"/>
                    </a:lnTo>
                    <a:lnTo>
                      <a:pt x="130" y="40"/>
                    </a:lnTo>
                    <a:lnTo>
                      <a:pt x="148" y="30"/>
                    </a:lnTo>
                    <a:lnTo>
                      <a:pt x="161" y="20"/>
                    </a:lnTo>
                    <a:lnTo>
                      <a:pt x="173" y="10"/>
                    </a:lnTo>
                    <a:lnTo>
                      <a:pt x="181" y="2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99" name="Freeform 477"/>
              <p:cNvSpPr/>
              <p:nvPr/>
            </p:nvSpPr>
            <p:spPr>
              <a:xfrm>
                <a:off x="3143" y="3325"/>
                <a:ext cx="52" cy="98"/>
              </a:xfrm>
              <a:custGeom>
                <a:avLst/>
                <a:gdLst>
                  <a:gd name="txL" fmla="*/ 0 w 102"/>
                  <a:gd name="txT" fmla="*/ 0 h 197"/>
                  <a:gd name="txR" fmla="*/ 102 w 102"/>
                  <a:gd name="txB" fmla="*/ 197 h 197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3" y="6"/>
                  </a:cxn>
                  <a:cxn ang="0">
                    <a:pos x="2" y="6"/>
                  </a:cxn>
                  <a:cxn ang="0">
                    <a:pos x="2" y="5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02" h="197">
                    <a:moveTo>
                      <a:pt x="0" y="0"/>
                    </a:moveTo>
                    <a:lnTo>
                      <a:pt x="23" y="14"/>
                    </a:lnTo>
                    <a:lnTo>
                      <a:pt x="46" y="33"/>
                    </a:lnTo>
                    <a:lnTo>
                      <a:pt x="66" y="54"/>
                    </a:lnTo>
                    <a:lnTo>
                      <a:pt x="83" y="77"/>
                    </a:lnTo>
                    <a:lnTo>
                      <a:pt x="95" y="103"/>
                    </a:lnTo>
                    <a:lnTo>
                      <a:pt x="102" y="128"/>
                    </a:lnTo>
                    <a:lnTo>
                      <a:pt x="102" y="153"/>
                    </a:lnTo>
                    <a:lnTo>
                      <a:pt x="93" y="177"/>
                    </a:lnTo>
                    <a:lnTo>
                      <a:pt x="79" y="191"/>
                    </a:lnTo>
                    <a:lnTo>
                      <a:pt x="65" y="197"/>
                    </a:lnTo>
                    <a:lnTo>
                      <a:pt x="51" y="194"/>
                    </a:lnTo>
                    <a:lnTo>
                      <a:pt x="39" y="183"/>
                    </a:lnTo>
                    <a:lnTo>
                      <a:pt x="30" y="170"/>
                    </a:lnTo>
                    <a:lnTo>
                      <a:pt x="25" y="151"/>
                    </a:lnTo>
                    <a:lnTo>
                      <a:pt x="25" y="132"/>
                    </a:lnTo>
                    <a:lnTo>
                      <a:pt x="32" y="112"/>
                    </a:lnTo>
                    <a:lnTo>
                      <a:pt x="37" y="96"/>
                    </a:lnTo>
                    <a:lnTo>
                      <a:pt x="35" y="77"/>
                    </a:lnTo>
                    <a:lnTo>
                      <a:pt x="31" y="59"/>
                    </a:lnTo>
                    <a:lnTo>
                      <a:pt x="24" y="41"/>
                    </a:lnTo>
                    <a:lnTo>
                      <a:pt x="16" y="24"/>
                    </a:lnTo>
                    <a:lnTo>
                      <a:pt x="8" y="12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00" name="Freeform 478"/>
              <p:cNvSpPr/>
              <p:nvPr/>
            </p:nvSpPr>
            <p:spPr>
              <a:xfrm>
                <a:off x="3146" y="3319"/>
                <a:ext cx="90" cy="64"/>
              </a:xfrm>
              <a:custGeom>
                <a:avLst/>
                <a:gdLst>
                  <a:gd name="txL" fmla="*/ 0 w 180"/>
                  <a:gd name="txT" fmla="*/ 0 h 129"/>
                  <a:gd name="txR" fmla="*/ 180 w 180"/>
                  <a:gd name="txB" fmla="*/ 129 h 129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1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6" y="3"/>
                  </a:cxn>
                  <a:cxn ang="0">
                    <a:pos x="6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80" h="129">
                    <a:moveTo>
                      <a:pt x="0" y="2"/>
                    </a:moveTo>
                    <a:lnTo>
                      <a:pt x="28" y="0"/>
                    </a:lnTo>
                    <a:lnTo>
                      <a:pt x="57" y="1"/>
                    </a:lnTo>
                    <a:lnTo>
                      <a:pt x="87" y="7"/>
                    </a:lnTo>
                    <a:lnTo>
                      <a:pt x="114" y="16"/>
                    </a:lnTo>
                    <a:lnTo>
                      <a:pt x="140" y="30"/>
                    </a:lnTo>
                    <a:lnTo>
                      <a:pt x="159" y="46"/>
                    </a:lnTo>
                    <a:lnTo>
                      <a:pt x="173" y="67"/>
                    </a:lnTo>
                    <a:lnTo>
                      <a:pt x="180" y="91"/>
                    </a:lnTo>
                    <a:lnTo>
                      <a:pt x="178" y="110"/>
                    </a:lnTo>
                    <a:lnTo>
                      <a:pt x="170" y="123"/>
                    </a:lnTo>
                    <a:lnTo>
                      <a:pt x="156" y="129"/>
                    </a:lnTo>
                    <a:lnTo>
                      <a:pt x="141" y="128"/>
                    </a:lnTo>
                    <a:lnTo>
                      <a:pt x="125" y="121"/>
                    </a:lnTo>
                    <a:lnTo>
                      <a:pt x="110" y="109"/>
                    </a:lnTo>
                    <a:lnTo>
                      <a:pt x="98" y="93"/>
                    </a:lnTo>
                    <a:lnTo>
                      <a:pt x="93" y="73"/>
                    </a:lnTo>
                    <a:lnTo>
                      <a:pt x="87" y="57"/>
                    </a:lnTo>
                    <a:lnTo>
                      <a:pt x="75" y="44"/>
                    </a:lnTo>
                    <a:lnTo>
                      <a:pt x="60" y="31"/>
                    </a:lnTo>
                    <a:lnTo>
                      <a:pt x="44" y="20"/>
                    </a:lnTo>
                    <a:lnTo>
                      <a:pt x="28" y="12"/>
                    </a:lnTo>
                    <a:lnTo>
                      <a:pt x="14" y="7"/>
                    </a:lnTo>
                    <a:lnTo>
                      <a:pt x="4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01" name="Freeform 479"/>
              <p:cNvSpPr/>
              <p:nvPr/>
            </p:nvSpPr>
            <p:spPr>
              <a:xfrm>
                <a:off x="3150" y="3281"/>
                <a:ext cx="103" cy="42"/>
              </a:xfrm>
              <a:custGeom>
                <a:avLst/>
                <a:gdLst>
                  <a:gd name="txL" fmla="*/ 0 w 206"/>
                  <a:gd name="txT" fmla="*/ 0 h 85"/>
                  <a:gd name="txR" fmla="*/ 206 w 206"/>
                  <a:gd name="txB" fmla="*/ 85 h 85"/>
                </a:gdLst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7" y="1"/>
                  </a:cxn>
                  <a:cxn ang="0">
                    <a:pos x="7" y="1"/>
                  </a:cxn>
                  <a:cxn ang="0">
                    <a:pos x="7" y="2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206" h="85">
                    <a:moveTo>
                      <a:pt x="0" y="54"/>
                    </a:moveTo>
                    <a:lnTo>
                      <a:pt x="11" y="45"/>
                    </a:lnTo>
                    <a:lnTo>
                      <a:pt x="22" y="37"/>
                    </a:lnTo>
                    <a:lnTo>
                      <a:pt x="34" y="30"/>
                    </a:lnTo>
                    <a:lnTo>
                      <a:pt x="46" y="23"/>
                    </a:lnTo>
                    <a:lnTo>
                      <a:pt x="60" y="16"/>
                    </a:lnTo>
                    <a:lnTo>
                      <a:pt x="74" y="11"/>
                    </a:lnTo>
                    <a:lnTo>
                      <a:pt x="88" y="7"/>
                    </a:lnTo>
                    <a:lnTo>
                      <a:pt x="103" y="3"/>
                    </a:lnTo>
                    <a:lnTo>
                      <a:pt x="117" y="1"/>
                    </a:lnTo>
                    <a:lnTo>
                      <a:pt x="130" y="0"/>
                    </a:lnTo>
                    <a:lnTo>
                      <a:pt x="143" y="1"/>
                    </a:lnTo>
                    <a:lnTo>
                      <a:pt x="156" y="3"/>
                    </a:lnTo>
                    <a:lnTo>
                      <a:pt x="168" y="7"/>
                    </a:lnTo>
                    <a:lnTo>
                      <a:pt x="179" y="12"/>
                    </a:lnTo>
                    <a:lnTo>
                      <a:pt x="189" y="19"/>
                    </a:lnTo>
                    <a:lnTo>
                      <a:pt x="197" y="29"/>
                    </a:lnTo>
                    <a:lnTo>
                      <a:pt x="206" y="47"/>
                    </a:lnTo>
                    <a:lnTo>
                      <a:pt x="206" y="62"/>
                    </a:lnTo>
                    <a:lnTo>
                      <a:pt x="198" y="73"/>
                    </a:lnTo>
                    <a:lnTo>
                      <a:pt x="185" y="82"/>
                    </a:lnTo>
                    <a:lnTo>
                      <a:pt x="167" y="85"/>
                    </a:lnTo>
                    <a:lnTo>
                      <a:pt x="149" y="84"/>
                    </a:lnTo>
                    <a:lnTo>
                      <a:pt x="132" y="76"/>
                    </a:lnTo>
                    <a:lnTo>
                      <a:pt x="116" y="63"/>
                    </a:lnTo>
                    <a:lnTo>
                      <a:pt x="102" y="53"/>
                    </a:lnTo>
                    <a:lnTo>
                      <a:pt x="84" y="47"/>
                    </a:lnTo>
                    <a:lnTo>
                      <a:pt x="66" y="45"/>
                    </a:lnTo>
                    <a:lnTo>
                      <a:pt x="46" y="46"/>
                    </a:lnTo>
                    <a:lnTo>
                      <a:pt x="29" y="48"/>
                    </a:lnTo>
                    <a:lnTo>
                      <a:pt x="14" y="50"/>
                    </a:lnTo>
                    <a:lnTo>
                      <a:pt x="4" y="53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02" name="Freeform 480"/>
              <p:cNvSpPr/>
              <p:nvPr/>
            </p:nvSpPr>
            <p:spPr>
              <a:xfrm>
                <a:off x="2822" y="3075"/>
                <a:ext cx="74" cy="47"/>
              </a:xfrm>
              <a:custGeom>
                <a:avLst/>
                <a:gdLst>
                  <a:gd name="txL" fmla="*/ 0 w 147"/>
                  <a:gd name="txT" fmla="*/ 0 h 95"/>
                  <a:gd name="txR" fmla="*/ 147 w 147"/>
                  <a:gd name="txB" fmla="*/ 95 h 95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147" h="95">
                    <a:moveTo>
                      <a:pt x="0" y="5"/>
                    </a:moveTo>
                    <a:lnTo>
                      <a:pt x="22" y="2"/>
                    </a:lnTo>
                    <a:lnTo>
                      <a:pt x="45" y="0"/>
                    </a:lnTo>
                    <a:lnTo>
                      <a:pt x="68" y="3"/>
                    </a:lnTo>
                    <a:lnTo>
                      <a:pt x="91" y="8"/>
                    </a:lnTo>
                    <a:lnTo>
                      <a:pt x="111" y="17"/>
                    </a:lnTo>
                    <a:lnTo>
                      <a:pt x="128" y="29"/>
                    </a:lnTo>
                    <a:lnTo>
                      <a:pt x="141" y="44"/>
                    </a:lnTo>
                    <a:lnTo>
                      <a:pt x="147" y="63"/>
                    </a:lnTo>
                    <a:lnTo>
                      <a:pt x="146" y="79"/>
                    </a:lnTo>
                    <a:lnTo>
                      <a:pt x="141" y="89"/>
                    </a:lnTo>
                    <a:lnTo>
                      <a:pt x="130" y="94"/>
                    </a:lnTo>
                    <a:lnTo>
                      <a:pt x="119" y="95"/>
                    </a:lnTo>
                    <a:lnTo>
                      <a:pt x="105" y="90"/>
                    </a:lnTo>
                    <a:lnTo>
                      <a:pt x="93" y="82"/>
                    </a:lnTo>
                    <a:lnTo>
                      <a:pt x="83" y="70"/>
                    </a:lnTo>
                    <a:lnTo>
                      <a:pt x="77" y="55"/>
                    </a:lnTo>
                    <a:lnTo>
                      <a:pt x="71" y="43"/>
                    </a:lnTo>
                    <a:lnTo>
                      <a:pt x="62" y="33"/>
                    </a:lnTo>
                    <a:lnTo>
                      <a:pt x="50" y="23"/>
                    </a:lnTo>
                    <a:lnTo>
                      <a:pt x="36" y="17"/>
                    </a:lnTo>
                    <a:lnTo>
                      <a:pt x="22" y="12"/>
                    </a:lnTo>
                    <a:lnTo>
                      <a:pt x="10" y="7"/>
                    </a:lnTo>
                    <a:lnTo>
                      <a:pt x="3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03" name="Freeform 481"/>
              <p:cNvSpPr/>
              <p:nvPr/>
            </p:nvSpPr>
            <p:spPr>
              <a:xfrm>
                <a:off x="2819" y="3081"/>
                <a:ext cx="43" cy="77"/>
              </a:xfrm>
              <a:custGeom>
                <a:avLst/>
                <a:gdLst>
                  <a:gd name="txL" fmla="*/ 0 w 87"/>
                  <a:gd name="txT" fmla="*/ 0 h 154"/>
                  <a:gd name="txR" fmla="*/ 87 w 87"/>
                  <a:gd name="txB" fmla="*/ 154 h 154"/>
                </a:gdLst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txL" t="txT" r="txR" b="txB"/>
                <a:pathLst>
                  <a:path w="87" h="154">
                    <a:moveTo>
                      <a:pt x="0" y="0"/>
                    </a:moveTo>
                    <a:lnTo>
                      <a:pt x="20" y="10"/>
                    </a:lnTo>
                    <a:lnTo>
                      <a:pt x="38" y="24"/>
                    </a:lnTo>
                    <a:lnTo>
                      <a:pt x="56" y="40"/>
                    </a:lnTo>
                    <a:lnTo>
                      <a:pt x="69" y="59"/>
                    </a:lnTo>
                    <a:lnTo>
                      <a:pt x="81" y="78"/>
                    </a:lnTo>
                    <a:lnTo>
                      <a:pt x="87" y="98"/>
                    </a:lnTo>
                    <a:lnTo>
                      <a:pt x="87" y="119"/>
                    </a:lnTo>
                    <a:lnTo>
                      <a:pt x="81" y="137"/>
                    </a:lnTo>
                    <a:lnTo>
                      <a:pt x="71" y="150"/>
                    </a:lnTo>
                    <a:lnTo>
                      <a:pt x="59" y="154"/>
                    </a:lnTo>
                    <a:lnTo>
                      <a:pt x="49" y="152"/>
                    </a:lnTo>
                    <a:lnTo>
                      <a:pt x="38" y="144"/>
                    </a:lnTo>
                    <a:lnTo>
                      <a:pt x="30" y="133"/>
                    </a:lnTo>
                    <a:lnTo>
                      <a:pt x="26" y="119"/>
                    </a:lnTo>
                    <a:lnTo>
                      <a:pt x="26" y="103"/>
                    </a:lnTo>
                    <a:lnTo>
                      <a:pt x="30" y="88"/>
                    </a:lnTo>
                    <a:lnTo>
                      <a:pt x="34" y="74"/>
                    </a:lnTo>
                    <a:lnTo>
                      <a:pt x="31" y="60"/>
                    </a:lnTo>
                    <a:lnTo>
                      <a:pt x="27" y="45"/>
                    </a:lnTo>
                    <a:lnTo>
                      <a:pt x="21" y="31"/>
                    </a:lnTo>
                    <a:lnTo>
                      <a:pt x="14" y="19"/>
                    </a:lnTo>
                    <a:lnTo>
                      <a:pt x="7" y="9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04" name="Freeform 482"/>
              <p:cNvSpPr/>
              <p:nvPr/>
            </p:nvSpPr>
            <p:spPr>
              <a:xfrm>
                <a:off x="2821" y="3040"/>
                <a:ext cx="81" cy="34"/>
              </a:xfrm>
              <a:custGeom>
                <a:avLst/>
                <a:gdLst>
                  <a:gd name="txL" fmla="*/ 0 w 161"/>
                  <a:gd name="txT" fmla="*/ 0 h 69"/>
                  <a:gd name="txR" fmla="*/ 161 w 161"/>
                  <a:gd name="txB" fmla="*/ 69 h 69"/>
                </a:gdLst>
                <a:ahLst/>
                <a:cxnLst>
                  <a:cxn ang="0">
                    <a:pos x="0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2"/>
                  </a:cxn>
                </a:cxnLst>
                <a:rect l="txL" t="txT" r="txR" b="txB"/>
                <a:pathLst>
                  <a:path w="161" h="69">
                    <a:moveTo>
                      <a:pt x="0" y="69"/>
                    </a:moveTo>
                    <a:lnTo>
                      <a:pt x="14" y="52"/>
                    </a:lnTo>
                    <a:lnTo>
                      <a:pt x="30" y="36"/>
                    </a:lnTo>
                    <a:lnTo>
                      <a:pt x="49" y="22"/>
                    </a:lnTo>
                    <a:lnTo>
                      <a:pt x="69" y="11"/>
                    </a:lnTo>
                    <a:lnTo>
                      <a:pt x="90" y="4"/>
                    </a:lnTo>
                    <a:lnTo>
                      <a:pt x="110" y="0"/>
                    </a:lnTo>
                    <a:lnTo>
                      <a:pt x="130" y="4"/>
                    </a:lnTo>
                    <a:lnTo>
                      <a:pt x="147" y="13"/>
                    </a:lnTo>
                    <a:lnTo>
                      <a:pt x="158" y="25"/>
                    </a:lnTo>
                    <a:lnTo>
                      <a:pt x="161" y="37"/>
                    </a:lnTo>
                    <a:lnTo>
                      <a:pt x="156" y="47"/>
                    </a:lnTo>
                    <a:lnTo>
                      <a:pt x="148" y="55"/>
                    </a:lnTo>
                    <a:lnTo>
                      <a:pt x="136" y="61"/>
                    </a:lnTo>
                    <a:lnTo>
                      <a:pt x="121" y="64"/>
                    </a:lnTo>
                    <a:lnTo>
                      <a:pt x="105" y="61"/>
                    </a:lnTo>
                    <a:lnTo>
                      <a:pt x="90" y="54"/>
                    </a:lnTo>
                    <a:lnTo>
                      <a:pt x="77" y="49"/>
                    </a:lnTo>
                    <a:lnTo>
                      <a:pt x="63" y="47"/>
                    </a:lnTo>
                    <a:lnTo>
                      <a:pt x="48" y="50"/>
                    </a:lnTo>
                    <a:lnTo>
                      <a:pt x="34" y="54"/>
                    </a:lnTo>
                    <a:lnTo>
                      <a:pt x="21" y="59"/>
                    </a:lnTo>
                    <a:lnTo>
                      <a:pt x="10" y="64"/>
                    </a:lnTo>
                    <a:lnTo>
                      <a:pt x="2" y="6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05" name="Freeform 483"/>
              <p:cNvSpPr/>
              <p:nvPr/>
            </p:nvSpPr>
            <p:spPr>
              <a:xfrm>
                <a:off x="2818" y="3005"/>
                <a:ext cx="57" cy="66"/>
              </a:xfrm>
              <a:custGeom>
                <a:avLst/>
                <a:gdLst>
                  <a:gd name="txL" fmla="*/ 0 w 114"/>
                  <a:gd name="txT" fmla="*/ 0 h 133"/>
                  <a:gd name="txR" fmla="*/ 114 w 114"/>
                  <a:gd name="txB" fmla="*/ 133 h 133"/>
                </a:gdLst>
                <a:ahLst/>
                <a:cxnLst>
                  <a:cxn ang="0">
                    <a:pos x="0" y="4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0" y="4"/>
                  </a:cxn>
                </a:cxnLst>
                <a:rect l="txL" t="txT" r="txR" b="txB"/>
                <a:pathLst>
                  <a:path w="114" h="133">
                    <a:moveTo>
                      <a:pt x="0" y="133"/>
                    </a:moveTo>
                    <a:lnTo>
                      <a:pt x="1" y="111"/>
                    </a:lnTo>
                    <a:lnTo>
                      <a:pt x="5" y="88"/>
                    </a:lnTo>
                    <a:lnTo>
                      <a:pt x="11" y="65"/>
                    </a:lnTo>
                    <a:lnTo>
                      <a:pt x="22" y="44"/>
                    </a:lnTo>
                    <a:lnTo>
                      <a:pt x="35" y="25"/>
                    </a:lnTo>
                    <a:lnTo>
                      <a:pt x="49" y="12"/>
                    </a:lnTo>
                    <a:lnTo>
                      <a:pt x="67" y="2"/>
                    </a:lnTo>
                    <a:lnTo>
                      <a:pt x="86" y="0"/>
                    </a:lnTo>
                    <a:lnTo>
                      <a:pt x="102" y="4"/>
                    </a:lnTo>
                    <a:lnTo>
                      <a:pt x="112" y="12"/>
                    </a:lnTo>
                    <a:lnTo>
                      <a:pt x="114" y="22"/>
                    </a:lnTo>
                    <a:lnTo>
                      <a:pt x="112" y="35"/>
                    </a:lnTo>
                    <a:lnTo>
                      <a:pt x="105" y="46"/>
                    </a:lnTo>
                    <a:lnTo>
                      <a:pt x="94" y="56"/>
                    </a:lnTo>
                    <a:lnTo>
                      <a:pt x="81" y="65"/>
                    </a:lnTo>
                    <a:lnTo>
                      <a:pt x="64" y="67"/>
                    </a:lnTo>
                    <a:lnTo>
                      <a:pt x="52" y="69"/>
                    </a:lnTo>
                    <a:lnTo>
                      <a:pt x="39" y="77"/>
                    </a:lnTo>
                    <a:lnTo>
                      <a:pt x="29" y="88"/>
                    </a:lnTo>
                    <a:lnTo>
                      <a:pt x="18" y="99"/>
                    </a:lnTo>
                    <a:lnTo>
                      <a:pt x="11" y="112"/>
                    </a:lnTo>
                    <a:lnTo>
                      <a:pt x="5" y="122"/>
                    </a:lnTo>
                    <a:lnTo>
                      <a:pt x="1" y="130"/>
                    </a:lnTo>
                    <a:lnTo>
                      <a:pt x="0" y="13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06" name="Freeform 484"/>
              <p:cNvSpPr/>
              <p:nvPr/>
            </p:nvSpPr>
            <p:spPr>
              <a:xfrm>
                <a:off x="2794" y="2985"/>
                <a:ext cx="35" cy="82"/>
              </a:xfrm>
              <a:custGeom>
                <a:avLst/>
                <a:gdLst>
                  <a:gd name="txL" fmla="*/ 0 w 70"/>
                  <a:gd name="txT" fmla="*/ 0 h 163"/>
                  <a:gd name="txR" fmla="*/ 70 w 70"/>
                  <a:gd name="txB" fmla="*/ 163 h 163"/>
                </a:gdLst>
                <a:ahLst/>
                <a:cxnLst>
                  <a:cxn ang="0">
                    <a:pos x="1" y="6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5"/>
                  </a:cxn>
                  <a:cxn ang="0">
                    <a:pos x="1" y="6"/>
                  </a:cxn>
                </a:cxnLst>
                <a:rect l="txL" t="txT" r="txR" b="txB"/>
                <a:pathLst>
                  <a:path w="70" h="163">
                    <a:moveTo>
                      <a:pt x="30" y="163"/>
                    </a:moveTo>
                    <a:lnTo>
                      <a:pt x="18" y="145"/>
                    </a:lnTo>
                    <a:lnTo>
                      <a:pt x="9" y="124"/>
                    </a:lnTo>
                    <a:lnTo>
                      <a:pt x="3" y="101"/>
                    </a:lnTo>
                    <a:lnTo>
                      <a:pt x="0" y="78"/>
                    </a:lnTo>
                    <a:lnTo>
                      <a:pt x="0" y="56"/>
                    </a:lnTo>
                    <a:lnTo>
                      <a:pt x="4" y="36"/>
                    </a:lnTo>
                    <a:lnTo>
                      <a:pt x="13" y="18"/>
                    </a:lnTo>
                    <a:lnTo>
                      <a:pt x="28" y="6"/>
                    </a:lnTo>
                    <a:lnTo>
                      <a:pt x="43" y="0"/>
                    </a:lnTo>
                    <a:lnTo>
                      <a:pt x="56" y="2"/>
                    </a:lnTo>
                    <a:lnTo>
                      <a:pt x="64" y="9"/>
                    </a:lnTo>
                    <a:lnTo>
                      <a:pt x="70" y="21"/>
                    </a:lnTo>
                    <a:lnTo>
                      <a:pt x="70" y="34"/>
                    </a:lnTo>
                    <a:lnTo>
                      <a:pt x="68" y="48"/>
                    </a:lnTo>
                    <a:lnTo>
                      <a:pt x="59" y="62"/>
                    </a:lnTo>
                    <a:lnTo>
                      <a:pt x="48" y="74"/>
                    </a:lnTo>
                    <a:lnTo>
                      <a:pt x="33" y="97"/>
                    </a:lnTo>
                    <a:lnTo>
                      <a:pt x="27" y="127"/>
                    </a:lnTo>
                    <a:lnTo>
                      <a:pt x="28" y="152"/>
                    </a:lnTo>
                    <a:lnTo>
                      <a:pt x="30" y="16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07" name="Freeform 485"/>
              <p:cNvSpPr/>
              <p:nvPr/>
            </p:nvSpPr>
            <p:spPr>
              <a:xfrm>
                <a:off x="2838" y="2266"/>
                <a:ext cx="180" cy="174"/>
              </a:xfrm>
              <a:custGeom>
                <a:avLst/>
                <a:gdLst>
                  <a:gd name="txL" fmla="*/ 0 w 361"/>
                  <a:gd name="txT" fmla="*/ 0 h 348"/>
                  <a:gd name="txR" fmla="*/ 361 w 361"/>
                  <a:gd name="txB" fmla="*/ 348 h 348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2"/>
                  </a:cxn>
                  <a:cxn ang="0">
                    <a:pos x="6" y="3"/>
                  </a:cxn>
                  <a:cxn ang="0">
                    <a:pos x="7" y="3"/>
                  </a:cxn>
                  <a:cxn ang="0">
                    <a:pos x="8" y="4"/>
                  </a:cxn>
                  <a:cxn ang="0">
                    <a:pos x="9" y="5"/>
                  </a:cxn>
                  <a:cxn ang="0">
                    <a:pos x="9" y="6"/>
                  </a:cxn>
                  <a:cxn ang="0">
                    <a:pos x="10" y="7"/>
                  </a:cxn>
                  <a:cxn ang="0">
                    <a:pos x="11" y="8"/>
                  </a:cxn>
                  <a:cxn ang="0">
                    <a:pos x="11" y="9"/>
                  </a:cxn>
                  <a:cxn ang="0">
                    <a:pos x="11" y="9"/>
                  </a:cxn>
                  <a:cxn ang="0">
                    <a:pos x="11" y="10"/>
                  </a:cxn>
                  <a:cxn ang="0">
                    <a:pos x="10" y="10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1"/>
                  </a:cxn>
                  <a:cxn ang="0">
                    <a:pos x="10" y="10"/>
                  </a:cxn>
                  <a:cxn ang="0">
                    <a:pos x="10" y="10"/>
                  </a:cxn>
                  <a:cxn ang="0">
                    <a:pos x="10" y="9"/>
                  </a:cxn>
                  <a:cxn ang="0">
                    <a:pos x="10" y="9"/>
                  </a:cxn>
                  <a:cxn ang="0">
                    <a:pos x="10" y="8"/>
                  </a:cxn>
                  <a:cxn ang="0">
                    <a:pos x="10" y="7"/>
                  </a:cxn>
                  <a:cxn ang="0">
                    <a:pos x="9" y="6"/>
                  </a:cxn>
                  <a:cxn ang="0">
                    <a:pos x="8" y="6"/>
                  </a:cxn>
                  <a:cxn ang="0">
                    <a:pos x="7" y="5"/>
                  </a:cxn>
                  <a:cxn ang="0">
                    <a:pos x="6" y="4"/>
                  </a:cxn>
                  <a:cxn ang="0">
                    <a:pos x="4" y="3"/>
                  </a:cxn>
                  <a:cxn ang="0">
                    <a:pos x="2" y="2"/>
                  </a:cxn>
                  <a:cxn ang="0">
                    <a:pos x="0" y="1"/>
                  </a:cxn>
                </a:cxnLst>
                <a:rect l="txL" t="txT" r="txR" b="txB"/>
                <a:pathLst>
                  <a:path w="361" h="348">
                    <a:moveTo>
                      <a:pt x="8" y="6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23" y="4"/>
                    </a:lnTo>
                    <a:lnTo>
                      <a:pt x="44" y="8"/>
                    </a:lnTo>
                    <a:lnTo>
                      <a:pt x="69" y="16"/>
                    </a:lnTo>
                    <a:lnTo>
                      <a:pt x="98" y="27"/>
                    </a:lnTo>
                    <a:lnTo>
                      <a:pt x="129" y="39"/>
                    </a:lnTo>
                    <a:lnTo>
                      <a:pt x="162" y="55"/>
                    </a:lnTo>
                    <a:lnTo>
                      <a:pt x="196" y="74"/>
                    </a:lnTo>
                    <a:lnTo>
                      <a:pt x="229" y="96"/>
                    </a:lnTo>
                    <a:lnTo>
                      <a:pt x="262" y="120"/>
                    </a:lnTo>
                    <a:lnTo>
                      <a:pt x="291" y="146"/>
                    </a:lnTo>
                    <a:lnTo>
                      <a:pt x="317" y="178"/>
                    </a:lnTo>
                    <a:lnTo>
                      <a:pt x="340" y="210"/>
                    </a:lnTo>
                    <a:lnTo>
                      <a:pt x="356" y="247"/>
                    </a:lnTo>
                    <a:lnTo>
                      <a:pt x="361" y="267"/>
                    </a:lnTo>
                    <a:lnTo>
                      <a:pt x="358" y="287"/>
                    </a:lnTo>
                    <a:lnTo>
                      <a:pt x="354" y="304"/>
                    </a:lnTo>
                    <a:lnTo>
                      <a:pt x="346" y="319"/>
                    </a:lnTo>
                    <a:lnTo>
                      <a:pt x="336" y="331"/>
                    </a:lnTo>
                    <a:lnTo>
                      <a:pt x="328" y="340"/>
                    </a:lnTo>
                    <a:lnTo>
                      <a:pt x="323" y="346"/>
                    </a:lnTo>
                    <a:lnTo>
                      <a:pt x="320" y="348"/>
                    </a:lnTo>
                    <a:lnTo>
                      <a:pt x="321" y="346"/>
                    </a:lnTo>
                    <a:lnTo>
                      <a:pt x="326" y="341"/>
                    </a:lnTo>
                    <a:lnTo>
                      <a:pt x="331" y="332"/>
                    </a:lnTo>
                    <a:lnTo>
                      <a:pt x="336" y="320"/>
                    </a:lnTo>
                    <a:lnTo>
                      <a:pt x="340" y="305"/>
                    </a:lnTo>
                    <a:lnTo>
                      <a:pt x="342" y="287"/>
                    </a:lnTo>
                    <a:lnTo>
                      <a:pt x="341" y="267"/>
                    </a:lnTo>
                    <a:lnTo>
                      <a:pt x="336" y="244"/>
                    </a:lnTo>
                    <a:lnTo>
                      <a:pt x="326" y="220"/>
                    </a:lnTo>
                    <a:lnTo>
                      <a:pt x="309" y="194"/>
                    </a:lnTo>
                    <a:lnTo>
                      <a:pt x="283" y="165"/>
                    </a:lnTo>
                    <a:lnTo>
                      <a:pt x="250" y="136"/>
                    </a:lnTo>
                    <a:lnTo>
                      <a:pt x="207" y="105"/>
                    </a:lnTo>
                    <a:lnTo>
                      <a:pt x="153" y="73"/>
                    </a:lnTo>
                    <a:lnTo>
                      <a:pt x="88" y="39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08" name="Freeform 486"/>
              <p:cNvSpPr/>
              <p:nvPr/>
            </p:nvSpPr>
            <p:spPr>
              <a:xfrm>
                <a:off x="2794" y="3106"/>
                <a:ext cx="63" cy="171"/>
              </a:xfrm>
              <a:custGeom>
                <a:avLst/>
                <a:gdLst>
                  <a:gd name="txL" fmla="*/ 0 w 126"/>
                  <a:gd name="txT" fmla="*/ 0 h 343"/>
                  <a:gd name="txR" fmla="*/ 126 w 126"/>
                  <a:gd name="txB" fmla="*/ 343 h 343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1" y="5"/>
                  </a:cxn>
                  <a:cxn ang="0">
                    <a:pos x="1" y="7"/>
                  </a:cxn>
                  <a:cxn ang="0">
                    <a:pos x="2" y="8"/>
                  </a:cxn>
                  <a:cxn ang="0">
                    <a:pos x="3" y="9"/>
                  </a:cxn>
                  <a:cxn ang="0">
                    <a:pos x="4" y="10"/>
                  </a:cxn>
                  <a:cxn ang="0">
                    <a:pos x="4" y="10"/>
                  </a:cxn>
                  <a:cxn ang="0">
                    <a:pos x="4" y="10"/>
                  </a:cxn>
                  <a:cxn ang="0">
                    <a:pos x="4" y="10"/>
                  </a:cxn>
                  <a:cxn ang="0">
                    <a:pos x="3" y="9"/>
                  </a:cxn>
                  <a:cxn ang="0">
                    <a:pos x="3" y="9"/>
                  </a:cxn>
                  <a:cxn ang="0">
                    <a:pos x="2" y="8"/>
                  </a:cxn>
                  <a:cxn ang="0">
                    <a:pos x="2" y="7"/>
                  </a:cxn>
                  <a:cxn ang="0">
                    <a:pos x="1" y="6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126" h="343">
                    <a:moveTo>
                      <a:pt x="25" y="0"/>
                    </a:moveTo>
                    <a:lnTo>
                      <a:pt x="10" y="30"/>
                    </a:lnTo>
                    <a:lnTo>
                      <a:pt x="2" y="71"/>
                    </a:lnTo>
                    <a:lnTo>
                      <a:pt x="0" y="121"/>
                    </a:lnTo>
                    <a:lnTo>
                      <a:pt x="5" y="175"/>
                    </a:lnTo>
                    <a:lnTo>
                      <a:pt x="19" y="228"/>
                    </a:lnTo>
                    <a:lnTo>
                      <a:pt x="43" y="276"/>
                    </a:lnTo>
                    <a:lnTo>
                      <a:pt x="79" y="316"/>
                    </a:lnTo>
                    <a:lnTo>
                      <a:pt x="126" y="343"/>
                    </a:lnTo>
                    <a:lnTo>
                      <a:pt x="123" y="341"/>
                    </a:lnTo>
                    <a:lnTo>
                      <a:pt x="115" y="332"/>
                    </a:lnTo>
                    <a:lnTo>
                      <a:pt x="102" y="321"/>
                    </a:lnTo>
                    <a:lnTo>
                      <a:pt x="87" y="306"/>
                    </a:lnTo>
                    <a:lnTo>
                      <a:pt x="71" y="288"/>
                    </a:lnTo>
                    <a:lnTo>
                      <a:pt x="55" y="267"/>
                    </a:lnTo>
                    <a:lnTo>
                      <a:pt x="41" y="245"/>
                    </a:lnTo>
                    <a:lnTo>
                      <a:pt x="30" y="221"/>
                    </a:lnTo>
                    <a:lnTo>
                      <a:pt x="19" y="183"/>
                    </a:lnTo>
                    <a:lnTo>
                      <a:pt x="13" y="145"/>
                    </a:lnTo>
                    <a:lnTo>
                      <a:pt x="12" y="108"/>
                    </a:lnTo>
                    <a:lnTo>
                      <a:pt x="13" y="73"/>
                    </a:lnTo>
                    <a:lnTo>
                      <a:pt x="17" y="43"/>
                    </a:lnTo>
                    <a:lnTo>
                      <a:pt x="20" y="20"/>
                    </a:lnTo>
                    <a:lnTo>
                      <a:pt x="24" y="5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09" name="Freeform 487"/>
              <p:cNvSpPr/>
              <p:nvPr/>
            </p:nvSpPr>
            <p:spPr>
              <a:xfrm>
                <a:off x="3146" y="3147"/>
                <a:ext cx="165" cy="80"/>
              </a:xfrm>
              <a:custGeom>
                <a:avLst/>
                <a:gdLst>
                  <a:gd name="txL" fmla="*/ 0 w 332"/>
                  <a:gd name="txT" fmla="*/ 0 h 160"/>
                  <a:gd name="txR" fmla="*/ 332 w 332"/>
                  <a:gd name="txB" fmla="*/ 160 h 160"/>
                </a:gdLst>
                <a:ahLst/>
                <a:cxnLst>
                  <a:cxn ang="0">
                    <a:pos x="10" y="5"/>
                  </a:cxn>
                  <a:cxn ang="0">
                    <a:pos x="10" y="5"/>
                  </a:cxn>
                  <a:cxn ang="0">
                    <a:pos x="9" y="5"/>
                  </a:cxn>
                  <a:cxn ang="0">
                    <a:pos x="9" y="4"/>
                  </a:cxn>
                  <a:cxn ang="0">
                    <a:pos x="9" y="3"/>
                  </a:cxn>
                  <a:cxn ang="0">
                    <a:pos x="8" y="3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6" y="2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6" y="2"/>
                  </a:cxn>
                  <a:cxn ang="0">
                    <a:pos x="7" y="2"/>
                  </a:cxn>
                  <a:cxn ang="0">
                    <a:pos x="7" y="3"/>
                  </a:cxn>
                  <a:cxn ang="0">
                    <a:pos x="8" y="4"/>
                  </a:cxn>
                  <a:cxn ang="0">
                    <a:pos x="9" y="4"/>
                  </a:cxn>
                  <a:cxn ang="0">
                    <a:pos x="9" y="5"/>
                  </a:cxn>
                  <a:cxn ang="0">
                    <a:pos x="10" y="5"/>
                  </a:cxn>
                  <a:cxn ang="0">
                    <a:pos x="10" y="5"/>
                  </a:cxn>
                </a:cxnLst>
                <a:rect l="txL" t="txT" r="txR" b="txB"/>
                <a:pathLst>
                  <a:path w="332" h="160">
                    <a:moveTo>
                      <a:pt x="332" y="160"/>
                    </a:moveTo>
                    <a:lnTo>
                      <a:pt x="326" y="146"/>
                    </a:lnTo>
                    <a:lnTo>
                      <a:pt x="318" y="130"/>
                    </a:lnTo>
                    <a:lnTo>
                      <a:pt x="305" y="114"/>
                    </a:lnTo>
                    <a:lnTo>
                      <a:pt x="290" y="96"/>
                    </a:lnTo>
                    <a:lnTo>
                      <a:pt x="273" y="79"/>
                    </a:lnTo>
                    <a:lnTo>
                      <a:pt x="254" y="63"/>
                    </a:lnTo>
                    <a:lnTo>
                      <a:pt x="232" y="48"/>
                    </a:lnTo>
                    <a:lnTo>
                      <a:pt x="208" y="34"/>
                    </a:lnTo>
                    <a:lnTo>
                      <a:pt x="183" y="21"/>
                    </a:lnTo>
                    <a:lnTo>
                      <a:pt x="158" y="11"/>
                    </a:lnTo>
                    <a:lnTo>
                      <a:pt x="132" y="4"/>
                    </a:lnTo>
                    <a:lnTo>
                      <a:pt x="104" y="0"/>
                    </a:lnTo>
                    <a:lnTo>
                      <a:pt x="77" y="0"/>
                    </a:lnTo>
                    <a:lnTo>
                      <a:pt x="51" y="2"/>
                    </a:lnTo>
                    <a:lnTo>
                      <a:pt x="26" y="10"/>
                    </a:lnTo>
                    <a:lnTo>
                      <a:pt x="0" y="23"/>
                    </a:lnTo>
                    <a:lnTo>
                      <a:pt x="5" y="21"/>
                    </a:lnTo>
                    <a:lnTo>
                      <a:pt x="15" y="19"/>
                    </a:lnTo>
                    <a:lnTo>
                      <a:pt x="33" y="17"/>
                    </a:lnTo>
                    <a:lnTo>
                      <a:pt x="54" y="15"/>
                    </a:lnTo>
                    <a:lnTo>
                      <a:pt x="79" y="13"/>
                    </a:lnTo>
                    <a:lnTo>
                      <a:pt x="105" y="15"/>
                    </a:lnTo>
                    <a:lnTo>
                      <a:pt x="132" y="18"/>
                    </a:lnTo>
                    <a:lnTo>
                      <a:pt x="157" y="24"/>
                    </a:lnTo>
                    <a:lnTo>
                      <a:pt x="194" y="39"/>
                    </a:lnTo>
                    <a:lnTo>
                      <a:pt x="226" y="59"/>
                    </a:lnTo>
                    <a:lnTo>
                      <a:pt x="256" y="81"/>
                    </a:lnTo>
                    <a:lnTo>
                      <a:pt x="282" y="104"/>
                    </a:lnTo>
                    <a:lnTo>
                      <a:pt x="303" y="125"/>
                    </a:lnTo>
                    <a:lnTo>
                      <a:pt x="318" y="144"/>
                    </a:lnTo>
                    <a:lnTo>
                      <a:pt x="329" y="155"/>
                    </a:lnTo>
                    <a:lnTo>
                      <a:pt x="332" y="16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10" name="Freeform 488"/>
              <p:cNvSpPr/>
              <p:nvPr/>
            </p:nvSpPr>
            <p:spPr>
              <a:xfrm>
                <a:off x="2926" y="2651"/>
                <a:ext cx="186" cy="670"/>
              </a:xfrm>
              <a:custGeom>
                <a:avLst/>
                <a:gdLst>
                  <a:gd name="txL" fmla="*/ 0 w 373"/>
                  <a:gd name="txT" fmla="*/ 0 h 1340"/>
                  <a:gd name="txR" fmla="*/ 373 w 373"/>
                  <a:gd name="txB" fmla="*/ 1340 h 1340"/>
                </a:gdLst>
                <a:ahLst/>
                <a:cxnLst>
                  <a:cxn ang="0">
                    <a:pos x="10" y="42"/>
                  </a:cxn>
                  <a:cxn ang="0">
                    <a:pos x="7" y="42"/>
                  </a:cxn>
                  <a:cxn ang="0">
                    <a:pos x="5" y="41"/>
                  </a:cxn>
                  <a:cxn ang="0">
                    <a:pos x="3" y="40"/>
                  </a:cxn>
                  <a:cxn ang="0">
                    <a:pos x="1" y="38"/>
                  </a:cxn>
                  <a:cxn ang="0">
                    <a:pos x="1" y="36"/>
                  </a:cxn>
                  <a:cxn ang="0">
                    <a:pos x="2" y="32"/>
                  </a:cxn>
                  <a:cxn ang="0">
                    <a:pos x="4" y="27"/>
                  </a:cxn>
                  <a:cxn ang="0">
                    <a:pos x="7" y="22"/>
                  </a:cxn>
                  <a:cxn ang="0">
                    <a:pos x="9" y="18"/>
                  </a:cxn>
                  <a:cxn ang="0">
                    <a:pos x="11" y="14"/>
                  </a:cxn>
                  <a:cxn ang="0">
                    <a:pos x="11" y="10"/>
                  </a:cxn>
                  <a:cxn ang="0">
                    <a:pos x="11" y="7"/>
                  </a:cxn>
                  <a:cxn ang="0">
                    <a:pos x="10" y="5"/>
                  </a:cxn>
                  <a:cxn ang="0">
                    <a:pos x="8" y="3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6" y="2"/>
                  </a:cxn>
                  <a:cxn ang="0">
                    <a:pos x="7" y="3"/>
                  </a:cxn>
                  <a:cxn ang="0">
                    <a:pos x="9" y="4"/>
                  </a:cxn>
                  <a:cxn ang="0">
                    <a:pos x="10" y="6"/>
                  </a:cxn>
                  <a:cxn ang="0">
                    <a:pos x="10" y="8"/>
                  </a:cxn>
                  <a:cxn ang="0">
                    <a:pos x="11" y="10"/>
                  </a:cxn>
                  <a:cxn ang="0">
                    <a:pos x="11" y="13"/>
                  </a:cxn>
                  <a:cxn ang="0">
                    <a:pos x="10" y="16"/>
                  </a:cxn>
                  <a:cxn ang="0">
                    <a:pos x="8" y="20"/>
                  </a:cxn>
                  <a:cxn ang="0">
                    <a:pos x="6" y="23"/>
                  </a:cxn>
                  <a:cxn ang="0">
                    <a:pos x="4" y="26"/>
                  </a:cxn>
                  <a:cxn ang="0">
                    <a:pos x="2" y="29"/>
                  </a:cxn>
                  <a:cxn ang="0">
                    <a:pos x="1" y="31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0" y="38"/>
                  </a:cxn>
                  <a:cxn ang="0">
                    <a:pos x="1" y="40"/>
                  </a:cxn>
                  <a:cxn ang="0">
                    <a:pos x="3" y="41"/>
                  </a:cxn>
                  <a:cxn ang="0">
                    <a:pos x="4" y="42"/>
                  </a:cxn>
                  <a:cxn ang="0">
                    <a:pos x="6" y="42"/>
                  </a:cxn>
                  <a:cxn ang="0">
                    <a:pos x="8" y="42"/>
                  </a:cxn>
                  <a:cxn ang="0">
                    <a:pos x="9" y="42"/>
                  </a:cxn>
                  <a:cxn ang="0">
                    <a:pos x="10" y="42"/>
                  </a:cxn>
                  <a:cxn ang="0">
                    <a:pos x="11" y="42"/>
                  </a:cxn>
                </a:cxnLst>
                <a:rect l="txL" t="txT" r="txR" b="txB"/>
                <a:pathLst>
                  <a:path w="373" h="1340">
                    <a:moveTo>
                      <a:pt x="373" y="1336"/>
                    </a:moveTo>
                    <a:lnTo>
                      <a:pt x="330" y="1333"/>
                    </a:lnTo>
                    <a:lnTo>
                      <a:pt x="286" y="1329"/>
                    </a:lnTo>
                    <a:lnTo>
                      <a:pt x="242" y="1323"/>
                    </a:lnTo>
                    <a:lnTo>
                      <a:pt x="201" y="1315"/>
                    </a:lnTo>
                    <a:lnTo>
                      <a:pt x="162" y="1304"/>
                    </a:lnTo>
                    <a:lnTo>
                      <a:pt x="127" y="1287"/>
                    </a:lnTo>
                    <a:lnTo>
                      <a:pt x="96" y="1268"/>
                    </a:lnTo>
                    <a:lnTo>
                      <a:pt x="72" y="1242"/>
                    </a:lnTo>
                    <a:lnTo>
                      <a:pt x="53" y="1211"/>
                    </a:lnTo>
                    <a:lnTo>
                      <a:pt x="43" y="1175"/>
                    </a:lnTo>
                    <a:lnTo>
                      <a:pt x="42" y="1130"/>
                    </a:lnTo>
                    <a:lnTo>
                      <a:pt x="50" y="1077"/>
                    </a:lnTo>
                    <a:lnTo>
                      <a:pt x="68" y="1017"/>
                    </a:lnTo>
                    <a:lnTo>
                      <a:pt x="99" y="946"/>
                    </a:lnTo>
                    <a:lnTo>
                      <a:pt x="142" y="867"/>
                    </a:lnTo>
                    <a:lnTo>
                      <a:pt x="200" y="777"/>
                    </a:lnTo>
                    <a:lnTo>
                      <a:pt x="248" y="700"/>
                    </a:lnTo>
                    <a:lnTo>
                      <a:pt x="287" y="626"/>
                    </a:lnTo>
                    <a:lnTo>
                      <a:pt x="318" y="556"/>
                    </a:lnTo>
                    <a:lnTo>
                      <a:pt x="341" y="489"/>
                    </a:lnTo>
                    <a:lnTo>
                      <a:pt x="357" y="426"/>
                    </a:lnTo>
                    <a:lnTo>
                      <a:pt x="365" y="366"/>
                    </a:lnTo>
                    <a:lnTo>
                      <a:pt x="368" y="310"/>
                    </a:lnTo>
                    <a:lnTo>
                      <a:pt x="364" y="258"/>
                    </a:lnTo>
                    <a:lnTo>
                      <a:pt x="355" y="210"/>
                    </a:lnTo>
                    <a:lnTo>
                      <a:pt x="341" y="167"/>
                    </a:lnTo>
                    <a:lnTo>
                      <a:pt x="323" y="129"/>
                    </a:lnTo>
                    <a:lnTo>
                      <a:pt x="301" y="94"/>
                    </a:lnTo>
                    <a:lnTo>
                      <a:pt x="276" y="65"/>
                    </a:lnTo>
                    <a:lnTo>
                      <a:pt x="248" y="41"/>
                    </a:lnTo>
                    <a:lnTo>
                      <a:pt x="218" y="22"/>
                    </a:lnTo>
                    <a:lnTo>
                      <a:pt x="186" y="8"/>
                    </a:lnTo>
                    <a:lnTo>
                      <a:pt x="162" y="2"/>
                    </a:lnTo>
                    <a:lnTo>
                      <a:pt x="140" y="0"/>
                    </a:lnTo>
                    <a:lnTo>
                      <a:pt x="119" y="2"/>
                    </a:lnTo>
                    <a:lnTo>
                      <a:pt x="101" y="7"/>
                    </a:lnTo>
                    <a:lnTo>
                      <a:pt x="84" y="15"/>
                    </a:lnTo>
                    <a:lnTo>
                      <a:pt x="69" y="25"/>
                    </a:lnTo>
                    <a:lnTo>
                      <a:pt x="56" y="35"/>
                    </a:lnTo>
                    <a:lnTo>
                      <a:pt x="43" y="48"/>
                    </a:lnTo>
                    <a:lnTo>
                      <a:pt x="33" y="62"/>
                    </a:lnTo>
                    <a:lnTo>
                      <a:pt x="25" y="75"/>
                    </a:lnTo>
                    <a:lnTo>
                      <a:pt x="16" y="87"/>
                    </a:lnTo>
                    <a:lnTo>
                      <a:pt x="11" y="99"/>
                    </a:lnTo>
                    <a:lnTo>
                      <a:pt x="6" y="108"/>
                    </a:lnTo>
                    <a:lnTo>
                      <a:pt x="3" y="116"/>
                    </a:lnTo>
                    <a:lnTo>
                      <a:pt x="1" y="121"/>
                    </a:lnTo>
                    <a:lnTo>
                      <a:pt x="0" y="123"/>
                    </a:lnTo>
                    <a:lnTo>
                      <a:pt x="1" y="122"/>
                    </a:lnTo>
                    <a:lnTo>
                      <a:pt x="4" y="117"/>
                    </a:lnTo>
                    <a:lnTo>
                      <a:pt x="8" y="111"/>
                    </a:lnTo>
                    <a:lnTo>
                      <a:pt x="15" y="103"/>
                    </a:lnTo>
                    <a:lnTo>
                      <a:pt x="23" y="94"/>
                    </a:lnTo>
                    <a:lnTo>
                      <a:pt x="33" y="85"/>
                    </a:lnTo>
                    <a:lnTo>
                      <a:pt x="44" y="75"/>
                    </a:lnTo>
                    <a:lnTo>
                      <a:pt x="56" y="64"/>
                    </a:lnTo>
                    <a:lnTo>
                      <a:pt x="69" y="54"/>
                    </a:lnTo>
                    <a:lnTo>
                      <a:pt x="84" y="45"/>
                    </a:lnTo>
                    <a:lnTo>
                      <a:pt x="99" y="37"/>
                    </a:lnTo>
                    <a:lnTo>
                      <a:pt x="115" y="31"/>
                    </a:lnTo>
                    <a:lnTo>
                      <a:pt x="133" y="27"/>
                    </a:lnTo>
                    <a:lnTo>
                      <a:pt x="151" y="26"/>
                    </a:lnTo>
                    <a:lnTo>
                      <a:pt x="170" y="27"/>
                    </a:lnTo>
                    <a:lnTo>
                      <a:pt x="189" y="33"/>
                    </a:lnTo>
                    <a:lnTo>
                      <a:pt x="210" y="42"/>
                    </a:lnTo>
                    <a:lnTo>
                      <a:pt x="232" y="55"/>
                    </a:lnTo>
                    <a:lnTo>
                      <a:pt x="253" y="72"/>
                    </a:lnTo>
                    <a:lnTo>
                      <a:pt x="273" y="92"/>
                    </a:lnTo>
                    <a:lnTo>
                      <a:pt x="293" y="114"/>
                    </a:lnTo>
                    <a:lnTo>
                      <a:pt x="311" y="140"/>
                    </a:lnTo>
                    <a:lnTo>
                      <a:pt x="327" y="169"/>
                    </a:lnTo>
                    <a:lnTo>
                      <a:pt x="340" y="200"/>
                    </a:lnTo>
                    <a:lnTo>
                      <a:pt x="350" y="236"/>
                    </a:lnTo>
                    <a:lnTo>
                      <a:pt x="357" y="273"/>
                    </a:lnTo>
                    <a:lnTo>
                      <a:pt x="361" y="313"/>
                    </a:lnTo>
                    <a:lnTo>
                      <a:pt x="360" y="357"/>
                    </a:lnTo>
                    <a:lnTo>
                      <a:pt x="353" y="402"/>
                    </a:lnTo>
                    <a:lnTo>
                      <a:pt x="340" y="450"/>
                    </a:lnTo>
                    <a:lnTo>
                      <a:pt x="322" y="501"/>
                    </a:lnTo>
                    <a:lnTo>
                      <a:pt x="297" y="554"/>
                    </a:lnTo>
                    <a:lnTo>
                      <a:pt x="268" y="610"/>
                    </a:lnTo>
                    <a:lnTo>
                      <a:pt x="236" y="663"/>
                    </a:lnTo>
                    <a:lnTo>
                      <a:pt x="205" y="715"/>
                    </a:lnTo>
                    <a:lnTo>
                      <a:pt x="175" y="764"/>
                    </a:lnTo>
                    <a:lnTo>
                      <a:pt x="145" y="813"/>
                    </a:lnTo>
                    <a:lnTo>
                      <a:pt x="118" y="858"/>
                    </a:lnTo>
                    <a:lnTo>
                      <a:pt x="92" y="902"/>
                    </a:lnTo>
                    <a:lnTo>
                      <a:pt x="68" y="944"/>
                    </a:lnTo>
                    <a:lnTo>
                      <a:pt x="49" y="984"/>
                    </a:lnTo>
                    <a:lnTo>
                      <a:pt x="31" y="1022"/>
                    </a:lnTo>
                    <a:lnTo>
                      <a:pt x="19" y="1060"/>
                    </a:lnTo>
                    <a:lnTo>
                      <a:pt x="11" y="1095"/>
                    </a:lnTo>
                    <a:lnTo>
                      <a:pt x="7" y="1130"/>
                    </a:lnTo>
                    <a:lnTo>
                      <a:pt x="11" y="1162"/>
                    </a:lnTo>
                    <a:lnTo>
                      <a:pt x="19" y="1193"/>
                    </a:lnTo>
                    <a:lnTo>
                      <a:pt x="35" y="1223"/>
                    </a:lnTo>
                    <a:lnTo>
                      <a:pt x="56" y="1249"/>
                    </a:lnTo>
                    <a:lnTo>
                      <a:pt x="79" y="1271"/>
                    </a:lnTo>
                    <a:lnTo>
                      <a:pt x="104" y="1290"/>
                    </a:lnTo>
                    <a:lnTo>
                      <a:pt x="130" y="1305"/>
                    </a:lnTo>
                    <a:lnTo>
                      <a:pt x="158" y="1317"/>
                    </a:lnTo>
                    <a:lnTo>
                      <a:pt x="187" y="1325"/>
                    </a:lnTo>
                    <a:lnTo>
                      <a:pt x="215" y="1332"/>
                    </a:lnTo>
                    <a:lnTo>
                      <a:pt x="242" y="1337"/>
                    </a:lnTo>
                    <a:lnTo>
                      <a:pt x="269" y="1339"/>
                    </a:lnTo>
                    <a:lnTo>
                      <a:pt x="293" y="1340"/>
                    </a:lnTo>
                    <a:lnTo>
                      <a:pt x="316" y="1340"/>
                    </a:lnTo>
                    <a:lnTo>
                      <a:pt x="334" y="1339"/>
                    </a:lnTo>
                    <a:lnTo>
                      <a:pt x="350" y="1338"/>
                    </a:lnTo>
                    <a:lnTo>
                      <a:pt x="363" y="1337"/>
                    </a:lnTo>
                    <a:lnTo>
                      <a:pt x="371" y="1336"/>
                    </a:lnTo>
                    <a:lnTo>
                      <a:pt x="373" y="133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11" name="Freeform 489"/>
              <p:cNvSpPr/>
              <p:nvPr/>
            </p:nvSpPr>
            <p:spPr>
              <a:xfrm>
                <a:off x="3348" y="3352"/>
                <a:ext cx="55" cy="62"/>
              </a:xfrm>
              <a:custGeom>
                <a:avLst/>
                <a:gdLst>
                  <a:gd name="txL" fmla="*/ 0 w 110"/>
                  <a:gd name="txT" fmla="*/ 0 h 123"/>
                  <a:gd name="txR" fmla="*/ 110 w 110"/>
                  <a:gd name="txB" fmla="*/ 123 h 123"/>
                </a:gdLst>
                <a:ahLst/>
                <a:cxnLst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2"/>
                  </a:cxn>
                </a:cxnLst>
                <a:rect l="txL" t="txT" r="txR" b="txB"/>
                <a:pathLst>
                  <a:path w="110" h="123">
                    <a:moveTo>
                      <a:pt x="99" y="62"/>
                    </a:moveTo>
                    <a:lnTo>
                      <a:pt x="105" y="56"/>
                    </a:lnTo>
                    <a:lnTo>
                      <a:pt x="110" y="48"/>
                    </a:lnTo>
                    <a:lnTo>
                      <a:pt x="110" y="39"/>
                    </a:lnTo>
                    <a:lnTo>
                      <a:pt x="108" y="31"/>
                    </a:lnTo>
                    <a:lnTo>
                      <a:pt x="102" y="25"/>
                    </a:lnTo>
                    <a:lnTo>
                      <a:pt x="94" y="21"/>
                    </a:lnTo>
                    <a:lnTo>
                      <a:pt x="86" y="20"/>
                    </a:lnTo>
                    <a:lnTo>
                      <a:pt x="77" y="23"/>
                    </a:lnTo>
                    <a:lnTo>
                      <a:pt x="74" y="13"/>
                    </a:lnTo>
                    <a:lnTo>
                      <a:pt x="70" y="6"/>
                    </a:lnTo>
                    <a:lnTo>
                      <a:pt x="63" y="2"/>
                    </a:lnTo>
                    <a:lnTo>
                      <a:pt x="55" y="0"/>
                    </a:lnTo>
                    <a:lnTo>
                      <a:pt x="48" y="2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3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4"/>
                    </a:lnTo>
                    <a:lnTo>
                      <a:pt x="3" y="31"/>
                    </a:lnTo>
                    <a:lnTo>
                      <a:pt x="1" y="39"/>
                    </a:lnTo>
                    <a:lnTo>
                      <a:pt x="1" y="47"/>
                    </a:lnTo>
                    <a:lnTo>
                      <a:pt x="4" y="55"/>
                    </a:lnTo>
                    <a:lnTo>
                      <a:pt x="11" y="61"/>
                    </a:lnTo>
                    <a:lnTo>
                      <a:pt x="4" y="66"/>
                    </a:lnTo>
                    <a:lnTo>
                      <a:pt x="0" y="74"/>
                    </a:lnTo>
                    <a:lnTo>
                      <a:pt x="0" y="84"/>
                    </a:lnTo>
                    <a:lnTo>
                      <a:pt x="2" y="92"/>
                    </a:lnTo>
                    <a:lnTo>
                      <a:pt x="8" y="97"/>
                    </a:lnTo>
                    <a:lnTo>
                      <a:pt x="16" y="101"/>
                    </a:lnTo>
                    <a:lnTo>
                      <a:pt x="24" y="102"/>
                    </a:lnTo>
                    <a:lnTo>
                      <a:pt x="33" y="100"/>
                    </a:lnTo>
                    <a:lnTo>
                      <a:pt x="35" y="109"/>
                    </a:lnTo>
                    <a:lnTo>
                      <a:pt x="40" y="116"/>
                    </a:lnTo>
                    <a:lnTo>
                      <a:pt x="46" y="121"/>
                    </a:lnTo>
                    <a:lnTo>
                      <a:pt x="54" y="123"/>
                    </a:lnTo>
                    <a:lnTo>
                      <a:pt x="62" y="121"/>
                    </a:lnTo>
                    <a:lnTo>
                      <a:pt x="69" y="116"/>
                    </a:lnTo>
                    <a:lnTo>
                      <a:pt x="73" y="109"/>
                    </a:lnTo>
                    <a:lnTo>
                      <a:pt x="76" y="101"/>
                    </a:lnTo>
                    <a:lnTo>
                      <a:pt x="85" y="103"/>
                    </a:lnTo>
                    <a:lnTo>
                      <a:pt x="93" y="102"/>
                    </a:lnTo>
                    <a:lnTo>
                      <a:pt x="101" y="99"/>
                    </a:lnTo>
                    <a:lnTo>
                      <a:pt x="107" y="93"/>
                    </a:lnTo>
                    <a:lnTo>
                      <a:pt x="109" y="85"/>
                    </a:lnTo>
                    <a:lnTo>
                      <a:pt x="109" y="77"/>
                    </a:lnTo>
                    <a:lnTo>
                      <a:pt x="105" y="69"/>
                    </a:lnTo>
                    <a:lnTo>
                      <a:pt x="99" y="6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12" name="Freeform 490"/>
              <p:cNvSpPr/>
              <p:nvPr/>
            </p:nvSpPr>
            <p:spPr>
              <a:xfrm>
                <a:off x="3367" y="3375"/>
                <a:ext cx="16" cy="16"/>
              </a:xfrm>
              <a:custGeom>
                <a:avLst/>
                <a:gdLst>
                  <a:gd name="txL" fmla="*/ 0 w 31"/>
                  <a:gd name="txT" fmla="*/ 0 h 33"/>
                  <a:gd name="txR" fmla="*/ 31 w 31"/>
                  <a:gd name="txB" fmla="*/ 33 h 33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1" h="33">
                    <a:moveTo>
                      <a:pt x="15" y="33"/>
                    </a:moveTo>
                    <a:lnTo>
                      <a:pt x="9" y="32"/>
                    </a:lnTo>
                    <a:lnTo>
                      <a:pt x="4" y="28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5"/>
                    </a:lnTo>
                    <a:lnTo>
                      <a:pt x="9" y="2"/>
                    </a:lnTo>
                    <a:lnTo>
                      <a:pt x="15" y="0"/>
                    </a:lnTo>
                    <a:lnTo>
                      <a:pt x="22" y="2"/>
                    </a:lnTo>
                    <a:lnTo>
                      <a:pt x="26" y="5"/>
                    </a:lnTo>
                    <a:lnTo>
                      <a:pt x="30" y="10"/>
                    </a:lnTo>
                    <a:lnTo>
                      <a:pt x="31" y="17"/>
                    </a:lnTo>
                    <a:lnTo>
                      <a:pt x="30" y="24"/>
                    </a:lnTo>
                    <a:lnTo>
                      <a:pt x="26" y="28"/>
                    </a:lnTo>
                    <a:lnTo>
                      <a:pt x="22" y="32"/>
                    </a:lnTo>
                    <a:lnTo>
                      <a:pt x="15" y="33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13" name="Freeform 491"/>
              <p:cNvSpPr/>
              <p:nvPr/>
            </p:nvSpPr>
            <p:spPr>
              <a:xfrm>
                <a:off x="2828" y="3366"/>
                <a:ext cx="56" cy="61"/>
              </a:xfrm>
              <a:custGeom>
                <a:avLst/>
                <a:gdLst>
                  <a:gd name="txL" fmla="*/ 0 w 111"/>
                  <a:gd name="txT" fmla="*/ 0 h 122"/>
                  <a:gd name="txR" fmla="*/ 111 w 111"/>
                  <a:gd name="txB" fmla="*/ 122 h 122"/>
                </a:gdLst>
                <a:ahLst/>
                <a:cxnLst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2"/>
                  </a:cxn>
                </a:cxnLst>
                <a:rect l="txL" t="txT" r="txR" b="txB"/>
                <a:pathLst>
                  <a:path w="111" h="122">
                    <a:moveTo>
                      <a:pt x="101" y="61"/>
                    </a:moveTo>
                    <a:lnTo>
                      <a:pt x="108" y="55"/>
                    </a:lnTo>
                    <a:lnTo>
                      <a:pt x="111" y="47"/>
                    </a:lnTo>
                    <a:lnTo>
                      <a:pt x="111" y="39"/>
                    </a:lnTo>
                    <a:lnTo>
                      <a:pt x="109" y="31"/>
                    </a:lnTo>
                    <a:lnTo>
                      <a:pt x="103" y="24"/>
                    </a:lnTo>
                    <a:lnTo>
                      <a:pt x="96" y="21"/>
                    </a:lnTo>
                    <a:lnTo>
                      <a:pt x="88" y="20"/>
                    </a:lnTo>
                    <a:lnTo>
                      <a:pt x="79" y="22"/>
                    </a:lnTo>
                    <a:lnTo>
                      <a:pt x="77" y="13"/>
                    </a:lnTo>
                    <a:lnTo>
                      <a:pt x="71" y="6"/>
                    </a:lnTo>
                    <a:lnTo>
                      <a:pt x="64" y="1"/>
                    </a:lnTo>
                    <a:lnTo>
                      <a:pt x="56" y="0"/>
                    </a:lnTo>
                    <a:lnTo>
                      <a:pt x="48" y="1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2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3"/>
                    </a:lnTo>
                    <a:lnTo>
                      <a:pt x="3" y="30"/>
                    </a:lnTo>
                    <a:lnTo>
                      <a:pt x="1" y="38"/>
                    </a:lnTo>
                    <a:lnTo>
                      <a:pt x="1" y="46"/>
                    </a:lnTo>
                    <a:lnTo>
                      <a:pt x="4" y="54"/>
                    </a:lnTo>
                    <a:lnTo>
                      <a:pt x="11" y="60"/>
                    </a:lnTo>
                    <a:lnTo>
                      <a:pt x="4" y="66"/>
                    </a:lnTo>
                    <a:lnTo>
                      <a:pt x="1" y="74"/>
                    </a:lnTo>
                    <a:lnTo>
                      <a:pt x="0" y="83"/>
                    </a:lnTo>
                    <a:lnTo>
                      <a:pt x="2" y="91"/>
                    </a:lnTo>
                    <a:lnTo>
                      <a:pt x="8" y="98"/>
                    </a:lnTo>
                    <a:lnTo>
                      <a:pt x="16" y="102"/>
                    </a:lnTo>
                    <a:lnTo>
                      <a:pt x="24" y="102"/>
                    </a:lnTo>
                    <a:lnTo>
                      <a:pt x="33" y="99"/>
                    </a:lnTo>
                    <a:lnTo>
                      <a:pt x="35" y="108"/>
                    </a:lnTo>
                    <a:lnTo>
                      <a:pt x="40" y="115"/>
                    </a:lnTo>
                    <a:lnTo>
                      <a:pt x="47" y="120"/>
                    </a:lnTo>
                    <a:lnTo>
                      <a:pt x="55" y="122"/>
                    </a:lnTo>
                    <a:lnTo>
                      <a:pt x="63" y="120"/>
                    </a:lnTo>
                    <a:lnTo>
                      <a:pt x="70" y="115"/>
                    </a:lnTo>
                    <a:lnTo>
                      <a:pt x="76" y="108"/>
                    </a:lnTo>
                    <a:lnTo>
                      <a:pt x="78" y="100"/>
                    </a:lnTo>
                    <a:lnTo>
                      <a:pt x="87" y="103"/>
                    </a:lnTo>
                    <a:lnTo>
                      <a:pt x="95" y="102"/>
                    </a:lnTo>
                    <a:lnTo>
                      <a:pt x="103" y="98"/>
                    </a:lnTo>
                    <a:lnTo>
                      <a:pt x="109" y="92"/>
                    </a:lnTo>
                    <a:lnTo>
                      <a:pt x="111" y="84"/>
                    </a:lnTo>
                    <a:lnTo>
                      <a:pt x="110" y="76"/>
                    </a:lnTo>
                    <a:lnTo>
                      <a:pt x="107" y="68"/>
                    </a:lnTo>
                    <a:lnTo>
                      <a:pt x="101" y="61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14" name="Freeform 492"/>
              <p:cNvSpPr/>
              <p:nvPr/>
            </p:nvSpPr>
            <p:spPr>
              <a:xfrm>
                <a:off x="2847" y="3388"/>
                <a:ext cx="16" cy="16"/>
              </a:xfrm>
              <a:custGeom>
                <a:avLst/>
                <a:gdLst>
                  <a:gd name="txL" fmla="*/ 0 w 32"/>
                  <a:gd name="txT" fmla="*/ 0 h 32"/>
                  <a:gd name="txR" fmla="*/ 32 w 32"/>
                  <a:gd name="txB" fmla="*/ 32 h 32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2" h="32">
                    <a:moveTo>
                      <a:pt x="16" y="32"/>
                    </a:moveTo>
                    <a:lnTo>
                      <a:pt x="9" y="31"/>
                    </a:lnTo>
                    <a:lnTo>
                      <a:pt x="4" y="28"/>
                    </a:lnTo>
                    <a:lnTo>
                      <a:pt x="1" y="23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4" y="5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7" y="5"/>
                    </a:lnTo>
                    <a:lnTo>
                      <a:pt x="31" y="9"/>
                    </a:lnTo>
                    <a:lnTo>
                      <a:pt x="32" y="16"/>
                    </a:lnTo>
                    <a:lnTo>
                      <a:pt x="31" y="23"/>
                    </a:lnTo>
                    <a:lnTo>
                      <a:pt x="27" y="28"/>
                    </a:lnTo>
                    <a:lnTo>
                      <a:pt x="23" y="31"/>
                    </a:lnTo>
                    <a:lnTo>
                      <a:pt x="16" y="32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15" name="Freeform 493"/>
              <p:cNvSpPr/>
              <p:nvPr/>
            </p:nvSpPr>
            <p:spPr>
              <a:xfrm>
                <a:off x="2862" y="2353"/>
                <a:ext cx="68" cy="74"/>
              </a:xfrm>
              <a:custGeom>
                <a:avLst/>
                <a:gdLst>
                  <a:gd name="txL" fmla="*/ 0 w 136"/>
                  <a:gd name="txT" fmla="*/ 0 h 149"/>
                  <a:gd name="txR" fmla="*/ 136 w 136"/>
                  <a:gd name="txB" fmla="*/ 149 h 149"/>
                </a:gdLst>
                <a:ahLst/>
                <a:cxnLst>
                  <a:cxn ang="0">
                    <a:pos x="5" y="2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5" y="3"/>
                  </a:cxn>
                  <a:cxn ang="0">
                    <a:pos x="5" y="2"/>
                  </a:cxn>
                </a:cxnLst>
                <a:rect l="txL" t="txT" r="txR" b="txB"/>
                <a:pathLst>
                  <a:path w="136" h="149">
                    <a:moveTo>
                      <a:pt x="123" y="75"/>
                    </a:moveTo>
                    <a:lnTo>
                      <a:pt x="131" y="67"/>
                    </a:lnTo>
                    <a:lnTo>
                      <a:pt x="135" y="58"/>
                    </a:lnTo>
                    <a:lnTo>
                      <a:pt x="136" y="47"/>
                    </a:lnTo>
                    <a:lnTo>
                      <a:pt x="133" y="38"/>
                    </a:lnTo>
                    <a:lnTo>
                      <a:pt x="129" y="34"/>
                    </a:lnTo>
                    <a:lnTo>
                      <a:pt x="126" y="30"/>
                    </a:lnTo>
                    <a:lnTo>
                      <a:pt x="121" y="28"/>
                    </a:lnTo>
                    <a:lnTo>
                      <a:pt x="117" y="26"/>
                    </a:lnTo>
                    <a:lnTo>
                      <a:pt x="112" y="26"/>
                    </a:lnTo>
                    <a:lnTo>
                      <a:pt x="106" y="26"/>
                    </a:lnTo>
                    <a:lnTo>
                      <a:pt x="102" y="26"/>
                    </a:lnTo>
                    <a:lnTo>
                      <a:pt x="96" y="28"/>
                    </a:lnTo>
                    <a:lnTo>
                      <a:pt x="94" y="18"/>
                    </a:lnTo>
                    <a:lnTo>
                      <a:pt x="88" y="8"/>
                    </a:lnTo>
                    <a:lnTo>
                      <a:pt x="79" y="3"/>
                    </a:lnTo>
                    <a:lnTo>
                      <a:pt x="68" y="0"/>
                    </a:lnTo>
                    <a:lnTo>
                      <a:pt x="58" y="3"/>
                    </a:lnTo>
                    <a:lnTo>
                      <a:pt x="50" y="8"/>
                    </a:lnTo>
                    <a:lnTo>
                      <a:pt x="44" y="16"/>
                    </a:lnTo>
                    <a:lnTo>
                      <a:pt x="42" y="27"/>
                    </a:lnTo>
                    <a:lnTo>
                      <a:pt x="36" y="24"/>
                    </a:lnTo>
                    <a:lnTo>
                      <a:pt x="30" y="24"/>
                    </a:lnTo>
                    <a:lnTo>
                      <a:pt x="25" y="24"/>
                    </a:lnTo>
                    <a:lnTo>
                      <a:pt x="20" y="24"/>
                    </a:lnTo>
                    <a:lnTo>
                      <a:pt x="15" y="27"/>
                    </a:lnTo>
                    <a:lnTo>
                      <a:pt x="11" y="29"/>
                    </a:lnTo>
                    <a:lnTo>
                      <a:pt x="7" y="32"/>
                    </a:lnTo>
                    <a:lnTo>
                      <a:pt x="4" y="37"/>
                    </a:lnTo>
                    <a:lnTo>
                      <a:pt x="0" y="46"/>
                    </a:lnTo>
                    <a:lnTo>
                      <a:pt x="2" y="57"/>
                    </a:lnTo>
                    <a:lnTo>
                      <a:pt x="6" y="66"/>
                    </a:lnTo>
                    <a:lnTo>
                      <a:pt x="13" y="74"/>
                    </a:lnTo>
                    <a:lnTo>
                      <a:pt x="5" y="81"/>
                    </a:lnTo>
                    <a:lnTo>
                      <a:pt x="0" y="90"/>
                    </a:lnTo>
                    <a:lnTo>
                      <a:pt x="0" y="100"/>
                    </a:lnTo>
                    <a:lnTo>
                      <a:pt x="4" y="111"/>
                    </a:lnTo>
                    <a:lnTo>
                      <a:pt x="7" y="115"/>
                    </a:lnTo>
                    <a:lnTo>
                      <a:pt x="11" y="119"/>
                    </a:lnTo>
                    <a:lnTo>
                      <a:pt x="14" y="121"/>
                    </a:lnTo>
                    <a:lnTo>
                      <a:pt x="19" y="122"/>
                    </a:lnTo>
                    <a:lnTo>
                      <a:pt x="25" y="123"/>
                    </a:lnTo>
                    <a:lnTo>
                      <a:pt x="29" y="123"/>
                    </a:lnTo>
                    <a:lnTo>
                      <a:pt x="34" y="122"/>
                    </a:lnTo>
                    <a:lnTo>
                      <a:pt x="40" y="121"/>
                    </a:lnTo>
                    <a:lnTo>
                      <a:pt x="42" y="132"/>
                    </a:lnTo>
                    <a:lnTo>
                      <a:pt x="49" y="141"/>
                    </a:lnTo>
                    <a:lnTo>
                      <a:pt x="57" y="147"/>
                    </a:lnTo>
                    <a:lnTo>
                      <a:pt x="67" y="149"/>
                    </a:lnTo>
                    <a:lnTo>
                      <a:pt x="78" y="147"/>
                    </a:lnTo>
                    <a:lnTo>
                      <a:pt x="86" y="141"/>
                    </a:lnTo>
                    <a:lnTo>
                      <a:pt x="91" y="133"/>
                    </a:lnTo>
                    <a:lnTo>
                      <a:pt x="94" y="122"/>
                    </a:lnTo>
                    <a:lnTo>
                      <a:pt x="100" y="123"/>
                    </a:lnTo>
                    <a:lnTo>
                      <a:pt x="105" y="125"/>
                    </a:lnTo>
                    <a:lnTo>
                      <a:pt x="111" y="125"/>
                    </a:lnTo>
                    <a:lnTo>
                      <a:pt x="116" y="123"/>
                    </a:lnTo>
                    <a:lnTo>
                      <a:pt x="120" y="122"/>
                    </a:lnTo>
                    <a:lnTo>
                      <a:pt x="125" y="120"/>
                    </a:lnTo>
                    <a:lnTo>
                      <a:pt x="128" y="117"/>
                    </a:lnTo>
                    <a:lnTo>
                      <a:pt x="132" y="112"/>
                    </a:lnTo>
                    <a:lnTo>
                      <a:pt x="135" y="103"/>
                    </a:lnTo>
                    <a:lnTo>
                      <a:pt x="134" y="92"/>
                    </a:lnTo>
                    <a:lnTo>
                      <a:pt x="129" y="83"/>
                    </a:lnTo>
                    <a:lnTo>
                      <a:pt x="123" y="75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16" name="Freeform 494"/>
              <p:cNvSpPr/>
              <p:nvPr/>
            </p:nvSpPr>
            <p:spPr>
              <a:xfrm>
                <a:off x="2885" y="2380"/>
                <a:ext cx="20" cy="20"/>
              </a:xfrm>
              <a:custGeom>
                <a:avLst/>
                <a:gdLst>
                  <a:gd name="txL" fmla="*/ 0 w 39"/>
                  <a:gd name="txT" fmla="*/ 0 h 40"/>
                  <a:gd name="txR" fmla="*/ 39 w 39"/>
                  <a:gd name="txB" fmla="*/ 40 h 40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39" h="40">
                    <a:moveTo>
                      <a:pt x="19" y="40"/>
                    </a:moveTo>
                    <a:lnTo>
                      <a:pt x="11" y="38"/>
                    </a:lnTo>
                    <a:lnTo>
                      <a:pt x="5" y="34"/>
                    </a:lnTo>
                    <a:lnTo>
                      <a:pt x="1" y="27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5" y="6"/>
                    </a:lnTo>
                    <a:lnTo>
                      <a:pt x="11" y="2"/>
                    </a:lnTo>
                    <a:lnTo>
                      <a:pt x="19" y="0"/>
                    </a:lnTo>
                    <a:lnTo>
                      <a:pt x="26" y="2"/>
                    </a:lnTo>
                    <a:lnTo>
                      <a:pt x="33" y="6"/>
                    </a:lnTo>
                    <a:lnTo>
                      <a:pt x="38" y="12"/>
                    </a:lnTo>
                    <a:lnTo>
                      <a:pt x="39" y="20"/>
                    </a:lnTo>
                    <a:lnTo>
                      <a:pt x="38" y="27"/>
                    </a:lnTo>
                    <a:lnTo>
                      <a:pt x="33" y="34"/>
                    </a:lnTo>
                    <a:lnTo>
                      <a:pt x="26" y="38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17" name="Freeform 495"/>
              <p:cNvSpPr/>
              <p:nvPr/>
            </p:nvSpPr>
            <p:spPr>
              <a:xfrm>
                <a:off x="3744" y="3196"/>
                <a:ext cx="64" cy="90"/>
              </a:xfrm>
              <a:custGeom>
                <a:avLst/>
                <a:gdLst>
                  <a:gd name="txL" fmla="*/ 0 w 129"/>
                  <a:gd name="txT" fmla="*/ 0 h 181"/>
                  <a:gd name="txR" fmla="*/ 129 w 129"/>
                  <a:gd name="txB" fmla="*/ 181 h 181"/>
                </a:gdLst>
                <a:ahLst/>
                <a:cxnLst>
                  <a:cxn ang="0">
                    <a:pos x="0" y="5"/>
                  </a:cxn>
                  <a:cxn ang="0">
                    <a:pos x="0" y="5"/>
                  </a:cxn>
                  <a:cxn ang="0">
                    <a:pos x="1" y="4"/>
                  </a:cxn>
                  <a:cxn ang="0">
                    <a:pos x="2" y="4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txL" t="txT" r="txR" b="txB"/>
                <a:pathLst>
                  <a:path w="129" h="181">
                    <a:moveTo>
                      <a:pt x="0" y="181"/>
                    </a:moveTo>
                    <a:lnTo>
                      <a:pt x="25" y="172"/>
                    </a:lnTo>
                    <a:lnTo>
                      <a:pt x="52" y="158"/>
                    </a:lnTo>
                    <a:lnTo>
                      <a:pt x="76" y="141"/>
                    </a:lnTo>
                    <a:lnTo>
                      <a:pt x="97" y="120"/>
                    </a:lnTo>
                    <a:lnTo>
                      <a:pt x="114" y="98"/>
                    </a:lnTo>
                    <a:lnTo>
                      <a:pt x="124" y="74"/>
                    </a:lnTo>
                    <a:lnTo>
                      <a:pt x="129" y="50"/>
                    </a:lnTo>
                    <a:lnTo>
                      <a:pt x="124" y="26"/>
                    </a:lnTo>
                    <a:lnTo>
                      <a:pt x="114" y="8"/>
                    </a:lnTo>
                    <a:lnTo>
                      <a:pt x="100" y="0"/>
                    </a:lnTo>
                    <a:lnTo>
                      <a:pt x="86" y="1"/>
                    </a:lnTo>
                    <a:lnTo>
                      <a:pt x="72" y="8"/>
                    </a:lnTo>
                    <a:lnTo>
                      <a:pt x="61" y="21"/>
                    </a:lnTo>
                    <a:lnTo>
                      <a:pt x="53" y="38"/>
                    </a:lnTo>
                    <a:lnTo>
                      <a:pt x="49" y="58"/>
                    </a:lnTo>
                    <a:lnTo>
                      <a:pt x="52" y="79"/>
                    </a:lnTo>
                    <a:lnTo>
                      <a:pt x="54" y="95"/>
                    </a:lnTo>
                    <a:lnTo>
                      <a:pt x="49" y="113"/>
                    </a:lnTo>
                    <a:lnTo>
                      <a:pt x="41" y="129"/>
                    </a:lnTo>
                    <a:lnTo>
                      <a:pt x="31" y="145"/>
                    </a:lnTo>
                    <a:lnTo>
                      <a:pt x="19" y="160"/>
                    </a:lnTo>
                    <a:lnTo>
                      <a:pt x="10" y="171"/>
                    </a:lnTo>
                    <a:lnTo>
                      <a:pt x="2" y="179"/>
                    </a:lnTo>
                    <a:lnTo>
                      <a:pt x="0" y="181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18" name="Freeform 496"/>
              <p:cNvSpPr/>
              <p:nvPr/>
            </p:nvSpPr>
            <p:spPr>
              <a:xfrm>
                <a:off x="3713" y="3180"/>
                <a:ext cx="45" cy="103"/>
              </a:xfrm>
              <a:custGeom>
                <a:avLst/>
                <a:gdLst>
                  <a:gd name="txL" fmla="*/ 0 w 90"/>
                  <a:gd name="txT" fmla="*/ 0 h 206"/>
                  <a:gd name="txR" fmla="*/ 90 w 90"/>
                  <a:gd name="txB" fmla="*/ 206 h 206"/>
                </a:gdLst>
                <a:ahLst/>
                <a:cxnLst>
                  <a:cxn ang="0">
                    <a:pos x="2" y="7"/>
                  </a:cxn>
                  <a:cxn ang="0">
                    <a:pos x="3" y="6"/>
                  </a:cxn>
                  <a:cxn ang="0">
                    <a:pos x="3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7"/>
                  </a:cxn>
                  <a:cxn ang="0">
                    <a:pos x="2" y="7"/>
                  </a:cxn>
                  <a:cxn ang="0">
                    <a:pos x="2" y="7"/>
                  </a:cxn>
                </a:cxnLst>
                <a:rect l="txL" t="txT" r="txR" b="txB"/>
                <a:pathLst>
                  <a:path w="90" h="206">
                    <a:moveTo>
                      <a:pt x="50" y="206"/>
                    </a:moveTo>
                    <a:lnTo>
                      <a:pt x="65" y="183"/>
                    </a:lnTo>
                    <a:lnTo>
                      <a:pt x="77" y="157"/>
                    </a:lnTo>
                    <a:lnTo>
                      <a:pt x="85" y="128"/>
                    </a:lnTo>
                    <a:lnTo>
                      <a:pt x="90" y="99"/>
                    </a:lnTo>
                    <a:lnTo>
                      <a:pt x="88" y="70"/>
                    </a:lnTo>
                    <a:lnTo>
                      <a:pt x="83" y="45"/>
                    </a:lnTo>
                    <a:lnTo>
                      <a:pt x="70" y="23"/>
                    </a:lnTo>
                    <a:lnTo>
                      <a:pt x="52" y="7"/>
                    </a:lnTo>
                    <a:lnTo>
                      <a:pt x="33" y="0"/>
                    </a:lnTo>
                    <a:lnTo>
                      <a:pt x="18" y="2"/>
                    </a:lnTo>
                    <a:lnTo>
                      <a:pt x="7" y="12"/>
                    </a:lnTo>
                    <a:lnTo>
                      <a:pt x="1" y="26"/>
                    </a:lnTo>
                    <a:lnTo>
                      <a:pt x="0" y="43"/>
                    </a:lnTo>
                    <a:lnTo>
                      <a:pt x="3" y="61"/>
                    </a:lnTo>
                    <a:lnTo>
                      <a:pt x="12" y="80"/>
                    </a:lnTo>
                    <a:lnTo>
                      <a:pt x="27" y="93"/>
                    </a:lnTo>
                    <a:lnTo>
                      <a:pt x="39" y="106"/>
                    </a:lnTo>
                    <a:lnTo>
                      <a:pt x="47" y="122"/>
                    </a:lnTo>
                    <a:lnTo>
                      <a:pt x="52" y="141"/>
                    </a:lnTo>
                    <a:lnTo>
                      <a:pt x="53" y="159"/>
                    </a:lnTo>
                    <a:lnTo>
                      <a:pt x="53" y="178"/>
                    </a:lnTo>
                    <a:lnTo>
                      <a:pt x="53" y="193"/>
                    </a:lnTo>
                    <a:lnTo>
                      <a:pt x="50" y="203"/>
                    </a:lnTo>
                    <a:lnTo>
                      <a:pt x="50" y="20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19" name="Freeform 497"/>
              <p:cNvSpPr/>
              <p:nvPr/>
            </p:nvSpPr>
            <p:spPr>
              <a:xfrm>
                <a:off x="3745" y="3250"/>
                <a:ext cx="100" cy="50"/>
              </a:xfrm>
              <a:custGeom>
                <a:avLst/>
                <a:gdLst>
                  <a:gd name="txL" fmla="*/ 0 w 201"/>
                  <a:gd name="txT" fmla="*/ 0 h 99"/>
                  <a:gd name="txR" fmla="*/ 201 w 201"/>
                  <a:gd name="txB" fmla="*/ 99 h 99"/>
                </a:gdLst>
                <a:ahLst/>
                <a:cxnLst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2"/>
                  </a:cxn>
                  <a:cxn ang="0">
                    <a:pos x="6" y="2"/>
                  </a:cxn>
                  <a:cxn ang="0">
                    <a:pos x="6" y="1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txL" t="txT" r="txR" b="txB"/>
                <a:pathLst>
                  <a:path w="201" h="99">
                    <a:moveTo>
                      <a:pt x="0" y="78"/>
                    </a:moveTo>
                    <a:lnTo>
                      <a:pt x="13" y="84"/>
                    </a:lnTo>
                    <a:lnTo>
                      <a:pt x="26" y="88"/>
                    </a:lnTo>
                    <a:lnTo>
                      <a:pt x="39" y="92"/>
                    </a:lnTo>
                    <a:lnTo>
                      <a:pt x="53" y="95"/>
                    </a:lnTo>
                    <a:lnTo>
                      <a:pt x="68" y="98"/>
                    </a:lnTo>
                    <a:lnTo>
                      <a:pt x="83" y="99"/>
                    </a:lnTo>
                    <a:lnTo>
                      <a:pt x="98" y="99"/>
                    </a:lnTo>
                    <a:lnTo>
                      <a:pt x="113" y="99"/>
                    </a:lnTo>
                    <a:lnTo>
                      <a:pt x="127" y="96"/>
                    </a:lnTo>
                    <a:lnTo>
                      <a:pt x="140" y="93"/>
                    </a:lnTo>
                    <a:lnTo>
                      <a:pt x="152" y="90"/>
                    </a:lnTo>
                    <a:lnTo>
                      <a:pt x="165" y="84"/>
                    </a:lnTo>
                    <a:lnTo>
                      <a:pt x="175" y="77"/>
                    </a:lnTo>
                    <a:lnTo>
                      <a:pt x="184" y="68"/>
                    </a:lnTo>
                    <a:lnTo>
                      <a:pt x="191" y="58"/>
                    </a:lnTo>
                    <a:lnTo>
                      <a:pt x="197" y="47"/>
                    </a:lnTo>
                    <a:lnTo>
                      <a:pt x="201" y="27"/>
                    </a:lnTo>
                    <a:lnTo>
                      <a:pt x="196" y="12"/>
                    </a:lnTo>
                    <a:lnTo>
                      <a:pt x="186" y="3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6" y="9"/>
                    </a:lnTo>
                    <a:lnTo>
                      <a:pt x="120" y="20"/>
                    </a:lnTo>
                    <a:lnTo>
                      <a:pt x="108" y="38"/>
                    </a:lnTo>
                    <a:lnTo>
                      <a:pt x="98" y="52"/>
                    </a:lnTo>
                    <a:lnTo>
                      <a:pt x="83" y="62"/>
                    </a:lnTo>
                    <a:lnTo>
                      <a:pt x="66" y="69"/>
                    </a:lnTo>
                    <a:lnTo>
                      <a:pt x="47" y="73"/>
                    </a:lnTo>
                    <a:lnTo>
                      <a:pt x="29" y="76"/>
                    </a:lnTo>
                    <a:lnTo>
                      <a:pt x="14" y="78"/>
                    </a:lnTo>
                    <a:lnTo>
                      <a:pt x="4" y="78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20" name="Freeform 498"/>
              <p:cNvSpPr/>
              <p:nvPr/>
            </p:nvSpPr>
            <p:spPr>
              <a:xfrm>
                <a:off x="3743" y="3295"/>
                <a:ext cx="99" cy="50"/>
              </a:xfrm>
              <a:custGeom>
                <a:avLst/>
                <a:gdLst>
                  <a:gd name="txL" fmla="*/ 0 w 198"/>
                  <a:gd name="txT" fmla="*/ 0 h 100"/>
                  <a:gd name="txR" fmla="*/ 198 w 198"/>
                  <a:gd name="txB" fmla="*/ 100 h 100"/>
                </a:gdLst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4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6" y="3"/>
                  </a:cxn>
                  <a:cxn ang="0">
                    <a:pos x="6" y="3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6" y="2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txL" t="txT" r="txR" b="txB"/>
                <a:pathLst>
                  <a:path w="198" h="100">
                    <a:moveTo>
                      <a:pt x="0" y="0"/>
                    </a:moveTo>
                    <a:lnTo>
                      <a:pt x="15" y="23"/>
                    </a:lnTo>
                    <a:lnTo>
                      <a:pt x="33" y="44"/>
                    </a:lnTo>
                    <a:lnTo>
                      <a:pt x="55" y="65"/>
                    </a:lnTo>
                    <a:lnTo>
                      <a:pt x="79" y="81"/>
                    </a:lnTo>
                    <a:lnTo>
                      <a:pt x="105" y="94"/>
                    </a:lnTo>
                    <a:lnTo>
                      <a:pt x="130" y="100"/>
                    </a:lnTo>
                    <a:lnTo>
                      <a:pt x="154" y="99"/>
                    </a:lnTo>
                    <a:lnTo>
                      <a:pt x="177" y="89"/>
                    </a:lnTo>
                    <a:lnTo>
                      <a:pt x="192" y="76"/>
                    </a:lnTo>
                    <a:lnTo>
                      <a:pt x="198" y="61"/>
                    </a:lnTo>
                    <a:lnTo>
                      <a:pt x="194" y="47"/>
                    </a:lnTo>
                    <a:lnTo>
                      <a:pt x="184" y="35"/>
                    </a:lnTo>
                    <a:lnTo>
                      <a:pt x="169" y="26"/>
                    </a:lnTo>
                    <a:lnTo>
                      <a:pt x="151" y="21"/>
                    </a:lnTo>
                    <a:lnTo>
                      <a:pt x="131" y="23"/>
                    </a:lnTo>
                    <a:lnTo>
                      <a:pt x="111" y="29"/>
                    </a:lnTo>
                    <a:lnTo>
                      <a:pt x="95" y="34"/>
                    </a:lnTo>
                    <a:lnTo>
                      <a:pt x="78" y="34"/>
                    </a:lnTo>
                    <a:lnTo>
                      <a:pt x="58" y="29"/>
                    </a:lnTo>
                    <a:lnTo>
                      <a:pt x="41" y="23"/>
                    </a:lnTo>
                    <a:lnTo>
                      <a:pt x="25" y="15"/>
                    </a:lnTo>
                    <a:lnTo>
                      <a:pt x="11" y="8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21" name="Freeform 499"/>
              <p:cNvSpPr/>
              <p:nvPr/>
            </p:nvSpPr>
            <p:spPr>
              <a:xfrm>
                <a:off x="3735" y="3304"/>
                <a:ext cx="68" cy="87"/>
              </a:xfrm>
              <a:custGeom>
                <a:avLst/>
                <a:gdLst>
                  <a:gd name="txL" fmla="*/ 0 w 136"/>
                  <a:gd name="txT" fmla="*/ 0 h 174"/>
                  <a:gd name="txR" fmla="*/ 136 w 136"/>
                  <a:gd name="txB" fmla="*/ 174 h 174"/>
                </a:gdLst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3" y="6"/>
                  </a:cxn>
                  <a:cxn ang="0">
                    <a:pos x="3" y="6"/>
                  </a:cxn>
                  <a:cxn ang="0">
                    <a:pos x="4" y="6"/>
                  </a:cxn>
                  <a:cxn ang="0">
                    <a:pos x="5" y="6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txL" t="txT" r="txR" b="txB"/>
                <a:pathLst>
                  <a:path w="136" h="174">
                    <a:moveTo>
                      <a:pt x="0" y="0"/>
                    </a:moveTo>
                    <a:lnTo>
                      <a:pt x="0" y="28"/>
                    </a:lnTo>
                    <a:lnTo>
                      <a:pt x="2" y="56"/>
                    </a:lnTo>
                    <a:lnTo>
                      <a:pt x="10" y="85"/>
                    </a:lnTo>
                    <a:lnTo>
                      <a:pt x="20" y="113"/>
                    </a:lnTo>
                    <a:lnTo>
                      <a:pt x="35" y="137"/>
                    </a:lnTo>
                    <a:lnTo>
                      <a:pt x="53" y="157"/>
                    </a:lnTo>
                    <a:lnTo>
                      <a:pt x="74" y="169"/>
                    </a:lnTo>
                    <a:lnTo>
                      <a:pt x="99" y="174"/>
                    </a:lnTo>
                    <a:lnTo>
                      <a:pt x="118" y="170"/>
                    </a:lnTo>
                    <a:lnTo>
                      <a:pt x="131" y="161"/>
                    </a:lnTo>
                    <a:lnTo>
                      <a:pt x="136" y="147"/>
                    </a:lnTo>
                    <a:lnTo>
                      <a:pt x="133" y="132"/>
                    </a:lnTo>
                    <a:lnTo>
                      <a:pt x="126" y="116"/>
                    </a:lnTo>
                    <a:lnTo>
                      <a:pt x="114" y="102"/>
                    </a:lnTo>
                    <a:lnTo>
                      <a:pt x="96" y="92"/>
                    </a:lnTo>
                    <a:lnTo>
                      <a:pt x="77" y="88"/>
                    </a:lnTo>
                    <a:lnTo>
                      <a:pt x="61" y="83"/>
                    </a:lnTo>
                    <a:lnTo>
                      <a:pt x="46" y="73"/>
                    </a:lnTo>
                    <a:lnTo>
                      <a:pt x="32" y="59"/>
                    </a:lnTo>
                    <a:lnTo>
                      <a:pt x="21" y="43"/>
                    </a:lnTo>
                    <a:lnTo>
                      <a:pt x="12" y="26"/>
                    </a:lnTo>
                    <a:lnTo>
                      <a:pt x="5" y="13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22" name="Freeform 500"/>
              <p:cNvSpPr/>
              <p:nvPr/>
            </p:nvSpPr>
            <p:spPr>
              <a:xfrm>
                <a:off x="3490" y="3260"/>
                <a:ext cx="234" cy="81"/>
              </a:xfrm>
              <a:custGeom>
                <a:avLst/>
                <a:gdLst>
                  <a:gd name="txL" fmla="*/ 0 w 469"/>
                  <a:gd name="txT" fmla="*/ 0 h 163"/>
                  <a:gd name="txR" fmla="*/ 469 w 469"/>
                  <a:gd name="txB" fmla="*/ 163 h 163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4" y="3"/>
                  </a:cxn>
                  <a:cxn ang="0">
                    <a:pos x="5" y="3"/>
                  </a:cxn>
                  <a:cxn ang="0">
                    <a:pos x="6" y="4"/>
                  </a:cxn>
                  <a:cxn ang="0">
                    <a:pos x="7" y="4"/>
                  </a:cxn>
                  <a:cxn ang="0">
                    <a:pos x="8" y="4"/>
                  </a:cxn>
                  <a:cxn ang="0">
                    <a:pos x="10" y="5"/>
                  </a:cxn>
                  <a:cxn ang="0">
                    <a:pos x="11" y="5"/>
                  </a:cxn>
                  <a:cxn ang="0">
                    <a:pos x="12" y="4"/>
                  </a:cxn>
                  <a:cxn ang="0">
                    <a:pos x="13" y="4"/>
                  </a:cxn>
                  <a:cxn ang="0">
                    <a:pos x="13" y="4"/>
                  </a:cxn>
                  <a:cxn ang="0">
                    <a:pos x="14" y="3"/>
                  </a:cxn>
                  <a:cxn ang="0">
                    <a:pos x="14" y="3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2"/>
                  </a:cxn>
                  <a:cxn ang="0">
                    <a:pos x="14" y="3"/>
                  </a:cxn>
                  <a:cxn ang="0">
                    <a:pos x="13" y="3"/>
                  </a:cxn>
                  <a:cxn ang="0">
                    <a:pos x="13" y="3"/>
                  </a:cxn>
                  <a:cxn ang="0">
                    <a:pos x="12" y="4"/>
                  </a:cxn>
                  <a:cxn ang="0">
                    <a:pos x="12" y="4"/>
                  </a:cxn>
                  <a:cxn ang="0">
                    <a:pos x="11" y="4"/>
                  </a:cxn>
                  <a:cxn ang="0">
                    <a:pos x="10" y="4"/>
                  </a:cxn>
                  <a:cxn ang="0">
                    <a:pos x="9" y="4"/>
                  </a:cxn>
                  <a:cxn ang="0">
                    <a:pos x="7" y="4"/>
                  </a:cxn>
                  <a:cxn ang="0">
                    <a:pos x="6" y="3"/>
                  </a:cxn>
                  <a:cxn ang="0">
                    <a:pos x="4" y="2"/>
                  </a:cxn>
                  <a:cxn ang="0">
                    <a:pos x="2" y="1"/>
                  </a:cxn>
                  <a:cxn ang="0">
                    <a:pos x="0" y="0"/>
                  </a:cxn>
                </a:cxnLst>
                <a:rect l="txL" t="txT" r="txR" b="txB"/>
                <a:pathLst>
                  <a:path w="469" h="163">
                    <a:moveTo>
                      <a:pt x="9" y="5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6" y="8"/>
                    </a:lnTo>
                    <a:lnTo>
                      <a:pt x="16" y="19"/>
                    </a:lnTo>
                    <a:lnTo>
                      <a:pt x="32" y="34"/>
                    </a:lnTo>
                    <a:lnTo>
                      <a:pt x="53" y="50"/>
                    </a:lnTo>
                    <a:lnTo>
                      <a:pt x="78" y="67"/>
                    </a:lnTo>
                    <a:lnTo>
                      <a:pt x="107" y="85"/>
                    </a:lnTo>
                    <a:lnTo>
                      <a:pt x="138" y="104"/>
                    </a:lnTo>
                    <a:lnTo>
                      <a:pt x="173" y="121"/>
                    </a:lnTo>
                    <a:lnTo>
                      <a:pt x="210" y="137"/>
                    </a:lnTo>
                    <a:lnTo>
                      <a:pt x="248" y="149"/>
                    </a:lnTo>
                    <a:lnTo>
                      <a:pt x="287" y="158"/>
                    </a:lnTo>
                    <a:lnTo>
                      <a:pt x="326" y="163"/>
                    </a:lnTo>
                    <a:lnTo>
                      <a:pt x="366" y="161"/>
                    </a:lnTo>
                    <a:lnTo>
                      <a:pt x="405" y="154"/>
                    </a:lnTo>
                    <a:lnTo>
                      <a:pt x="425" y="146"/>
                    </a:lnTo>
                    <a:lnTo>
                      <a:pt x="440" y="135"/>
                    </a:lnTo>
                    <a:lnTo>
                      <a:pt x="451" y="121"/>
                    </a:lnTo>
                    <a:lnTo>
                      <a:pt x="460" y="106"/>
                    </a:lnTo>
                    <a:lnTo>
                      <a:pt x="464" y="91"/>
                    </a:lnTo>
                    <a:lnTo>
                      <a:pt x="468" y="80"/>
                    </a:lnTo>
                    <a:lnTo>
                      <a:pt x="469" y="72"/>
                    </a:lnTo>
                    <a:lnTo>
                      <a:pt x="469" y="68"/>
                    </a:lnTo>
                    <a:lnTo>
                      <a:pt x="468" y="70"/>
                    </a:lnTo>
                    <a:lnTo>
                      <a:pt x="465" y="76"/>
                    </a:lnTo>
                    <a:lnTo>
                      <a:pt x="462" y="85"/>
                    </a:lnTo>
                    <a:lnTo>
                      <a:pt x="455" y="97"/>
                    </a:lnTo>
                    <a:lnTo>
                      <a:pt x="445" y="108"/>
                    </a:lnTo>
                    <a:lnTo>
                      <a:pt x="432" y="121"/>
                    </a:lnTo>
                    <a:lnTo>
                      <a:pt x="415" y="131"/>
                    </a:lnTo>
                    <a:lnTo>
                      <a:pt x="393" y="139"/>
                    </a:lnTo>
                    <a:lnTo>
                      <a:pt x="366" y="145"/>
                    </a:lnTo>
                    <a:lnTo>
                      <a:pt x="335" y="145"/>
                    </a:lnTo>
                    <a:lnTo>
                      <a:pt x="297" y="142"/>
                    </a:lnTo>
                    <a:lnTo>
                      <a:pt x="255" y="130"/>
                    </a:lnTo>
                    <a:lnTo>
                      <a:pt x="204" y="113"/>
                    </a:lnTo>
                    <a:lnTo>
                      <a:pt x="146" y="87"/>
                    </a:lnTo>
                    <a:lnTo>
                      <a:pt x="82" y="51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23" name="Freeform 501"/>
              <p:cNvSpPr/>
              <p:nvPr/>
            </p:nvSpPr>
            <p:spPr>
              <a:xfrm>
                <a:off x="3587" y="3175"/>
                <a:ext cx="71" cy="73"/>
              </a:xfrm>
              <a:custGeom>
                <a:avLst/>
                <a:gdLst>
                  <a:gd name="txL" fmla="*/ 0 w 142"/>
                  <a:gd name="txT" fmla="*/ 0 h 145"/>
                  <a:gd name="txR" fmla="*/ 142 w 142"/>
                  <a:gd name="txB" fmla="*/ 145 h 145"/>
                </a:gdLst>
                <a:ahLst/>
                <a:cxnLst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0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3" y="4"/>
                  </a:cxn>
                </a:cxnLst>
                <a:rect l="txL" t="txT" r="txR" b="txB"/>
                <a:pathLst>
                  <a:path w="142" h="145">
                    <a:moveTo>
                      <a:pt x="89" y="123"/>
                    </a:moveTo>
                    <a:lnTo>
                      <a:pt x="85" y="134"/>
                    </a:lnTo>
                    <a:lnTo>
                      <a:pt x="76" y="140"/>
                    </a:lnTo>
                    <a:lnTo>
                      <a:pt x="67" y="145"/>
                    </a:lnTo>
                    <a:lnTo>
                      <a:pt x="57" y="145"/>
                    </a:lnTo>
                    <a:lnTo>
                      <a:pt x="48" y="140"/>
                    </a:lnTo>
                    <a:lnTo>
                      <a:pt x="41" y="134"/>
                    </a:lnTo>
                    <a:lnTo>
                      <a:pt x="37" y="124"/>
                    </a:lnTo>
                    <a:lnTo>
                      <a:pt x="36" y="113"/>
                    </a:lnTo>
                    <a:lnTo>
                      <a:pt x="30" y="114"/>
                    </a:lnTo>
                    <a:lnTo>
                      <a:pt x="25" y="114"/>
                    </a:lnTo>
                    <a:lnTo>
                      <a:pt x="20" y="113"/>
                    </a:lnTo>
                    <a:lnTo>
                      <a:pt x="15" y="112"/>
                    </a:lnTo>
                    <a:lnTo>
                      <a:pt x="11" y="108"/>
                    </a:lnTo>
                    <a:lnTo>
                      <a:pt x="7" y="105"/>
                    </a:lnTo>
                    <a:lnTo>
                      <a:pt x="4" y="101"/>
                    </a:lnTo>
                    <a:lnTo>
                      <a:pt x="2" y="97"/>
                    </a:lnTo>
                    <a:lnTo>
                      <a:pt x="0" y="86"/>
                    </a:lnTo>
                    <a:lnTo>
                      <a:pt x="3" y="76"/>
                    </a:lnTo>
                    <a:lnTo>
                      <a:pt x="9" y="68"/>
                    </a:lnTo>
                    <a:lnTo>
                      <a:pt x="18" y="62"/>
                    </a:lnTo>
                    <a:lnTo>
                      <a:pt x="12" y="53"/>
                    </a:lnTo>
                    <a:lnTo>
                      <a:pt x="10" y="43"/>
                    </a:lnTo>
                    <a:lnTo>
                      <a:pt x="11" y="32"/>
                    </a:lnTo>
                    <a:lnTo>
                      <a:pt x="15" y="23"/>
                    </a:lnTo>
                    <a:lnTo>
                      <a:pt x="19" y="20"/>
                    </a:lnTo>
                    <a:lnTo>
                      <a:pt x="24" y="17"/>
                    </a:lnTo>
                    <a:lnTo>
                      <a:pt x="28" y="16"/>
                    </a:lnTo>
                    <a:lnTo>
                      <a:pt x="33" y="15"/>
                    </a:lnTo>
                    <a:lnTo>
                      <a:pt x="38" y="15"/>
                    </a:lnTo>
                    <a:lnTo>
                      <a:pt x="43" y="16"/>
                    </a:lnTo>
                    <a:lnTo>
                      <a:pt x="49" y="18"/>
                    </a:lnTo>
                    <a:lnTo>
                      <a:pt x="53" y="21"/>
                    </a:lnTo>
                    <a:lnTo>
                      <a:pt x="58" y="10"/>
                    </a:lnTo>
                    <a:lnTo>
                      <a:pt x="66" y="3"/>
                    </a:lnTo>
                    <a:lnTo>
                      <a:pt x="75" y="0"/>
                    </a:lnTo>
                    <a:lnTo>
                      <a:pt x="86" y="0"/>
                    </a:lnTo>
                    <a:lnTo>
                      <a:pt x="95" y="3"/>
                    </a:lnTo>
                    <a:lnTo>
                      <a:pt x="102" y="10"/>
                    </a:lnTo>
                    <a:lnTo>
                      <a:pt x="106" y="21"/>
                    </a:lnTo>
                    <a:lnTo>
                      <a:pt x="106" y="31"/>
                    </a:lnTo>
                    <a:lnTo>
                      <a:pt x="112" y="30"/>
                    </a:lnTo>
                    <a:lnTo>
                      <a:pt x="118" y="30"/>
                    </a:lnTo>
                    <a:lnTo>
                      <a:pt x="123" y="31"/>
                    </a:lnTo>
                    <a:lnTo>
                      <a:pt x="128" y="33"/>
                    </a:lnTo>
                    <a:lnTo>
                      <a:pt x="133" y="36"/>
                    </a:lnTo>
                    <a:lnTo>
                      <a:pt x="136" y="39"/>
                    </a:lnTo>
                    <a:lnTo>
                      <a:pt x="139" y="44"/>
                    </a:lnTo>
                    <a:lnTo>
                      <a:pt x="141" y="48"/>
                    </a:lnTo>
                    <a:lnTo>
                      <a:pt x="142" y="58"/>
                    </a:lnTo>
                    <a:lnTo>
                      <a:pt x="140" y="68"/>
                    </a:lnTo>
                    <a:lnTo>
                      <a:pt x="134" y="76"/>
                    </a:lnTo>
                    <a:lnTo>
                      <a:pt x="125" y="83"/>
                    </a:lnTo>
                    <a:lnTo>
                      <a:pt x="131" y="92"/>
                    </a:lnTo>
                    <a:lnTo>
                      <a:pt x="133" y="101"/>
                    </a:lnTo>
                    <a:lnTo>
                      <a:pt x="132" y="112"/>
                    </a:lnTo>
                    <a:lnTo>
                      <a:pt x="127" y="121"/>
                    </a:lnTo>
                    <a:lnTo>
                      <a:pt x="124" y="124"/>
                    </a:lnTo>
                    <a:lnTo>
                      <a:pt x="119" y="127"/>
                    </a:lnTo>
                    <a:lnTo>
                      <a:pt x="114" y="129"/>
                    </a:lnTo>
                    <a:lnTo>
                      <a:pt x="110" y="129"/>
                    </a:lnTo>
                    <a:lnTo>
                      <a:pt x="104" y="129"/>
                    </a:lnTo>
                    <a:lnTo>
                      <a:pt x="100" y="128"/>
                    </a:lnTo>
                    <a:lnTo>
                      <a:pt x="94" y="127"/>
                    </a:lnTo>
                    <a:lnTo>
                      <a:pt x="89" y="12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24" name="Freeform 502"/>
              <p:cNvSpPr/>
              <p:nvPr/>
            </p:nvSpPr>
            <p:spPr>
              <a:xfrm>
                <a:off x="3611" y="3201"/>
                <a:ext cx="21" cy="20"/>
              </a:xfrm>
              <a:custGeom>
                <a:avLst/>
                <a:gdLst>
                  <a:gd name="txL" fmla="*/ 0 w 40"/>
                  <a:gd name="txT" fmla="*/ 0 h 39"/>
                  <a:gd name="txR" fmla="*/ 40 w 40"/>
                  <a:gd name="txB" fmla="*/ 39 h 3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</a:cxnLst>
                <a:rect l="txL" t="txT" r="txR" b="txB"/>
                <a:pathLst>
                  <a:path w="40" h="39">
                    <a:moveTo>
                      <a:pt x="39" y="14"/>
                    </a:moveTo>
                    <a:lnTo>
                      <a:pt x="36" y="7"/>
                    </a:lnTo>
                    <a:lnTo>
                      <a:pt x="29" y="2"/>
                    </a:lnTo>
                    <a:lnTo>
                      <a:pt x="22" y="0"/>
                    </a:lnTo>
                    <a:lnTo>
                      <a:pt x="14" y="1"/>
                    </a:lnTo>
                    <a:lnTo>
                      <a:pt x="7" y="4"/>
                    </a:lnTo>
                    <a:lnTo>
                      <a:pt x="2" y="11"/>
                    </a:lnTo>
                    <a:lnTo>
                      <a:pt x="0" y="18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12" y="37"/>
                    </a:lnTo>
                    <a:lnTo>
                      <a:pt x="18" y="39"/>
                    </a:lnTo>
                    <a:lnTo>
                      <a:pt x="26" y="38"/>
                    </a:lnTo>
                    <a:lnTo>
                      <a:pt x="33" y="34"/>
                    </a:lnTo>
                    <a:lnTo>
                      <a:pt x="38" y="29"/>
                    </a:lnTo>
                    <a:lnTo>
                      <a:pt x="40" y="22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25" name="Freeform 503"/>
              <p:cNvSpPr/>
              <p:nvPr/>
            </p:nvSpPr>
            <p:spPr>
              <a:xfrm>
                <a:off x="3406" y="3166"/>
                <a:ext cx="26" cy="26"/>
              </a:xfrm>
              <a:custGeom>
                <a:avLst/>
                <a:gdLst>
                  <a:gd name="txL" fmla="*/ 0 w 52"/>
                  <a:gd name="txT" fmla="*/ 0 h 50"/>
                  <a:gd name="txR" fmla="*/ 52 w 52"/>
                  <a:gd name="txB" fmla="*/ 50 h 50"/>
                </a:gdLst>
                <a:ahLst/>
                <a:cxnLst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52" h="50">
                    <a:moveTo>
                      <a:pt x="26" y="50"/>
                    </a:moveTo>
                    <a:lnTo>
                      <a:pt x="37" y="48"/>
                    </a:lnTo>
                    <a:lnTo>
                      <a:pt x="45" y="42"/>
                    </a:lnTo>
                    <a:lnTo>
                      <a:pt x="49" y="34"/>
                    </a:lnTo>
                    <a:lnTo>
                      <a:pt x="52" y="25"/>
                    </a:lnTo>
                    <a:lnTo>
                      <a:pt x="49" y="15"/>
                    </a:lnTo>
                    <a:lnTo>
                      <a:pt x="45" y="6"/>
                    </a:lnTo>
                    <a:lnTo>
                      <a:pt x="37" y="2"/>
                    </a:lnTo>
                    <a:lnTo>
                      <a:pt x="26" y="0"/>
                    </a:lnTo>
                    <a:lnTo>
                      <a:pt x="16" y="2"/>
                    </a:lnTo>
                    <a:lnTo>
                      <a:pt x="8" y="6"/>
                    </a:lnTo>
                    <a:lnTo>
                      <a:pt x="2" y="15"/>
                    </a:lnTo>
                    <a:lnTo>
                      <a:pt x="0" y="25"/>
                    </a:lnTo>
                    <a:lnTo>
                      <a:pt x="2" y="34"/>
                    </a:lnTo>
                    <a:lnTo>
                      <a:pt x="8" y="42"/>
                    </a:lnTo>
                    <a:lnTo>
                      <a:pt x="16" y="48"/>
                    </a:lnTo>
                    <a:lnTo>
                      <a:pt x="26" y="5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26" name="Freeform 504"/>
              <p:cNvSpPr/>
              <p:nvPr/>
            </p:nvSpPr>
            <p:spPr>
              <a:xfrm>
                <a:off x="3392" y="3081"/>
                <a:ext cx="56" cy="78"/>
              </a:xfrm>
              <a:custGeom>
                <a:avLst/>
                <a:gdLst>
                  <a:gd name="txL" fmla="*/ 0 w 113"/>
                  <a:gd name="txT" fmla="*/ 0 h 156"/>
                  <a:gd name="txR" fmla="*/ 113 w 113"/>
                  <a:gd name="txB" fmla="*/ 156 h 156"/>
                </a:gdLst>
                <a:ahLst/>
                <a:cxnLst>
                  <a:cxn ang="0">
                    <a:pos x="2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5"/>
                  </a:cxn>
                </a:cxnLst>
                <a:rect l="txL" t="txT" r="txR" b="txB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27" name="Freeform 505"/>
              <p:cNvSpPr/>
              <p:nvPr/>
            </p:nvSpPr>
            <p:spPr>
              <a:xfrm>
                <a:off x="3392" y="3081"/>
                <a:ext cx="56" cy="78"/>
              </a:xfrm>
              <a:custGeom>
                <a:avLst/>
                <a:gdLst>
                  <a:gd name="txL" fmla="*/ 0 w 113"/>
                  <a:gd name="txT" fmla="*/ 0 h 156"/>
                  <a:gd name="txR" fmla="*/ 113 w 113"/>
                  <a:gd name="txB" fmla="*/ 156 h 156"/>
                </a:gdLst>
                <a:ahLst/>
                <a:cxnLst>
                  <a:cxn ang="0">
                    <a:pos x="2" y="5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5"/>
                  </a:cxn>
                </a:cxnLst>
                <a:rect l="txL" t="txT" r="txR" b="txB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28" name="Freeform 506"/>
              <p:cNvSpPr/>
              <p:nvPr/>
            </p:nvSpPr>
            <p:spPr>
              <a:xfrm>
                <a:off x="3434" y="3114"/>
                <a:ext cx="76" cy="61"/>
              </a:xfrm>
              <a:custGeom>
                <a:avLst/>
                <a:gdLst>
                  <a:gd name="txL" fmla="*/ 0 w 152"/>
                  <a:gd name="txT" fmla="*/ 0 h 123"/>
                  <a:gd name="txR" fmla="*/ 152 w 152"/>
                  <a:gd name="txB" fmla="*/ 123 h 123"/>
                </a:gdLst>
                <a:ahLst/>
                <a:cxnLst>
                  <a:cxn ang="0">
                    <a:pos x="1" y="3"/>
                  </a:cxn>
                  <a:cxn ang="0">
                    <a:pos x="0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</a:cxnLst>
                <a:rect l="txL" t="txT" r="txR" b="txB"/>
                <a:pathLst>
                  <a:path w="152" h="123">
                    <a:moveTo>
                      <a:pt x="13" y="122"/>
                    </a:moveTo>
                    <a:lnTo>
                      <a:pt x="0" y="100"/>
                    </a:lnTo>
                    <a:lnTo>
                      <a:pt x="4" y="93"/>
                    </a:lnTo>
                    <a:lnTo>
                      <a:pt x="14" y="75"/>
                    </a:lnTo>
                    <a:lnTo>
                      <a:pt x="29" y="52"/>
                    </a:lnTo>
                    <a:lnTo>
                      <a:pt x="48" y="27"/>
                    </a:lnTo>
                    <a:lnTo>
                      <a:pt x="70" y="9"/>
                    </a:lnTo>
                    <a:lnTo>
                      <a:pt x="93" y="0"/>
                    </a:lnTo>
                    <a:lnTo>
                      <a:pt x="118" y="5"/>
                    </a:lnTo>
                    <a:lnTo>
                      <a:pt x="141" y="32"/>
                    </a:lnTo>
                    <a:lnTo>
                      <a:pt x="149" y="50"/>
                    </a:lnTo>
                    <a:lnTo>
                      <a:pt x="152" y="65"/>
                    </a:lnTo>
                    <a:lnTo>
                      <a:pt x="151" y="79"/>
                    </a:lnTo>
                    <a:lnTo>
                      <a:pt x="146" y="91"/>
                    </a:lnTo>
                    <a:lnTo>
                      <a:pt x="138" y="99"/>
                    </a:lnTo>
                    <a:lnTo>
                      <a:pt x="127" y="107"/>
                    </a:lnTo>
                    <a:lnTo>
                      <a:pt x="114" y="113"/>
                    </a:lnTo>
                    <a:lnTo>
                      <a:pt x="99" y="116"/>
                    </a:lnTo>
                    <a:lnTo>
                      <a:pt x="84" y="120"/>
                    </a:lnTo>
                    <a:lnTo>
                      <a:pt x="69" y="121"/>
                    </a:lnTo>
                    <a:lnTo>
                      <a:pt x="54" y="122"/>
                    </a:lnTo>
                    <a:lnTo>
                      <a:pt x="42" y="123"/>
                    </a:lnTo>
                    <a:lnTo>
                      <a:pt x="30" y="123"/>
                    </a:lnTo>
                    <a:lnTo>
                      <a:pt x="21" y="122"/>
                    </a:lnTo>
                    <a:lnTo>
                      <a:pt x="15" y="122"/>
                    </a:lnTo>
                    <a:lnTo>
                      <a:pt x="13" y="122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29" name="Freeform 507"/>
              <p:cNvSpPr/>
              <p:nvPr/>
            </p:nvSpPr>
            <p:spPr>
              <a:xfrm>
                <a:off x="3434" y="3184"/>
                <a:ext cx="76" cy="61"/>
              </a:xfrm>
              <a:custGeom>
                <a:avLst/>
                <a:gdLst>
                  <a:gd name="txL" fmla="*/ 0 w 153"/>
                  <a:gd name="txT" fmla="*/ 0 h 122"/>
                  <a:gd name="txR" fmla="*/ 153 w 153"/>
                  <a:gd name="txB" fmla="*/ 122 h 122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3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153" h="122">
                    <a:moveTo>
                      <a:pt x="0" y="23"/>
                    </a:moveTo>
                    <a:lnTo>
                      <a:pt x="13" y="1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54" y="1"/>
                    </a:lnTo>
                    <a:lnTo>
                      <a:pt x="69" y="2"/>
                    </a:lnTo>
                    <a:lnTo>
                      <a:pt x="84" y="4"/>
                    </a:lnTo>
                    <a:lnTo>
                      <a:pt x="99" y="7"/>
                    </a:lnTo>
                    <a:lnTo>
                      <a:pt x="114" y="10"/>
                    </a:lnTo>
                    <a:lnTo>
                      <a:pt x="127" y="16"/>
                    </a:lnTo>
                    <a:lnTo>
                      <a:pt x="138" y="23"/>
                    </a:lnTo>
                    <a:lnTo>
                      <a:pt x="146" y="32"/>
                    </a:lnTo>
                    <a:lnTo>
                      <a:pt x="152" y="43"/>
                    </a:lnTo>
                    <a:lnTo>
                      <a:pt x="153" y="55"/>
                    </a:lnTo>
                    <a:lnTo>
                      <a:pt x="150" y="70"/>
                    </a:lnTo>
                    <a:lnTo>
                      <a:pt x="142" y="89"/>
                    </a:lnTo>
                    <a:lnTo>
                      <a:pt x="118" y="115"/>
                    </a:lnTo>
                    <a:lnTo>
                      <a:pt x="93" y="122"/>
                    </a:lnTo>
                    <a:lnTo>
                      <a:pt x="70" y="114"/>
                    </a:lnTo>
                    <a:lnTo>
                      <a:pt x="48" y="95"/>
                    </a:lnTo>
                    <a:lnTo>
                      <a:pt x="29" y="72"/>
                    </a:lnTo>
                    <a:lnTo>
                      <a:pt x="14" y="48"/>
                    </a:lnTo>
                    <a:lnTo>
                      <a:pt x="4" y="3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30" name="Freeform 508"/>
              <p:cNvSpPr/>
              <p:nvPr/>
            </p:nvSpPr>
            <p:spPr>
              <a:xfrm>
                <a:off x="3392" y="3199"/>
                <a:ext cx="55" cy="78"/>
              </a:xfrm>
              <a:custGeom>
                <a:avLst/>
                <a:gdLst>
                  <a:gd name="txL" fmla="*/ 0 w 112"/>
                  <a:gd name="txT" fmla="*/ 0 h 156"/>
                  <a:gd name="txR" fmla="*/ 112 w 112"/>
                  <a:gd name="txB" fmla="*/ 156 h 156"/>
                </a:gdLst>
                <a:ahLst/>
                <a:cxnLst>
                  <a:cxn ang="0">
                    <a:pos x="1" y="0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0"/>
                  </a:cxn>
                </a:cxnLst>
                <a:rect l="txL" t="txT" r="txR" b="txB"/>
                <a:pathLst>
                  <a:path w="112" h="156">
                    <a:moveTo>
                      <a:pt x="43" y="0"/>
                    </a:moveTo>
                    <a:lnTo>
                      <a:pt x="68" y="0"/>
                    </a:lnTo>
                    <a:lnTo>
                      <a:pt x="73" y="7"/>
                    </a:lnTo>
                    <a:lnTo>
                      <a:pt x="83" y="24"/>
                    </a:lnTo>
                    <a:lnTo>
                      <a:pt x="96" y="50"/>
                    </a:lnTo>
                    <a:lnTo>
                      <a:pt x="106" y="77"/>
                    </a:lnTo>
                    <a:lnTo>
                      <a:pt x="112" y="106"/>
                    </a:lnTo>
                    <a:lnTo>
                      <a:pt x="108" y="131"/>
                    </a:lnTo>
                    <a:lnTo>
                      <a:pt x="91" y="149"/>
                    </a:lnTo>
                    <a:lnTo>
                      <a:pt x="56" y="156"/>
                    </a:lnTo>
                    <a:lnTo>
                      <a:pt x="22" y="149"/>
                    </a:lnTo>
                    <a:lnTo>
                      <a:pt x="4" y="131"/>
                    </a:lnTo>
                    <a:lnTo>
                      <a:pt x="0" y="106"/>
                    </a:lnTo>
                    <a:lnTo>
                      <a:pt x="5" y="77"/>
                    </a:lnTo>
                    <a:lnTo>
                      <a:pt x="15" y="50"/>
                    </a:lnTo>
                    <a:lnTo>
                      <a:pt x="28" y="24"/>
                    </a:lnTo>
                    <a:lnTo>
                      <a:pt x="38" y="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31" name="Freeform 509"/>
              <p:cNvSpPr/>
              <p:nvPr/>
            </p:nvSpPr>
            <p:spPr>
              <a:xfrm>
                <a:off x="3330" y="3182"/>
                <a:ext cx="75" cy="62"/>
              </a:xfrm>
              <a:custGeom>
                <a:avLst/>
                <a:gdLst>
                  <a:gd name="txL" fmla="*/ 0 w 151"/>
                  <a:gd name="txT" fmla="*/ 0 h 123"/>
                  <a:gd name="txR" fmla="*/ 151 w 151"/>
                  <a:gd name="txB" fmla="*/ 123 h 123"/>
                </a:gdLst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</a:cxnLst>
                <a:rect l="txL" t="txT" r="txR" b="txB"/>
                <a:pathLst>
                  <a:path w="151" h="123">
                    <a:moveTo>
                      <a:pt x="138" y="1"/>
                    </a:moveTo>
                    <a:lnTo>
                      <a:pt x="151" y="23"/>
                    </a:lnTo>
                    <a:lnTo>
                      <a:pt x="147" y="30"/>
                    </a:lnTo>
                    <a:lnTo>
                      <a:pt x="137" y="48"/>
                    </a:lnTo>
                    <a:lnTo>
                      <a:pt x="122" y="71"/>
                    </a:lnTo>
                    <a:lnTo>
                      <a:pt x="103" y="95"/>
                    </a:lnTo>
                    <a:lnTo>
                      <a:pt x="82" y="114"/>
                    </a:lnTo>
                    <a:lnTo>
                      <a:pt x="57" y="123"/>
                    </a:lnTo>
                    <a:lnTo>
                      <a:pt x="34" y="117"/>
                    </a:lnTo>
                    <a:lnTo>
                      <a:pt x="11" y="91"/>
                    </a:lnTo>
                    <a:lnTo>
                      <a:pt x="3" y="72"/>
                    </a:lnTo>
                    <a:lnTo>
                      <a:pt x="0" y="57"/>
                    </a:lnTo>
                    <a:lnTo>
                      <a:pt x="0" y="44"/>
                    </a:lnTo>
                    <a:lnTo>
                      <a:pt x="6" y="32"/>
                    </a:lnTo>
                    <a:lnTo>
                      <a:pt x="14" y="24"/>
                    </a:lnTo>
                    <a:lnTo>
                      <a:pt x="25" y="16"/>
                    </a:lnTo>
                    <a:lnTo>
                      <a:pt x="38" y="10"/>
                    </a:lnTo>
                    <a:lnTo>
                      <a:pt x="52" y="7"/>
                    </a:lnTo>
                    <a:lnTo>
                      <a:pt x="67" y="3"/>
                    </a:lnTo>
                    <a:lnTo>
                      <a:pt x="82" y="2"/>
                    </a:lnTo>
                    <a:lnTo>
                      <a:pt x="97" y="1"/>
                    </a:lnTo>
                    <a:lnTo>
                      <a:pt x="109" y="0"/>
                    </a:lnTo>
                    <a:lnTo>
                      <a:pt x="121" y="0"/>
                    </a:lnTo>
                    <a:lnTo>
                      <a:pt x="130" y="1"/>
                    </a:lnTo>
                    <a:lnTo>
                      <a:pt x="136" y="1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32" name="Freeform 510"/>
              <p:cNvSpPr/>
              <p:nvPr/>
            </p:nvSpPr>
            <p:spPr>
              <a:xfrm>
                <a:off x="3329" y="3113"/>
                <a:ext cx="76" cy="62"/>
              </a:xfrm>
              <a:custGeom>
                <a:avLst/>
                <a:gdLst>
                  <a:gd name="txL" fmla="*/ 0 w 152"/>
                  <a:gd name="txT" fmla="*/ 0 h 123"/>
                  <a:gd name="txR" fmla="*/ 152 w 152"/>
                  <a:gd name="txB" fmla="*/ 123 h 123"/>
                </a:gdLst>
                <a:ahLst/>
                <a:cxnLst>
                  <a:cxn ang="0">
                    <a:pos x="5" y="4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2" y="4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4"/>
                  </a:cxn>
                </a:cxnLst>
                <a:rect l="txL" t="txT" r="txR" b="txB"/>
                <a:pathLst>
                  <a:path w="152" h="123">
                    <a:moveTo>
                      <a:pt x="152" y="99"/>
                    </a:moveTo>
                    <a:lnTo>
                      <a:pt x="139" y="122"/>
                    </a:lnTo>
                    <a:lnTo>
                      <a:pt x="137" y="122"/>
                    </a:lnTo>
                    <a:lnTo>
                      <a:pt x="131" y="122"/>
                    </a:lnTo>
                    <a:lnTo>
                      <a:pt x="122" y="123"/>
                    </a:lnTo>
                    <a:lnTo>
                      <a:pt x="110" y="122"/>
                    </a:lnTo>
                    <a:lnTo>
                      <a:pt x="98" y="122"/>
                    </a:lnTo>
                    <a:lnTo>
                      <a:pt x="83" y="121"/>
                    </a:lnTo>
                    <a:lnTo>
                      <a:pt x="68" y="118"/>
                    </a:lnTo>
                    <a:lnTo>
                      <a:pt x="53" y="116"/>
                    </a:lnTo>
                    <a:lnTo>
                      <a:pt x="39" y="111"/>
                    </a:lnTo>
                    <a:lnTo>
                      <a:pt x="26" y="106"/>
                    </a:lnTo>
                    <a:lnTo>
                      <a:pt x="15" y="99"/>
                    </a:lnTo>
                    <a:lnTo>
                      <a:pt x="7" y="91"/>
                    </a:lnTo>
                    <a:lnTo>
                      <a:pt x="1" y="79"/>
                    </a:lnTo>
                    <a:lnTo>
                      <a:pt x="0" y="66"/>
                    </a:lnTo>
                    <a:lnTo>
                      <a:pt x="3" y="51"/>
                    </a:lnTo>
                    <a:lnTo>
                      <a:pt x="11" y="33"/>
                    </a:lnTo>
                    <a:lnTo>
                      <a:pt x="34" y="6"/>
                    </a:lnTo>
                    <a:lnTo>
                      <a:pt x="58" y="0"/>
                    </a:lnTo>
                    <a:lnTo>
                      <a:pt x="83" y="8"/>
                    </a:lnTo>
                    <a:lnTo>
                      <a:pt x="104" y="27"/>
                    </a:lnTo>
                    <a:lnTo>
                      <a:pt x="123" y="50"/>
                    </a:lnTo>
                    <a:lnTo>
                      <a:pt x="138" y="73"/>
                    </a:lnTo>
                    <a:lnTo>
                      <a:pt x="148" y="92"/>
                    </a:lnTo>
                    <a:lnTo>
                      <a:pt x="152" y="99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33" name="Freeform 511"/>
              <p:cNvSpPr/>
              <p:nvPr/>
            </p:nvSpPr>
            <p:spPr>
              <a:xfrm>
                <a:off x="3017" y="3114"/>
                <a:ext cx="68" cy="74"/>
              </a:xfrm>
              <a:custGeom>
                <a:avLst/>
                <a:gdLst>
                  <a:gd name="txL" fmla="*/ 0 w 136"/>
                  <a:gd name="txT" fmla="*/ 0 h 148"/>
                  <a:gd name="txR" fmla="*/ 136 w 136"/>
                  <a:gd name="txB" fmla="*/ 148 h 148"/>
                </a:gdLst>
                <a:ahLst/>
                <a:cxnLst>
                  <a:cxn ang="0">
                    <a:pos x="1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</a:cxnLst>
                <a:rect l="txL" t="txT" r="txR" b="txB"/>
                <a:pathLst>
                  <a:path w="136" h="148">
                    <a:moveTo>
                      <a:pt x="14" y="75"/>
                    </a:moveTo>
                    <a:lnTo>
                      <a:pt x="6" y="67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8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7"/>
                    </a:lnTo>
                    <a:lnTo>
                      <a:pt x="20" y="25"/>
                    </a:lnTo>
                    <a:lnTo>
                      <a:pt x="24" y="25"/>
                    </a:lnTo>
                    <a:lnTo>
                      <a:pt x="30" y="25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0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7" y="24"/>
                    </a:lnTo>
                    <a:lnTo>
                      <a:pt x="121" y="26"/>
                    </a:lnTo>
                    <a:lnTo>
                      <a:pt x="126" y="29"/>
                    </a:lnTo>
                    <a:lnTo>
                      <a:pt x="129" y="32"/>
                    </a:lnTo>
                    <a:lnTo>
                      <a:pt x="133" y="37"/>
                    </a:lnTo>
                    <a:lnTo>
                      <a:pt x="136" y="46"/>
                    </a:lnTo>
                    <a:lnTo>
                      <a:pt x="135" y="56"/>
                    </a:lnTo>
                    <a:lnTo>
                      <a:pt x="130" y="65"/>
                    </a:lnTo>
                    <a:lnTo>
                      <a:pt x="122" y="73"/>
                    </a:lnTo>
                    <a:lnTo>
                      <a:pt x="130" y="80"/>
                    </a:lnTo>
                    <a:lnTo>
                      <a:pt x="135" y="90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5"/>
                    </a:lnTo>
                    <a:lnTo>
                      <a:pt x="126" y="118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40"/>
                    </a:lnTo>
                    <a:lnTo>
                      <a:pt x="80" y="146"/>
                    </a:lnTo>
                    <a:lnTo>
                      <a:pt x="69" y="148"/>
                    </a:lnTo>
                    <a:lnTo>
                      <a:pt x="59" y="146"/>
                    </a:lnTo>
                    <a:lnTo>
                      <a:pt x="51" y="140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20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5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34" name="Freeform 512"/>
              <p:cNvSpPr/>
              <p:nvPr/>
            </p:nvSpPr>
            <p:spPr>
              <a:xfrm>
                <a:off x="3041" y="3140"/>
                <a:ext cx="20" cy="21"/>
              </a:xfrm>
              <a:custGeom>
                <a:avLst/>
                <a:gdLst>
                  <a:gd name="txL" fmla="*/ 0 w 39"/>
                  <a:gd name="txT" fmla="*/ 0 h 40"/>
                  <a:gd name="txR" fmla="*/ 39 w 39"/>
                  <a:gd name="txB" fmla="*/ 40 h 40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39" h="40">
                    <a:moveTo>
                      <a:pt x="19" y="40"/>
                    </a:moveTo>
                    <a:lnTo>
                      <a:pt x="27" y="39"/>
                    </a:lnTo>
                    <a:lnTo>
                      <a:pt x="33" y="34"/>
                    </a:lnTo>
                    <a:lnTo>
                      <a:pt x="38" y="27"/>
                    </a:lnTo>
                    <a:lnTo>
                      <a:pt x="39" y="20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7" y="1"/>
                    </a:lnTo>
                    <a:lnTo>
                      <a:pt x="19" y="0"/>
                    </a:lnTo>
                    <a:lnTo>
                      <a:pt x="12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1" y="27"/>
                    </a:lnTo>
                    <a:lnTo>
                      <a:pt x="6" y="34"/>
                    </a:lnTo>
                    <a:lnTo>
                      <a:pt x="12" y="39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35" name="Freeform 513"/>
              <p:cNvSpPr/>
              <p:nvPr/>
            </p:nvSpPr>
            <p:spPr>
              <a:xfrm>
                <a:off x="3104" y="2590"/>
                <a:ext cx="68" cy="74"/>
              </a:xfrm>
              <a:custGeom>
                <a:avLst/>
                <a:gdLst>
                  <a:gd name="txL" fmla="*/ 0 w 136"/>
                  <a:gd name="txT" fmla="*/ 0 h 147"/>
                  <a:gd name="txR" fmla="*/ 136 w 136"/>
                  <a:gd name="txB" fmla="*/ 147 h 147"/>
                </a:gdLst>
                <a:ahLst/>
                <a:cxnLst>
                  <a:cxn ang="0">
                    <a:pos x="1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</a:cxnLst>
                <a:rect l="txL" t="txT" r="txR" b="txB"/>
                <a:pathLst>
                  <a:path w="136" h="147">
                    <a:moveTo>
                      <a:pt x="14" y="74"/>
                    </a:moveTo>
                    <a:lnTo>
                      <a:pt x="6" y="66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6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6"/>
                    </a:lnTo>
                    <a:lnTo>
                      <a:pt x="20" y="25"/>
                    </a:lnTo>
                    <a:lnTo>
                      <a:pt x="25" y="24"/>
                    </a:lnTo>
                    <a:lnTo>
                      <a:pt x="30" y="24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1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6" y="24"/>
                    </a:lnTo>
                    <a:lnTo>
                      <a:pt x="121" y="25"/>
                    </a:lnTo>
                    <a:lnTo>
                      <a:pt x="126" y="28"/>
                    </a:lnTo>
                    <a:lnTo>
                      <a:pt x="129" y="32"/>
                    </a:lnTo>
                    <a:lnTo>
                      <a:pt x="133" y="35"/>
                    </a:lnTo>
                    <a:lnTo>
                      <a:pt x="136" y="46"/>
                    </a:lnTo>
                    <a:lnTo>
                      <a:pt x="135" y="55"/>
                    </a:lnTo>
                    <a:lnTo>
                      <a:pt x="130" y="65"/>
                    </a:lnTo>
                    <a:lnTo>
                      <a:pt x="122" y="72"/>
                    </a:lnTo>
                    <a:lnTo>
                      <a:pt x="130" y="80"/>
                    </a:lnTo>
                    <a:lnTo>
                      <a:pt x="135" y="89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4"/>
                    </a:lnTo>
                    <a:lnTo>
                      <a:pt x="126" y="117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39"/>
                    </a:lnTo>
                    <a:lnTo>
                      <a:pt x="80" y="145"/>
                    </a:lnTo>
                    <a:lnTo>
                      <a:pt x="69" y="147"/>
                    </a:lnTo>
                    <a:lnTo>
                      <a:pt x="59" y="145"/>
                    </a:lnTo>
                    <a:lnTo>
                      <a:pt x="51" y="139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19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4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36" name="Freeform 514"/>
              <p:cNvSpPr/>
              <p:nvPr/>
            </p:nvSpPr>
            <p:spPr>
              <a:xfrm>
                <a:off x="3129" y="2616"/>
                <a:ext cx="20" cy="20"/>
              </a:xfrm>
              <a:custGeom>
                <a:avLst/>
                <a:gdLst>
                  <a:gd name="txL" fmla="*/ 0 w 39"/>
                  <a:gd name="txT" fmla="*/ 0 h 39"/>
                  <a:gd name="txR" fmla="*/ 39 w 39"/>
                  <a:gd name="txB" fmla="*/ 39 h 39"/>
                </a:gdLst>
                <a:ahLst/>
                <a:cxnLst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</a:cxnLst>
                <a:rect l="txL" t="txT" r="txR" b="txB"/>
                <a:pathLst>
                  <a:path w="39" h="39">
                    <a:moveTo>
                      <a:pt x="19" y="39"/>
                    </a:moveTo>
                    <a:lnTo>
                      <a:pt x="28" y="38"/>
                    </a:lnTo>
                    <a:lnTo>
                      <a:pt x="33" y="33"/>
                    </a:lnTo>
                    <a:lnTo>
                      <a:pt x="38" y="27"/>
                    </a:lnTo>
                    <a:lnTo>
                      <a:pt x="39" y="19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8" y="1"/>
                    </a:lnTo>
                    <a:lnTo>
                      <a:pt x="19" y="0"/>
                    </a:lnTo>
                    <a:lnTo>
                      <a:pt x="13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19"/>
                    </a:lnTo>
                    <a:lnTo>
                      <a:pt x="1" y="27"/>
                    </a:lnTo>
                    <a:lnTo>
                      <a:pt x="6" y="33"/>
                    </a:lnTo>
                    <a:lnTo>
                      <a:pt x="13" y="38"/>
                    </a:lnTo>
                    <a:lnTo>
                      <a:pt x="19" y="3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37" name="Freeform 515"/>
              <p:cNvSpPr/>
              <p:nvPr/>
            </p:nvSpPr>
            <p:spPr>
              <a:xfrm>
                <a:off x="3055" y="2362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9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29"/>
                    </a:lnTo>
                    <a:lnTo>
                      <a:pt x="2" y="35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10" y="50"/>
                    </a:lnTo>
                    <a:lnTo>
                      <a:pt x="14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38" name="Freeform 516"/>
              <p:cNvSpPr/>
              <p:nvPr/>
            </p:nvSpPr>
            <p:spPr>
              <a:xfrm>
                <a:off x="3063" y="2369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4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39" name="Freeform 517"/>
              <p:cNvSpPr/>
              <p:nvPr/>
            </p:nvSpPr>
            <p:spPr>
              <a:xfrm>
                <a:off x="2814" y="2479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7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40" name="Freeform 518"/>
              <p:cNvSpPr/>
              <p:nvPr/>
            </p:nvSpPr>
            <p:spPr>
              <a:xfrm>
                <a:off x="2821" y="2486"/>
                <a:ext cx="15" cy="15"/>
              </a:xfrm>
              <a:custGeom>
                <a:avLst/>
                <a:gdLst>
                  <a:gd name="txL" fmla="*/ 0 w 29"/>
                  <a:gd name="txT" fmla="*/ 0 h 30"/>
                  <a:gd name="txR" fmla="*/ 29 w 29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9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8" y="10"/>
                    </a:lnTo>
                    <a:lnTo>
                      <a:pt x="29" y="13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41" name="Freeform 519"/>
              <p:cNvSpPr/>
              <p:nvPr/>
            </p:nvSpPr>
            <p:spPr>
              <a:xfrm>
                <a:off x="2798" y="2274"/>
                <a:ext cx="30" cy="29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42" name="Freeform 520"/>
              <p:cNvSpPr/>
              <p:nvPr/>
            </p:nvSpPr>
            <p:spPr>
              <a:xfrm>
                <a:off x="2805" y="2281"/>
                <a:ext cx="15" cy="15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43" name="Freeform 521"/>
              <p:cNvSpPr/>
              <p:nvPr/>
            </p:nvSpPr>
            <p:spPr>
              <a:xfrm>
                <a:off x="2918" y="2596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5" y="13"/>
                    </a:lnTo>
                    <a:lnTo>
                      <a:pt x="52" y="8"/>
                    </a:lnTo>
                    <a:lnTo>
                      <a:pt x="47" y="5"/>
                    </a:lnTo>
                    <a:lnTo>
                      <a:pt x="42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7" y="54"/>
                    </a:lnTo>
                    <a:lnTo>
                      <a:pt x="52" y="51"/>
                    </a:lnTo>
                    <a:lnTo>
                      <a:pt x="55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44" name="Freeform 522"/>
              <p:cNvSpPr/>
              <p:nvPr/>
            </p:nvSpPr>
            <p:spPr>
              <a:xfrm>
                <a:off x="2925" y="2604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45" name="Freeform 523"/>
              <p:cNvSpPr/>
              <p:nvPr/>
            </p:nvSpPr>
            <p:spPr>
              <a:xfrm>
                <a:off x="2819" y="2655"/>
                <a:ext cx="30" cy="29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46" name="Freeform 524"/>
              <p:cNvSpPr/>
              <p:nvPr/>
            </p:nvSpPr>
            <p:spPr>
              <a:xfrm>
                <a:off x="2827" y="2662"/>
                <a:ext cx="15" cy="15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5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3"/>
                    </a:lnTo>
                    <a:lnTo>
                      <a:pt x="27" y="6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47" name="Freeform 525"/>
              <p:cNvSpPr/>
              <p:nvPr/>
            </p:nvSpPr>
            <p:spPr>
              <a:xfrm>
                <a:off x="3120" y="2711"/>
                <a:ext cx="30" cy="30"/>
              </a:xfrm>
              <a:custGeom>
                <a:avLst/>
                <a:gdLst>
                  <a:gd name="txL" fmla="*/ 0 w 59"/>
                  <a:gd name="txT" fmla="*/ 0 h 60"/>
                  <a:gd name="txR" fmla="*/ 59 w 59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7"/>
                    </a:lnTo>
                    <a:lnTo>
                      <a:pt x="9" y="51"/>
                    </a:lnTo>
                    <a:lnTo>
                      <a:pt x="13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5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48" name="Freeform 526"/>
              <p:cNvSpPr/>
              <p:nvPr/>
            </p:nvSpPr>
            <p:spPr>
              <a:xfrm>
                <a:off x="3128" y="2718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6" y="27"/>
                    </a:lnTo>
                    <a:lnTo>
                      <a:pt x="4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4" y="5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8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49" name="Freeform 527"/>
              <p:cNvSpPr/>
              <p:nvPr/>
            </p:nvSpPr>
            <p:spPr>
              <a:xfrm>
                <a:off x="3136" y="2454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6" y="60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50" name="Freeform 528"/>
              <p:cNvSpPr/>
              <p:nvPr/>
            </p:nvSpPr>
            <p:spPr>
              <a:xfrm>
                <a:off x="3144" y="2462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51" name="Freeform 529"/>
              <p:cNvSpPr/>
              <p:nvPr/>
            </p:nvSpPr>
            <p:spPr>
              <a:xfrm>
                <a:off x="3139" y="2831"/>
                <a:ext cx="30" cy="29"/>
              </a:xfrm>
              <a:custGeom>
                <a:avLst/>
                <a:gdLst>
                  <a:gd name="txL" fmla="*/ 0 w 58"/>
                  <a:gd name="txT" fmla="*/ 0 h 60"/>
                  <a:gd name="txR" fmla="*/ 58 w 58"/>
                  <a:gd name="txB" fmla="*/ 60 h 60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58" h="60">
                    <a:moveTo>
                      <a:pt x="58" y="30"/>
                    </a:moveTo>
                    <a:lnTo>
                      <a:pt x="58" y="24"/>
                    </a:lnTo>
                    <a:lnTo>
                      <a:pt x="56" y="18"/>
                    </a:lnTo>
                    <a:lnTo>
                      <a:pt x="54" y="14"/>
                    </a:lnTo>
                    <a:lnTo>
                      <a:pt x="50" y="9"/>
                    </a:lnTo>
                    <a:lnTo>
                      <a:pt x="46" y="6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2" y="54"/>
                    </a:lnTo>
                    <a:lnTo>
                      <a:pt x="18" y="58"/>
                    </a:lnTo>
                    <a:lnTo>
                      <a:pt x="23" y="59"/>
                    </a:lnTo>
                    <a:lnTo>
                      <a:pt x="28" y="60"/>
                    </a:lnTo>
                    <a:lnTo>
                      <a:pt x="34" y="59"/>
                    </a:lnTo>
                    <a:lnTo>
                      <a:pt x="40" y="58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6" y="42"/>
                    </a:lnTo>
                    <a:lnTo>
                      <a:pt x="58" y="36"/>
                    </a:lnTo>
                    <a:lnTo>
                      <a:pt x="58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52" name="Freeform 530"/>
              <p:cNvSpPr/>
              <p:nvPr/>
            </p:nvSpPr>
            <p:spPr>
              <a:xfrm>
                <a:off x="3147" y="2838"/>
                <a:ext cx="14" cy="15"/>
              </a:xfrm>
              <a:custGeom>
                <a:avLst/>
                <a:gdLst>
                  <a:gd name="txL" fmla="*/ 0 w 28"/>
                  <a:gd name="txT" fmla="*/ 0 h 30"/>
                  <a:gd name="txR" fmla="*/ 28 w 28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8" h="30">
                    <a:moveTo>
                      <a:pt x="13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5" y="28"/>
                    </a:lnTo>
                    <a:lnTo>
                      <a:pt x="3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7" y="9"/>
                    </a:lnTo>
                    <a:lnTo>
                      <a:pt x="28" y="13"/>
                    </a:lnTo>
                    <a:lnTo>
                      <a:pt x="28" y="15"/>
                    </a:lnTo>
                    <a:lnTo>
                      <a:pt x="27" y="21"/>
                    </a:lnTo>
                    <a:lnTo>
                      <a:pt x="25" y="25"/>
                    </a:lnTo>
                    <a:lnTo>
                      <a:pt x="19" y="29"/>
                    </a:lnTo>
                    <a:lnTo>
                      <a:pt x="13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53" name="Freeform 531"/>
              <p:cNvSpPr/>
              <p:nvPr/>
            </p:nvSpPr>
            <p:spPr>
              <a:xfrm>
                <a:off x="3001" y="2926"/>
                <a:ext cx="29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2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54" name="Freeform 532"/>
              <p:cNvSpPr/>
              <p:nvPr/>
            </p:nvSpPr>
            <p:spPr>
              <a:xfrm>
                <a:off x="3008" y="2934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55" name="Freeform 533"/>
              <p:cNvSpPr/>
              <p:nvPr/>
            </p:nvSpPr>
            <p:spPr>
              <a:xfrm>
                <a:off x="2878" y="2958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8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56" name="Freeform 534"/>
              <p:cNvSpPr/>
              <p:nvPr/>
            </p:nvSpPr>
            <p:spPr>
              <a:xfrm>
                <a:off x="2885" y="2965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57" name="Freeform 535"/>
              <p:cNvSpPr/>
              <p:nvPr/>
            </p:nvSpPr>
            <p:spPr>
              <a:xfrm>
                <a:off x="2806" y="2879"/>
                <a:ext cx="30" cy="29"/>
              </a:xfrm>
              <a:custGeom>
                <a:avLst/>
                <a:gdLst>
                  <a:gd name="txL" fmla="*/ 0 w 60"/>
                  <a:gd name="txT" fmla="*/ 0 h 57"/>
                  <a:gd name="txR" fmla="*/ 60 w 60"/>
                  <a:gd name="txB" fmla="*/ 57 h 57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7">
                    <a:moveTo>
                      <a:pt x="60" y="27"/>
                    </a:moveTo>
                    <a:lnTo>
                      <a:pt x="59" y="23"/>
                    </a:lnTo>
                    <a:lnTo>
                      <a:pt x="57" y="17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7"/>
                    </a:lnTo>
                    <a:lnTo>
                      <a:pt x="1" y="33"/>
                    </a:lnTo>
                    <a:lnTo>
                      <a:pt x="2" y="39"/>
                    </a:lnTo>
                    <a:lnTo>
                      <a:pt x="4" y="45"/>
                    </a:lnTo>
                    <a:lnTo>
                      <a:pt x="8" y="49"/>
                    </a:lnTo>
                    <a:lnTo>
                      <a:pt x="12" y="53"/>
                    </a:lnTo>
                    <a:lnTo>
                      <a:pt x="18" y="55"/>
                    </a:lnTo>
                    <a:lnTo>
                      <a:pt x="24" y="57"/>
                    </a:lnTo>
                    <a:lnTo>
                      <a:pt x="30" y="57"/>
                    </a:lnTo>
                    <a:lnTo>
                      <a:pt x="35" y="57"/>
                    </a:lnTo>
                    <a:lnTo>
                      <a:pt x="41" y="55"/>
                    </a:lnTo>
                    <a:lnTo>
                      <a:pt x="46" y="53"/>
                    </a:lnTo>
                    <a:lnTo>
                      <a:pt x="50" y="49"/>
                    </a:lnTo>
                    <a:lnTo>
                      <a:pt x="54" y="45"/>
                    </a:lnTo>
                    <a:lnTo>
                      <a:pt x="57" y="39"/>
                    </a:lnTo>
                    <a:lnTo>
                      <a:pt x="59" y="33"/>
                    </a:lnTo>
                    <a:lnTo>
                      <a:pt x="60" y="27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58" name="Freeform 536"/>
              <p:cNvSpPr/>
              <p:nvPr/>
            </p:nvSpPr>
            <p:spPr>
              <a:xfrm>
                <a:off x="2813" y="2886"/>
                <a:ext cx="15" cy="14"/>
              </a:xfrm>
              <a:custGeom>
                <a:avLst/>
                <a:gdLst>
                  <a:gd name="txL" fmla="*/ 0 w 30"/>
                  <a:gd name="txT" fmla="*/ 0 h 27"/>
                  <a:gd name="txR" fmla="*/ 30 w 30"/>
                  <a:gd name="txB" fmla="*/ 27 h 27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7">
                    <a:moveTo>
                      <a:pt x="15" y="27"/>
                    </a:moveTo>
                    <a:lnTo>
                      <a:pt x="11" y="27"/>
                    </a:lnTo>
                    <a:lnTo>
                      <a:pt x="9" y="26"/>
                    </a:lnTo>
                    <a:lnTo>
                      <a:pt x="7" y="25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1" y="18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2" y="4"/>
                    </a:lnTo>
                    <a:lnTo>
                      <a:pt x="4" y="2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1"/>
                    </a:lnTo>
                    <a:lnTo>
                      <a:pt x="25" y="2"/>
                    </a:lnTo>
                    <a:lnTo>
                      <a:pt x="26" y="4"/>
                    </a:lnTo>
                    <a:lnTo>
                      <a:pt x="29" y="7"/>
                    </a:lnTo>
                    <a:lnTo>
                      <a:pt x="30" y="10"/>
                    </a:lnTo>
                    <a:lnTo>
                      <a:pt x="30" y="12"/>
                    </a:lnTo>
                    <a:lnTo>
                      <a:pt x="29" y="18"/>
                    </a:lnTo>
                    <a:lnTo>
                      <a:pt x="25" y="23"/>
                    </a:lnTo>
                    <a:lnTo>
                      <a:pt x="20" y="26"/>
                    </a:lnTo>
                    <a:lnTo>
                      <a:pt x="15" y="27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59" name="Freeform 537"/>
              <p:cNvSpPr/>
              <p:nvPr/>
            </p:nvSpPr>
            <p:spPr>
              <a:xfrm>
                <a:off x="2920" y="3070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60" name="Freeform 538"/>
              <p:cNvSpPr/>
              <p:nvPr/>
            </p:nvSpPr>
            <p:spPr>
              <a:xfrm>
                <a:off x="2928" y="3078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61" name="Freeform 539"/>
              <p:cNvSpPr/>
              <p:nvPr/>
            </p:nvSpPr>
            <p:spPr>
              <a:xfrm>
                <a:off x="2865" y="3206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8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62" name="Freeform 540"/>
              <p:cNvSpPr/>
              <p:nvPr/>
            </p:nvSpPr>
            <p:spPr>
              <a:xfrm>
                <a:off x="2872" y="3213"/>
                <a:ext cx="15" cy="15"/>
              </a:xfrm>
              <a:custGeom>
                <a:avLst/>
                <a:gdLst>
                  <a:gd name="txL" fmla="*/ 0 w 29"/>
                  <a:gd name="txT" fmla="*/ 0 h 30"/>
                  <a:gd name="txR" fmla="*/ 29 w 29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29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63" name="Freeform 541"/>
              <p:cNvSpPr/>
              <p:nvPr/>
            </p:nvSpPr>
            <p:spPr>
              <a:xfrm>
                <a:off x="2942" y="3332"/>
                <a:ext cx="30" cy="29"/>
              </a:xfrm>
              <a:custGeom>
                <a:avLst/>
                <a:gdLst>
                  <a:gd name="txL" fmla="*/ 0 w 59"/>
                  <a:gd name="txT" fmla="*/ 0 h 59"/>
                  <a:gd name="txR" fmla="*/ 59 w 59"/>
                  <a:gd name="txB" fmla="*/ 59 h 59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59" h="59">
                    <a:moveTo>
                      <a:pt x="59" y="29"/>
                    </a:moveTo>
                    <a:lnTo>
                      <a:pt x="58" y="23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8" y="35"/>
                    </a:lnTo>
                    <a:lnTo>
                      <a:pt x="59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64" name="Freeform 542"/>
              <p:cNvSpPr/>
              <p:nvPr/>
            </p:nvSpPr>
            <p:spPr>
              <a:xfrm>
                <a:off x="2949" y="3339"/>
                <a:ext cx="15" cy="14"/>
              </a:xfrm>
              <a:custGeom>
                <a:avLst/>
                <a:gdLst>
                  <a:gd name="txL" fmla="*/ 0 w 29"/>
                  <a:gd name="txT" fmla="*/ 0 h 29"/>
                  <a:gd name="txR" fmla="*/ 29 w 29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29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8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65" name="Freeform 543"/>
              <p:cNvSpPr/>
              <p:nvPr/>
            </p:nvSpPr>
            <p:spPr>
              <a:xfrm>
                <a:off x="3086" y="3252"/>
                <a:ext cx="30" cy="29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8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2" y="36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10" y="51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5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7" y="54"/>
                    </a:lnTo>
                    <a:lnTo>
                      <a:pt x="51" y="51"/>
                    </a:lnTo>
                    <a:lnTo>
                      <a:pt x="55" y="46"/>
                    </a:lnTo>
                    <a:lnTo>
                      <a:pt x="58" y="40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66" name="Freeform 544"/>
              <p:cNvSpPr/>
              <p:nvPr/>
            </p:nvSpPr>
            <p:spPr>
              <a:xfrm>
                <a:off x="3093" y="3259"/>
                <a:ext cx="15" cy="14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2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67" name="Freeform 545"/>
              <p:cNvSpPr/>
              <p:nvPr/>
            </p:nvSpPr>
            <p:spPr>
              <a:xfrm>
                <a:off x="3083" y="3000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5" y="14"/>
                    </a:lnTo>
                    <a:lnTo>
                      <a:pt x="52" y="9"/>
                    </a:lnTo>
                    <a:lnTo>
                      <a:pt x="47" y="6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5" y="60"/>
                    </a:lnTo>
                    <a:lnTo>
                      <a:pt x="41" y="57"/>
                    </a:lnTo>
                    <a:lnTo>
                      <a:pt x="47" y="55"/>
                    </a:lnTo>
                    <a:lnTo>
                      <a:pt x="52" y="52"/>
                    </a:lnTo>
                    <a:lnTo>
                      <a:pt x="55" y="47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68" name="Freeform 546"/>
              <p:cNvSpPr/>
              <p:nvPr/>
            </p:nvSpPr>
            <p:spPr>
              <a:xfrm>
                <a:off x="3090" y="3008"/>
                <a:ext cx="15" cy="15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3" y="6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7" y="6"/>
                    </a:lnTo>
                    <a:lnTo>
                      <a:pt x="28" y="8"/>
                    </a:lnTo>
                    <a:lnTo>
                      <a:pt x="30" y="11"/>
                    </a:lnTo>
                    <a:lnTo>
                      <a:pt x="30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69" name="Freeform 547"/>
              <p:cNvSpPr/>
              <p:nvPr/>
            </p:nvSpPr>
            <p:spPr>
              <a:xfrm>
                <a:off x="3171" y="3193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70" name="Freeform 548"/>
              <p:cNvSpPr/>
              <p:nvPr/>
            </p:nvSpPr>
            <p:spPr>
              <a:xfrm>
                <a:off x="3178" y="3200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71" name="Freeform 549"/>
              <p:cNvSpPr/>
              <p:nvPr/>
            </p:nvSpPr>
            <p:spPr>
              <a:xfrm>
                <a:off x="3283" y="3094"/>
                <a:ext cx="30" cy="30"/>
              </a:xfrm>
              <a:custGeom>
                <a:avLst/>
                <a:gdLst>
                  <a:gd name="txL" fmla="*/ 0 w 58"/>
                  <a:gd name="txT" fmla="*/ 0 h 58"/>
                  <a:gd name="txR" fmla="*/ 58 w 58"/>
                  <a:gd name="txB" fmla="*/ 58 h 58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8" h="58">
                    <a:moveTo>
                      <a:pt x="58" y="28"/>
                    </a:moveTo>
                    <a:lnTo>
                      <a:pt x="58" y="23"/>
                    </a:lnTo>
                    <a:lnTo>
                      <a:pt x="56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0" y="2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8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0" y="34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3" y="58"/>
                    </a:lnTo>
                    <a:lnTo>
                      <a:pt x="28" y="58"/>
                    </a:lnTo>
                    <a:lnTo>
                      <a:pt x="34" y="58"/>
                    </a:lnTo>
                    <a:lnTo>
                      <a:pt x="40" y="56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6" y="40"/>
                    </a:lnTo>
                    <a:lnTo>
                      <a:pt x="58" y="34"/>
                    </a:lnTo>
                    <a:lnTo>
                      <a:pt x="58" y="28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72" name="Freeform 550"/>
              <p:cNvSpPr/>
              <p:nvPr/>
            </p:nvSpPr>
            <p:spPr>
              <a:xfrm>
                <a:off x="3291" y="3102"/>
                <a:ext cx="14" cy="14"/>
              </a:xfrm>
              <a:custGeom>
                <a:avLst/>
                <a:gdLst>
                  <a:gd name="txL" fmla="*/ 0 w 29"/>
                  <a:gd name="txT" fmla="*/ 0 h 28"/>
                  <a:gd name="txR" fmla="*/ 29 w 29"/>
                  <a:gd name="txB" fmla="*/ 28 h 28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29" h="28">
                    <a:moveTo>
                      <a:pt x="14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4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8"/>
                    </a:lnTo>
                    <a:lnTo>
                      <a:pt x="3" y="5"/>
                    </a:lnTo>
                    <a:lnTo>
                      <a:pt x="4" y="3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3"/>
                    </a:lnTo>
                    <a:lnTo>
                      <a:pt x="27" y="5"/>
                    </a:lnTo>
                    <a:lnTo>
                      <a:pt x="28" y="8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8" y="19"/>
                    </a:lnTo>
                    <a:lnTo>
                      <a:pt x="26" y="24"/>
                    </a:lnTo>
                    <a:lnTo>
                      <a:pt x="20" y="27"/>
                    </a:lnTo>
                    <a:lnTo>
                      <a:pt x="14" y="28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73" name="Freeform 551"/>
              <p:cNvSpPr/>
              <p:nvPr/>
            </p:nvSpPr>
            <p:spPr>
              <a:xfrm>
                <a:off x="3280" y="3273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5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74" name="Freeform 552"/>
              <p:cNvSpPr/>
              <p:nvPr/>
            </p:nvSpPr>
            <p:spPr>
              <a:xfrm>
                <a:off x="3288" y="3280"/>
                <a:ext cx="15" cy="15"/>
              </a:xfrm>
              <a:custGeom>
                <a:avLst/>
                <a:gdLst>
                  <a:gd name="txL" fmla="*/ 0 w 30"/>
                  <a:gd name="txT" fmla="*/ 0 h 28"/>
                  <a:gd name="txR" fmla="*/ 30 w 30"/>
                  <a:gd name="txB" fmla="*/ 28 h 28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0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75" name="Freeform 553"/>
              <p:cNvSpPr/>
              <p:nvPr/>
            </p:nvSpPr>
            <p:spPr>
              <a:xfrm>
                <a:off x="3264" y="3390"/>
                <a:ext cx="30" cy="30"/>
              </a:xfrm>
              <a:custGeom>
                <a:avLst/>
                <a:gdLst>
                  <a:gd name="txL" fmla="*/ 0 w 59"/>
                  <a:gd name="txT" fmla="*/ 0 h 60"/>
                  <a:gd name="txR" fmla="*/ 59 w 59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0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29" y="0"/>
                    </a:lnTo>
                    <a:lnTo>
                      <a:pt x="18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8"/>
                    </a:lnTo>
                    <a:lnTo>
                      <a:pt x="9" y="52"/>
                    </a:lnTo>
                    <a:lnTo>
                      <a:pt x="13" y="56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29" y="60"/>
                    </a:lnTo>
                    <a:lnTo>
                      <a:pt x="35" y="60"/>
                    </a:lnTo>
                    <a:lnTo>
                      <a:pt x="41" y="58"/>
                    </a:lnTo>
                    <a:lnTo>
                      <a:pt x="46" y="56"/>
                    </a:lnTo>
                    <a:lnTo>
                      <a:pt x="50" y="52"/>
                    </a:lnTo>
                    <a:lnTo>
                      <a:pt x="54" y="48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76" name="Freeform 554"/>
              <p:cNvSpPr/>
              <p:nvPr/>
            </p:nvSpPr>
            <p:spPr>
              <a:xfrm>
                <a:off x="3272" y="3397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8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4" y="4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77" name="Freeform 555"/>
              <p:cNvSpPr/>
              <p:nvPr/>
            </p:nvSpPr>
            <p:spPr>
              <a:xfrm>
                <a:off x="3480" y="3319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78" name="Freeform 556"/>
              <p:cNvSpPr/>
              <p:nvPr/>
            </p:nvSpPr>
            <p:spPr>
              <a:xfrm>
                <a:off x="3487" y="3327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79" name="Freeform 557"/>
              <p:cNvSpPr/>
              <p:nvPr/>
            </p:nvSpPr>
            <p:spPr>
              <a:xfrm>
                <a:off x="3586" y="3398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6" y="13"/>
                    </a:lnTo>
                    <a:lnTo>
                      <a:pt x="52" y="9"/>
                    </a:lnTo>
                    <a:lnTo>
                      <a:pt x="48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1"/>
                    </a:lnTo>
                    <a:lnTo>
                      <a:pt x="6" y="47"/>
                    </a:lnTo>
                    <a:lnTo>
                      <a:pt x="10" y="51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8" y="55"/>
                    </a:lnTo>
                    <a:lnTo>
                      <a:pt x="52" y="51"/>
                    </a:lnTo>
                    <a:lnTo>
                      <a:pt x="56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80" name="Freeform 558"/>
              <p:cNvSpPr/>
              <p:nvPr/>
            </p:nvSpPr>
            <p:spPr>
              <a:xfrm>
                <a:off x="3594" y="3405"/>
                <a:ext cx="15" cy="15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11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6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4"/>
                    </a:lnTo>
                    <a:lnTo>
                      <a:pt x="28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81" name="Freeform 559"/>
              <p:cNvSpPr/>
              <p:nvPr/>
            </p:nvSpPr>
            <p:spPr>
              <a:xfrm>
                <a:off x="3541" y="3129"/>
                <a:ext cx="30" cy="30"/>
              </a:xfrm>
              <a:custGeom>
                <a:avLst/>
                <a:gdLst>
                  <a:gd name="txL" fmla="*/ 0 w 59"/>
                  <a:gd name="txT" fmla="*/ 0 h 60"/>
                  <a:gd name="txR" fmla="*/ 59 w 59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9" h="60">
                    <a:moveTo>
                      <a:pt x="59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5" y="12"/>
                    </a:lnTo>
                    <a:lnTo>
                      <a:pt x="51" y="8"/>
                    </a:lnTo>
                    <a:lnTo>
                      <a:pt x="47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9" y="50"/>
                    </a:lnTo>
                    <a:lnTo>
                      <a:pt x="13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82" name="Freeform 560"/>
              <p:cNvSpPr/>
              <p:nvPr/>
            </p:nvSpPr>
            <p:spPr>
              <a:xfrm>
                <a:off x="3549" y="3136"/>
                <a:ext cx="14" cy="15"/>
              </a:xfrm>
              <a:custGeom>
                <a:avLst/>
                <a:gdLst>
                  <a:gd name="txL" fmla="*/ 0 w 29"/>
                  <a:gd name="txT" fmla="*/ 0 h 28"/>
                  <a:gd name="txR" fmla="*/ 29 w 29"/>
                  <a:gd name="txB" fmla="*/ 28 h 28"/>
                </a:gdLst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txL" t="txT" r="txR" b="txB"/>
                <a:pathLst>
                  <a:path w="29" h="28">
                    <a:moveTo>
                      <a:pt x="15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1"/>
                    </a:lnTo>
                    <a:lnTo>
                      <a:pt x="29" y="15"/>
                    </a:lnTo>
                    <a:lnTo>
                      <a:pt x="28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83" name="Freeform 561"/>
              <p:cNvSpPr/>
              <p:nvPr/>
            </p:nvSpPr>
            <p:spPr>
              <a:xfrm>
                <a:off x="3696" y="3110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3"/>
                    </a:lnTo>
                    <a:lnTo>
                      <a:pt x="51" y="9"/>
                    </a:lnTo>
                    <a:lnTo>
                      <a:pt x="46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84" name="Freeform 562"/>
              <p:cNvSpPr/>
              <p:nvPr/>
            </p:nvSpPr>
            <p:spPr>
              <a:xfrm>
                <a:off x="3703" y="3117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85" name="Freeform 563"/>
              <p:cNvSpPr/>
              <p:nvPr/>
            </p:nvSpPr>
            <p:spPr>
              <a:xfrm>
                <a:off x="3669" y="3257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2" y="3"/>
                    </a:lnTo>
                    <a:lnTo>
                      <a:pt x="36" y="2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5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86" name="Freeform 564"/>
              <p:cNvSpPr/>
              <p:nvPr/>
            </p:nvSpPr>
            <p:spPr>
              <a:xfrm>
                <a:off x="3677" y="3264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87" name="Freeform 565"/>
              <p:cNvSpPr/>
              <p:nvPr/>
            </p:nvSpPr>
            <p:spPr>
              <a:xfrm>
                <a:off x="3693" y="3382"/>
                <a:ext cx="30" cy="30"/>
              </a:xfrm>
              <a:custGeom>
                <a:avLst/>
                <a:gdLst>
                  <a:gd name="txL" fmla="*/ 0 w 58"/>
                  <a:gd name="txT" fmla="*/ 0 h 59"/>
                  <a:gd name="txR" fmla="*/ 58 w 58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8" h="59">
                    <a:moveTo>
                      <a:pt x="58" y="29"/>
                    </a:moveTo>
                    <a:lnTo>
                      <a:pt x="58" y="23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88" name="Freeform 566"/>
              <p:cNvSpPr/>
              <p:nvPr/>
            </p:nvSpPr>
            <p:spPr>
              <a:xfrm>
                <a:off x="3701" y="3390"/>
                <a:ext cx="14" cy="14"/>
              </a:xfrm>
              <a:custGeom>
                <a:avLst/>
                <a:gdLst>
                  <a:gd name="txL" fmla="*/ 0 w 28"/>
                  <a:gd name="txT" fmla="*/ 0 h 29"/>
                  <a:gd name="txR" fmla="*/ 28 w 28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28" h="29">
                    <a:moveTo>
                      <a:pt x="13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5" y="27"/>
                    </a:lnTo>
                    <a:lnTo>
                      <a:pt x="3" y="25"/>
                    </a:lnTo>
                    <a:lnTo>
                      <a:pt x="2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3" y="4"/>
                    </a:lnTo>
                    <a:lnTo>
                      <a:pt x="5" y="3"/>
                    </a:lnTo>
                    <a:lnTo>
                      <a:pt x="9" y="2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7" y="8"/>
                    </a:lnTo>
                    <a:lnTo>
                      <a:pt x="28" y="12"/>
                    </a:lnTo>
                    <a:lnTo>
                      <a:pt x="28" y="14"/>
                    </a:lnTo>
                    <a:lnTo>
                      <a:pt x="27" y="20"/>
                    </a:lnTo>
                    <a:lnTo>
                      <a:pt x="25" y="25"/>
                    </a:lnTo>
                    <a:lnTo>
                      <a:pt x="19" y="28"/>
                    </a:lnTo>
                    <a:lnTo>
                      <a:pt x="13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89" name="Freeform 567"/>
              <p:cNvSpPr/>
              <p:nvPr/>
            </p:nvSpPr>
            <p:spPr>
              <a:xfrm>
                <a:off x="3842" y="3409"/>
                <a:ext cx="30" cy="30"/>
              </a:xfrm>
              <a:custGeom>
                <a:avLst/>
                <a:gdLst>
                  <a:gd name="txL" fmla="*/ 0 w 60"/>
                  <a:gd name="txT" fmla="*/ 0 h 58"/>
                  <a:gd name="txR" fmla="*/ 60 w 60"/>
                  <a:gd name="txB" fmla="*/ 58 h 58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8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4" y="58"/>
                    </a:lnTo>
                    <a:lnTo>
                      <a:pt x="30" y="58"/>
                    </a:lnTo>
                    <a:lnTo>
                      <a:pt x="36" y="58"/>
                    </a:lnTo>
                    <a:lnTo>
                      <a:pt x="41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6800E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90" name="Freeform 568"/>
              <p:cNvSpPr/>
              <p:nvPr/>
            </p:nvSpPr>
            <p:spPr>
              <a:xfrm>
                <a:off x="3850" y="3417"/>
                <a:ext cx="15" cy="14"/>
              </a:xfrm>
              <a:custGeom>
                <a:avLst/>
                <a:gdLst>
                  <a:gd name="txL" fmla="*/ 0 w 30"/>
                  <a:gd name="txT" fmla="*/ 0 h 28"/>
                  <a:gd name="txR" fmla="*/ 30 w 30"/>
                  <a:gd name="txB" fmla="*/ 28 h 28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5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91" name="Freeform 569"/>
              <p:cNvSpPr/>
              <p:nvPr/>
            </p:nvSpPr>
            <p:spPr>
              <a:xfrm>
                <a:off x="3869" y="3310"/>
                <a:ext cx="30" cy="30"/>
              </a:xfrm>
              <a:custGeom>
                <a:avLst/>
                <a:gdLst>
                  <a:gd name="txL" fmla="*/ 0 w 60"/>
                  <a:gd name="txT" fmla="*/ 0 h 59"/>
                  <a:gd name="txR" fmla="*/ 60 w 60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92" name="Freeform 570"/>
              <p:cNvSpPr/>
              <p:nvPr/>
            </p:nvSpPr>
            <p:spPr>
              <a:xfrm>
                <a:off x="3876" y="3318"/>
                <a:ext cx="15" cy="14"/>
              </a:xfrm>
              <a:custGeom>
                <a:avLst/>
                <a:gdLst>
                  <a:gd name="txL" fmla="*/ 0 w 30"/>
                  <a:gd name="txT" fmla="*/ 0 h 29"/>
                  <a:gd name="txR" fmla="*/ 30 w 30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4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93" name="Freeform 571"/>
              <p:cNvSpPr/>
              <p:nvPr/>
            </p:nvSpPr>
            <p:spPr>
              <a:xfrm>
                <a:off x="3869" y="3182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94" name="Freeform 572"/>
              <p:cNvSpPr/>
              <p:nvPr/>
            </p:nvSpPr>
            <p:spPr>
              <a:xfrm>
                <a:off x="3876" y="3189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95" name="Freeform 573"/>
              <p:cNvSpPr/>
              <p:nvPr/>
            </p:nvSpPr>
            <p:spPr>
              <a:xfrm>
                <a:off x="2809" y="3310"/>
                <a:ext cx="29" cy="30"/>
              </a:xfrm>
              <a:custGeom>
                <a:avLst/>
                <a:gdLst>
                  <a:gd name="txL" fmla="*/ 0 w 58"/>
                  <a:gd name="txT" fmla="*/ 0 h 59"/>
                  <a:gd name="txR" fmla="*/ 58 w 58"/>
                  <a:gd name="txB" fmla="*/ 59 h 59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58" h="59">
                    <a:moveTo>
                      <a:pt x="58" y="29"/>
                    </a:moveTo>
                    <a:lnTo>
                      <a:pt x="58" y="24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7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96" name="Freeform 574"/>
              <p:cNvSpPr/>
              <p:nvPr/>
            </p:nvSpPr>
            <p:spPr>
              <a:xfrm>
                <a:off x="2816" y="3318"/>
                <a:ext cx="15" cy="14"/>
              </a:xfrm>
              <a:custGeom>
                <a:avLst/>
                <a:gdLst>
                  <a:gd name="txL" fmla="*/ 0 w 29"/>
                  <a:gd name="txT" fmla="*/ 0 h 29"/>
                  <a:gd name="txR" fmla="*/ 29 w 29"/>
                  <a:gd name="txB" fmla="*/ 29 h 29"/>
                </a:gdLst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rect l="txL" t="txT" r="txR" b="txB"/>
                <a:pathLst>
                  <a:path w="29" h="29">
                    <a:moveTo>
                      <a:pt x="14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6" y="3"/>
                    </a:lnTo>
                    <a:lnTo>
                      <a:pt x="10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5" y="4"/>
                    </a:lnTo>
                    <a:lnTo>
                      <a:pt x="27" y="6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4" y="29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97" name="Freeform 575"/>
              <p:cNvSpPr/>
              <p:nvPr/>
            </p:nvSpPr>
            <p:spPr>
              <a:xfrm>
                <a:off x="2947" y="2236"/>
                <a:ext cx="30" cy="30"/>
              </a:xfrm>
              <a:custGeom>
                <a:avLst/>
                <a:gdLst>
                  <a:gd name="txL" fmla="*/ 0 w 60"/>
                  <a:gd name="txT" fmla="*/ 0 h 60"/>
                  <a:gd name="txR" fmla="*/ 60 w 60"/>
                  <a:gd name="txB" fmla="*/ 60 h 60"/>
                </a:gdLst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txL" t="txT" r="txR" b="txB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7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98" name="Freeform 576"/>
              <p:cNvSpPr/>
              <p:nvPr/>
            </p:nvSpPr>
            <p:spPr>
              <a:xfrm>
                <a:off x="2954" y="2244"/>
                <a:ext cx="15" cy="15"/>
              </a:xfrm>
              <a:custGeom>
                <a:avLst/>
                <a:gdLst>
                  <a:gd name="txL" fmla="*/ 0 w 30"/>
                  <a:gd name="txT" fmla="*/ 0 h 30"/>
                  <a:gd name="txR" fmla="*/ 30 w 30"/>
                  <a:gd name="txB" fmla="*/ 30 h 30"/>
                </a:gdLst>
                <a:ahLst/>
                <a:cxnLst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</a:cxnLst>
                <a:rect l="txL" t="txT" r="txR" b="txB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</p:grpSp>
      <p:sp>
        <p:nvSpPr>
          <p:cNvPr id="2051" name="TextBox 568"/>
          <p:cNvSpPr txBox="1"/>
          <p:nvPr/>
        </p:nvSpPr>
        <p:spPr>
          <a:xfrm>
            <a:off x="898525" y="457200"/>
            <a:ext cx="69342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MẦM NON HOA HỒNG</a:t>
            </a:r>
            <a:endParaRPr lang="en-US" altLang="en-US" sz="2000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71" name="Rectangle 570"/>
          <p:cNvSpPr/>
          <p:nvPr/>
        </p:nvSpPr>
        <p:spPr>
          <a:xfrm>
            <a:off x="685799" y="2362200"/>
            <a:ext cx="8458201" cy="10147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KHÁM PHÁ KHOA HỌC</a:t>
            </a:r>
            <a:endParaRPr kumimoji="0" lang="en-US" sz="30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ĐỀ TÀI: </a:t>
            </a:r>
            <a:r>
              <a:rPr kumimoji="0" lang="vi-VN" altLang="en-US" sz="30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Tò CHUYỆN VỀ CƠ THỂ </a:t>
            </a:r>
            <a:r>
              <a:rPr kumimoji="0" lang="vi-VN" altLang="en-US" sz="30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BÉ</a:t>
            </a:r>
            <a:endParaRPr kumimoji="0" lang="vi-VN" altLang="en-US" sz="30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3" name="TextBox 571"/>
          <p:cNvSpPr txBox="1"/>
          <p:nvPr/>
        </p:nvSpPr>
        <p:spPr>
          <a:xfrm>
            <a:off x="1447800" y="4343400"/>
            <a:ext cx="6172200" cy="4756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Giáo viên: </a:t>
            </a:r>
            <a:r>
              <a:rPr lang="vi-VN" alt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Nguyễn Thị Tuyết </a:t>
            </a:r>
            <a:r>
              <a:rPr lang="vi-VN" alt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nhung</a:t>
            </a:r>
            <a:endParaRPr lang="vi-VN" altLang="en-US" sz="2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266" name="Picture 2" descr="C:\Documents and Settings\Angelia Perkins\Application Data\Microsoft\Media Catalog\Downloaded Clips\cl69\j0264300.wm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2600" y="228600"/>
            <a:ext cx="3352800" cy="2914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7" name="Picture 3" descr="C:\Documents and Settings\Angelia Perkins\Application Data\Microsoft\Media Catalog\Downloaded Clips\cl62\j0246119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0"/>
            <a:ext cx="3505200" cy="2105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8" name="Picture 5" descr="C:\Documents and Settings\Angelia Perkins\Application Data\Microsoft\Media Catalog\Downloaded Clips\cl64\j0250781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0"/>
            <a:ext cx="2719388" cy="304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9" name="Text Box 6"/>
          <p:cNvSpPr txBox="1"/>
          <p:nvPr/>
        </p:nvSpPr>
        <p:spPr>
          <a:xfrm>
            <a:off x="609600" y="2895600"/>
            <a:ext cx="2362200" cy="823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4800" dirty="0"/>
              <a:t>Ngọt</a:t>
            </a:r>
            <a:endParaRPr lang="en-US" altLang="en-US" sz="4800" dirty="0"/>
          </a:p>
        </p:txBody>
      </p:sp>
      <p:sp>
        <p:nvSpPr>
          <p:cNvPr id="11270" name="Text Box 8"/>
          <p:cNvSpPr txBox="1"/>
          <p:nvPr/>
        </p:nvSpPr>
        <p:spPr>
          <a:xfrm>
            <a:off x="1143000" y="5867400"/>
            <a:ext cx="3276600" cy="823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4800" dirty="0"/>
              <a:t>Chua</a:t>
            </a:r>
            <a:endParaRPr lang="en-US" altLang="en-US" sz="4800" dirty="0"/>
          </a:p>
        </p:txBody>
      </p:sp>
      <p:sp>
        <p:nvSpPr>
          <p:cNvPr id="11271" name="Text Box 9"/>
          <p:cNvSpPr txBox="1"/>
          <p:nvPr/>
        </p:nvSpPr>
        <p:spPr>
          <a:xfrm>
            <a:off x="5791200" y="3048000"/>
            <a:ext cx="28194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4800" dirty="0"/>
              <a:t>Mặn</a:t>
            </a:r>
            <a:endParaRPr lang="en-US" altLang="en-US" sz="4800" dirty="0"/>
          </a:p>
        </p:txBody>
      </p:sp>
      <p:pic>
        <p:nvPicPr>
          <p:cNvPr id="11272" name="Picture 10" descr="C:\Documents and Settings\Angelia Perkins\Application Data\Microsoft\Media Catalog\Downloaded Clips\cl69\j0264294.wm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3200" y="4191000"/>
            <a:ext cx="1828800" cy="15525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3" name="Text Box 11"/>
          <p:cNvSpPr txBox="1"/>
          <p:nvPr/>
        </p:nvSpPr>
        <p:spPr>
          <a:xfrm>
            <a:off x="5486400" y="5851525"/>
            <a:ext cx="266700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6000" dirty="0"/>
          </a:p>
        </p:txBody>
      </p:sp>
      <p:sp>
        <p:nvSpPr>
          <p:cNvPr id="11274" name="Text Box 12"/>
          <p:cNvSpPr txBox="1"/>
          <p:nvPr/>
        </p:nvSpPr>
        <p:spPr>
          <a:xfrm>
            <a:off x="6477000" y="5791200"/>
            <a:ext cx="1752600" cy="19383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4800" dirty="0"/>
              <a:t>Đắng</a:t>
            </a:r>
            <a:endParaRPr lang="en-US" altLang="en-US" sz="4800" dirty="0"/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4800" dirty="0"/>
              <a:t>r</a:t>
            </a:r>
            <a:endParaRPr lang="en-US" altLang="en-US" sz="4800" dirty="0"/>
          </a:p>
        </p:txBody>
      </p:sp>
    </p:spTree>
  </p:cSld>
  <p:clrMapOvr>
    <a:masterClrMapping/>
  </p:clrMapOvr>
  <p:transition advTm="11408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7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6764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en-US" sz="6000" dirty="0"/>
              <a:t>Chúng ta có thể sờ những gì?</a:t>
            </a:r>
            <a:endParaRPr lang="en-US" altLang="en-US" sz="6000" dirty="0"/>
          </a:p>
        </p:txBody>
      </p:sp>
      <p:pic>
        <p:nvPicPr>
          <p:cNvPr id="11267" name="Picture 3" descr="C:\Documents and Settings\Angelia Perkins\Application Data\Microsoft\Media Catalog\Downloaded Clips\cl4\BD10373_.wm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9400" y="2209800"/>
            <a:ext cx="3390900" cy="3657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advTm="11328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314" name="Picture 2" descr="C:\Documents and Settings\Angelia Perkins\Application Data\Microsoft\Media Catalog\Downloaded Clips\cl5c\j0232136.wm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800" y="457200"/>
            <a:ext cx="2378075" cy="3124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5" name="Picture 3" descr="C:\Documents and Settings\Angelia Perkins\Application Data\Microsoft\Media Catalog\Downloaded Clips\cl38\j0141087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43400"/>
            <a:ext cx="2971800" cy="18907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6" name="Picture 4" descr="C:\Documents and Settings\Angelia Perkins\Application Data\Microsoft\Media Catalog\Downloaded Clips\cl4e\j0196458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0" y="4191000"/>
            <a:ext cx="2286000" cy="2006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7" name="Picture 5" descr="C:\Documents and Settings\Angelia Perkins\Application Data\Microsoft\Media Catalog\Downloaded Clips\cl5d\j0232839.wm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685800"/>
            <a:ext cx="2586038" cy="21939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8" name="Picture 6" descr="C:\Documents and Settings\Angelia Perkins\Application Data\Microsoft\Media Catalog\Downloaded Clips\cl26\j0095321.wm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1800" y="2133600"/>
            <a:ext cx="2971800" cy="24526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9" name="Text Box 7"/>
          <p:cNvSpPr txBox="1"/>
          <p:nvPr/>
        </p:nvSpPr>
        <p:spPr>
          <a:xfrm>
            <a:off x="631825" y="3725863"/>
            <a:ext cx="18415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6000" dirty="0"/>
          </a:p>
        </p:txBody>
      </p:sp>
      <p:sp>
        <p:nvSpPr>
          <p:cNvPr id="13320" name="Text Box 8"/>
          <p:cNvSpPr txBox="1"/>
          <p:nvPr/>
        </p:nvSpPr>
        <p:spPr>
          <a:xfrm>
            <a:off x="990600" y="3505200"/>
            <a:ext cx="14478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4000" dirty="0"/>
              <a:t>Mềm</a:t>
            </a:r>
            <a:endParaRPr lang="en-US" altLang="en-US" sz="4000" dirty="0"/>
          </a:p>
        </p:txBody>
      </p:sp>
      <p:sp>
        <p:nvSpPr>
          <p:cNvPr id="13321" name="Text Box 10"/>
          <p:cNvSpPr txBox="1"/>
          <p:nvPr/>
        </p:nvSpPr>
        <p:spPr>
          <a:xfrm>
            <a:off x="533400" y="6324600"/>
            <a:ext cx="205740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6000" dirty="0"/>
          </a:p>
        </p:txBody>
      </p:sp>
      <p:sp>
        <p:nvSpPr>
          <p:cNvPr id="13322" name="Text Box 11"/>
          <p:cNvSpPr txBox="1"/>
          <p:nvPr/>
        </p:nvSpPr>
        <p:spPr>
          <a:xfrm>
            <a:off x="3429000" y="4343400"/>
            <a:ext cx="16764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4000" dirty="0"/>
              <a:t>Nhọn</a:t>
            </a:r>
            <a:endParaRPr lang="en-US" altLang="en-US" sz="4000" dirty="0"/>
          </a:p>
        </p:txBody>
      </p:sp>
      <p:sp>
        <p:nvSpPr>
          <p:cNvPr id="13323" name="Text Box 13"/>
          <p:cNvSpPr txBox="1"/>
          <p:nvPr/>
        </p:nvSpPr>
        <p:spPr>
          <a:xfrm>
            <a:off x="6705600" y="2743200"/>
            <a:ext cx="18288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4000" dirty="0"/>
              <a:t>Cứng</a:t>
            </a:r>
            <a:endParaRPr lang="en-US" altLang="en-US" sz="4000" dirty="0"/>
          </a:p>
        </p:txBody>
      </p:sp>
      <p:sp>
        <p:nvSpPr>
          <p:cNvPr id="13324" name="Text Box 14"/>
          <p:cNvSpPr txBox="1"/>
          <p:nvPr/>
        </p:nvSpPr>
        <p:spPr>
          <a:xfrm>
            <a:off x="457200" y="6240463"/>
            <a:ext cx="137160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6000" dirty="0"/>
          </a:p>
        </p:txBody>
      </p:sp>
      <p:sp>
        <p:nvSpPr>
          <p:cNvPr id="13325" name="Text Box 15"/>
          <p:cNvSpPr txBox="1"/>
          <p:nvPr/>
        </p:nvSpPr>
        <p:spPr>
          <a:xfrm>
            <a:off x="533400" y="6172200"/>
            <a:ext cx="18288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4000" dirty="0"/>
              <a:t>Lạnh</a:t>
            </a:r>
            <a:endParaRPr lang="en-US" altLang="en-US" sz="4000" dirty="0"/>
          </a:p>
        </p:txBody>
      </p:sp>
      <p:sp>
        <p:nvSpPr>
          <p:cNvPr id="13326" name="Text Box 16"/>
          <p:cNvSpPr txBox="1"/>
          <p:nvPr/>
        </p:nvSpPr>
        <p:spPr>
          <a:xfrm>
            <a:off x="7239000" y="6019800"/>
            <a:ext cx="14478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4000" dirty="0"/>
              <a:t>Nóng</a:t>
            </a:r>
            <a:endParaRPr lang="en-US" altLang="en-US" sz="4000" dirty="0"/>
          </a:p>
        </p:txBody>
      </p:sp>
    </p:spTree>
  </p:cSld>
  <p:clrMapOvr>
    <a:masterClrMapping/>
  </p:clrMapOvr>
  <p:transition advTm="10000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2743200"/>
          </a:xfrm>
          <a:ln/>
        </p:spPr>
        <p:txBody>
          <a:bodyPr vert="horz" wrap="square" lIns="91440" tIns="45720" rIns="91440" bIns="45720" anchor="ctr" anchorCtr="0"/>
          <a:p>
            <a:pPr eaLnBrk="1" hangingPunct="1">
              <a:buClrTx/>
              <a:buSzTx/>
              <a:buFontTx/>
            </a:pPr>
            <a:br>
              <a:rPr lang="en-US" altLang="en-US" sz="8000" dirty="0"/>
            </a:br>
            <a:r>
              <a:rPr lang="en-US" altLang="en-US" sz="8000" dirty="0"/>
              <a:t>Những điều thú vị</a:t>
            </a:r>
            <a:br>
              <a:rPr lang="en-US" altLang="en-US" sz="8000" dirty="0"/>
            </a:br>
            <a:r>
              <a:rPr lang="en-US" altLang="en-US" sz="8000" dirty="0"/>
              <a:t>từ cơ thể bé.</a:t>
            </a:r>
            <a:br>
              <a:rPr lang="en-US" altLang="en-US" sz="8000" dirty="0"/>
            </a:br>
            <a:br>
              <a:rPr lang="en-US" altLang="en-US" sz="8000" dirty="0"/>
            </a:br>
            <a:endParaRPr lang="en-US" altLang="en-US" sz="8000" dirty="0"/>
          </a:p>
        </p:txBody>
      </p:sp>
      <p:pic>
        <p:nvPicPr>
          <p:cNvPr id="2055" name="Picture 7" descr="C:\Documents and Settings\Lan\Local Settings\Temporary Internet Files\Content.IE5\GHS7GVWV\MCHM00388_0000[1].wm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800600"/>
            <a:ext cx="1362075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6" name="Picture 8" descr="C:\Documents and Settings\Lan\Local Settings\Temporary Internet Files\Content.IE5\8P6R8TA3\MCPE02758_0000[1]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0" y="5029200"/>
            <a:ext cx="1566863" cy="13731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3" descr="C:\Documents and Settings\Angelia Perkins\Application Data\Microsoft\Media Catalog\Downloaded Clips\cl4\BD10373_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4200" y="304800"/>
            <a:ext cx="1600200" cy="17256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" name="Picture 5" descr="C:\Documents and Settings\Angelia Perkins\Application Data\Microsoft\Media Catalog\Downloaded Clips\cl1\PE02774_.wm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3657600"/>
            <a:ext cx="2119313" cy="13033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Picture 4" descr="C:\Documents and Settings\Angelia Perkins\Application Data\Microsoft\Media Catalog\Downloaded Clips\cl0\HM00379_.wm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" y="381000"/>
            <a:ext cx="1447800" cy="17256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advTm="1128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500"/>
                            </p:stCondLst>
                            <p:childTnLst>
                              <p:par>
                                <p:cTn id="18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20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9812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vi-VN" altLang="en-US" sz="6000" dirty="0"/>
              <a:t>Chúng ta có thể </a:t>
            </a:r>
            <a:r>
              <a:rPr lang="en-US" altLang="en-US" sz="6000" dirty="0"/>
              <a:t>n</a:t>
            </a:r>
            <a:r>
              <a:rPr lang="vi-VN" altLang="en-US" sz="6000" dirty="0"/>
              <a:t>hìn</a:t>
            </a:r>
            <a:r>
              <a:rPr lang="en-US" altLang="en-US" sz="6000" dirty="0"/>
              <a:t> </a:t>
            </a:r>
            <a:r>
              <a:rPr lang="vi-VN" altLang="en-US" sz="6000" dirty="0"/>
              <a:t>được những gì?</a:t>
            </a:r>
            <a:endParaRPr lang="en-US" altLang="en-US" sz="6000" dirty="0"/>
          </a:p>
        </p:txBody>
      </p:sp>
      <p:pic>
        <p:nvPicPr>
          <p:cNvPr id="3077" name="Picture 5" descr="C:\Documents and Settings\Angelia Perkins\Application Data\Microsoft\Media Catalog\Downloaded Clips\cl1\PE02774_.wmf"/>
          <p:cNvPicPr>
            <a:picLocks noGrp="1" noChangeAspect="1"/>
          </p:cNvPicPr>
          <p:nvPr>
            <p:ph type="clipArt" sz="half"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1066800" y="2362200"/>
            <a:ext cx="6705600" cy="4122738"/>
          </a:xfrm>
          <a:ln/>
        </p:spPr>
      </p:pic>
    </p:spTree>
  </p:cSld>
  <p:clrMapOvr>
    <a:masterClrMapping/>
  </p:clrMapOvr>
  <p:transition advTm="1128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2" name="Picture 2" descr="C:\Documents and Settings\Angelia Perkins\Application Data\Microsoft\Media Catalog\Downloaded Clips\cl2c\j0111252.wm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0"/>
            <a:ext cx="3733800" cy="3714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3" name="Picture 3" descr="C:\Documents and Settings\Angelia Perkins\Application Data\Microsoft\Media Catalog\Downloaded Clips\cl0\NA00647_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8250" y="0"/>
            <a:ext cx="2825750" cy="403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4" name="Picture 4" descr="C:\Documents and Settings\Angelia Perkins\Application Data\Microsoft\Media Catalog\Downloaded Clips\cl0\FD00122_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600" y="3389313"/>
            <a:ext cx="2379663" cy="34686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5" name="Picture 5" descr="C:\Documents and Settings\Angelia Perkins\Application Data\Microsoft\Media Catalog\Downloaded Clips\cl37\j0139071.wm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4038600"/>
            <a:ext cx="1752600" cy="26098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6" name="Picture 6" descr="C:\Documents and Settings\Angelia Perkins\My Documents\My Pictures\monsters-inc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9000" y="3733800"/>
            <a:ext cx="2271713" cy="2895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7" name="Rectangle 7"/>
          <p:cNvSpPr/>
          <p:nvPr/>
        </p:nvSpPr>
        <p:spPr>
          <a:xfrm>
            <a:off x="4114800" y="762000"/>
            <a:ext cx="1765300" cy="10160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6000" dirty="0"/>
              <a:t>Nhìn</a:t>
            </a:r>
            <a:endParaRPr lang="en-US" altLang="en-US" sz="6000" dirty="0"/>
          </a:p>
        </p:txBody>
      </p:sp>
    </p:spTree>
  </p:cSld>
  <p:clrMapOvr>
    <a:masterClrMapping/>
  </p:clrMapOvr>
  <p:transition advTm="11024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3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6002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vi-VN" altLang="en-US" sz="6000" dirty="0"/>
              <a:t>Chúng ta có thể nghe được những gì?</a:t>
            </a:r>
            <a:endParaRPr lang="en-US" altLang="en-US" sz="6000" dirty="0"/>
          </a:p>
        </p:txBody>
      </p:sp>
      <p:pic>
        <p:nvPicPr>
          <p:cNvPr id="5123" name="Picture 3" descr="C:\Documents and Settings\Angelia Perkins\Application Data\Microsoft\Media Catalog\Downloaded Clips\cl34\j0130865.wm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0" y="2133600"/>
            <a:ext cx="2738438" cy="43084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4" name="Picture 4" descr="C:\Documents and Settings\Angelia Perkins\Application Data\Microsoft\Media Catalog\Downloaded Clips\cl0\HM00379_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514600"/>
            <a:ext cx="2911475" cy="34686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advTm="10832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6" name="Picture 2">
            <a:hlinkClick r:id="" action="ppaction://media"/>
          </p:cNvPr>
          <p:cNvPicPr>
            <a:picLocks noRot="1" noChangeAspect="1"/>
          </p:cNvPicPr>
          <p:nvPr>
            <a:wavAudioFile r:embed="rId1" name="sn00740a.wav"/>
          </p:nvPr>
        </p:nvPicPr>
        <p:blipFill>
          <a:blip r:embed="rId2"/>
          <a:stretch>
            <a:fillRect/>
          </a:stretch>
        </p:blipFill>
        <p:spPr>
          <a:xfrm>
            <a:off x="3124200" y="2667000"/>
            <a:ext cx="381000" cy="381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1" name="Picture 3" descr="C:\Documents and Settings\Angelia Perkins\Application Data\Microsoft\Media Catalog\Downloaded Clips\cl0\AN01995_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"/>
            <a:ext cx="2895600" cy="28686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2" name="Picture 6" descr="C:\Documents and Settings\Angelia Perkins\Application Data\Microsoft\Media Catalog\Downloaded Clips\cl7a\j0305463.wm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0" y="3733800"/>
            <a:ext cx="2438400" cy="3124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3" name="Picture 11" descr="C:\Documents and Settings\Angelia Perkins\Application Data\Microsoft\Media Catalog\Downloaded Clips\cl0\PE00981_.wm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429000"/>
            <a:ext cx="1997075" cy="2895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4" name="Picture 12" descr="C:\Program Files\Common Files\Microsoft Shared\Clipart\cagcat50\tn00686_.wm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0"/>
            <a:ext cx="2984500" cy="34686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5" name="Text Box 14"/>
          <p:cNvSpPr txBox="1"/>
          <p:nvPr/>
        </p:nvSpPr>
        <p:spPr>
          <a:xfrm>
            <a:off x="3048000" y="3200400"/>
            <a:ext cx="31242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4800" dirty="0"/>
              <a:t>Âm thanh</a:t>
            </a:r>
            <a:endParaRPr lang="en-US" altLang="en-US" sz="4800" dirty="0"/>
          </a:p>
        </p:txBody>
      </p:sp>
      <p:pic>
        <p:nvPicPr>
          <p:cNvPr id="20" name="MSj03881690000[1].wav">
            <a:hlinkClick r:id="" action="ppaction://media"/>
          </p:cNvPr>
          <p:cNvPicPr>
            <a:picLocks noRot="1" noChangeAspect="1"/>
          </p:cNvPicPr>
          <p:nvPr>
            <a:audioFile r:link="rId7"/>
            <p:extLst>
              <p:ext uri="{DAA4B4D4-6D71-4841-9C94-3DE7FCFB9230}">
                <p14:media xmlns:p14="http://schemas.microsoft.com/office/powerpoint/2010/main" r:link="rId8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7315200" y="2895600"/>
            <a:ext cx="381000" cy="381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MSj03883670000[1].wav">
            <a:hlinkClick r:id="" action="ppaction://media"/>
          </p:cNvPr>
          <p:cNvPicPr>
            <a:picLocks noRot="1" noChangeAspect="1"/>
          </p:cNvPicPr>
          <p:nvPr>
            <a:wavAudioFile r:embed="rId10" name="MSj03883670000[1].wav"/>
          </p:nvPr>
        </p:nvPicPr>
        <p:blipFill>
          <a:blip r:embed="rId9"/>
          <a:stretch>
            <a:fillRect/>
          </a:stretch>
        </p:blipFill>
        <p:spPr>
          <a:xfrm>
            <a:off x="7467600" y="5257800"/>
            <a:ext cx="457200" cy="457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7" name="MSj03885630000[1].wav">
            <a:hlinkClick r:id="" action="ppaction://media"/>
          </p:cNvPr>
          <p:cNvPicPr>
            <a:picLocks noRot="1" noChangeAspect="1"/>
          </p:cNvPicPr>
          <p:nvPr>
            <a:audioFile r:link="rId11"/>
            <p:extLst>
              <p:ext uri="{DAA4B4D4-6D71-4841-9C94-3DE7FCFB9230}">
                <p14:media xmlns:p14="http://schemas.microsoft.com/office/powerpoint/2010/main" r:link="rId12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2895600" y="53340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advTm="21904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02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10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5422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6500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5180" fill="hold"/>
                                        <p:tgtEl>
                                          <p:spTgt spid="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20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2631" fill="hold"/>
                                        <p:tgtEl>
                                          <p:spTgt spid="61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6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audio>
              <p:cMediaNode vol="80000" showWhenStopped="0">
                <p:cTn id="1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audio>
              <p:cMediaNode showWhenStopped="0">
                <p:cTn id="18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"/>
                </p:tgtEl>
              </p:cMediaNode>
            </p:audio>
            <p:audio>
              <p:cMediaNode showWhenStopped="0">
                <p:cTn id="19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4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905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br>
              <a:rPr lang="en-US" altLang="en-US" sz="6000" dirty="0">
                <a:solidFill>
                  <a:schemeClr val="bg1"/>
                </a:solidFill>
              </a:rPr>
            </a:br>
            <a:r>
              <a:rPr lang="vi-VN" altLang="en-US" sz="6000" dirty="0">
                <a:solidFill>
                  <a:schemeClr val="bg1"/>
                </a:solidFill>
              </a:rPr>
              <a:t>Chúng ta có thể ngửi được mùi gì?</a:t>
            </a:r>
            <a:br>
              <a:rPr lang="vi-VN" altLang="en-US" sz="6000" dirty="0">
                <a:solidFill>
                  <a:schemeClr val="bg1"/>
                </a:solidFill>
              </a:rPr>
            </a:br>
            <a:endParaRPr lang="en-US" altLang="en-US" sz="6000" dirty="0">
              <a:solidFill>
                <a:schemeClr val="bg1"/>
              </a:solidFill>
            </a:endParaRPr>
          </a:p>
        </p:txBody>
      </p:sp>
      <p:pic>
        <p:nvPicPr>
          <p:cNvPr id="7171" name="Picture 3" descr="C:\Documents and Settings\Angelia Perkins\Application Data\Microsoft\Media Catalog\Downloaded Clips\cl0\HM00073_.wm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76600" y="2971800"/>
            <a:ext cx="2520950" cy="32559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advTm="10736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18" name="Picture 2" descr="C:\Documents and Settings\Angelia Perkins\Application Data\Microsoft\Media Catalog\Downloaded Clips\cl24\j0091135.wm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28600"/>
            <a:ext cx="4267200" cy="3436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19" name="Picture 3" descr="C:\Documents and Settings\Angelia Perkins\Application Data\Microsoft\Media Catalog\Downloaded Clips\cl38\j0140151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304800"/>
            <a:ext cx="3810000" cy="32194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0" name="Picture 4" descr="C:\Documents and Settings\Angelia Perkins\Application Data\Microsoft\Media Catalog\Downloaded Clips\cl64\j0251613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930650"/>
            <a:ext cx="3352800" cy="2927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1" name="Picture 5" descr="C:\Documents and Settings\Angelia Perkins\Application Data\Microsoft\Media Catalog\Downloaded Clips\cl30\j0120203.wm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1200" y="3581400"/>
            <a:ext cx="2663825" cy="3276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2" name="Text Box 6"/>
          <p:cNvSpPr txBox="1"/>
          <p:nvPr/>
        </p:nvSpPr>
        <p:spPr>
          <a:xfrm>
            <a:off x="3733800" y="2971800"/>
            <a:ext cx="2057400" cy="823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4800" dirty="0"/>
              <a:t>Mùi</a:t>
            </a:r>
            <a:endParaRPr lang="en-US" altLang="en-US" sz="4800" dirty="0"/>
          </a:p>
        </p:txBody>
      </p:sp>
    </p:spTree>
  </p:cSld>
  <p:clrMapOvr>
    <a:masterClrMapping/>
  </p:clrMapOvr>
  <p:transition advTm="11152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008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7526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vi-VN" altLang="en-US" sz="6000" dirty="0">
                <a:solidFill>
                  <a:schemeClr val="bg1"/>
                </a:solidFill>
              </a:rPr>
              <a:t>Chúng ta có thể nếm được vị gì?</a:t>
            </a:r>
            <a:endParaRPr lang="en-US" altLang="en-US" sz="6000" dirty="0">
              <a:solidFill>
                <a:schemeClr val="bg1"/>
              </a:solidFill>
            </a:endParaRPr>
          </a:p>
        </p:txBody>
      </p:sp>
      <p:pic>
        <p:nvPicPr>
          <p:cNvPr id="9219" name="Picture 3" descr="C:\Documents and Settings\Angelia Perkins\Application Data\Microsoft\Media Catalog\Downloaded Clips\cl1\PE02758_.wm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7000" y="2667000"/>
            <a:ext cx="3956050" cy="34686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advTm="10976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352</Words>
  <Application>WPS Slides</Application>
  <PresentationFormat/>
  <Paragraphs>44</Paragraphs>
  <Slides>12</Slides>
  <Notes>0</Notes>
  <HiddenSlides>0</HiddenSlides>
  <MMClips>4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Five Senses</dc:title>
  <dc:creator>Angelia Perkins</dc:creator>
  <cp:lastModifiedBy>ACER</cp:lastModifiedBy>
  <cp:revision>22</cp:revision>
  <dcterms:created xsi:type="dcterms:W3CDTF">2002-10-06T23:30:44Z</dcterms:created>
  <dcterms:modified xsi:type="dcterms:W3CDTF">2025-04-23T13:53:44Z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B8303133B486404B8251B407F1FB705B_13</vt:lpwstr>
  </property>
  <property fmtid="{D5CDD505-2E9C-101B-9397-08002B2CF9AE}" pid="3" name="KSOProductBuildVer">
    <vt:lpwstr>1033-12.2.0.20795</vt:lpwstr>
  </property>
</Properties>
</file>