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011" autoAdjust="0"/>
  </p:normalViewPr>
  <p:slideViewPr>
    <p:cSldViewPr>
      <p:cViewPr>
        <p:scale>
          <a:sx n="70" d="100"/>
          <a:sy n="70" d="100"/>
        </p:scale>
        <p:origin x="-82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E380-4B3F-46EE-8389-17F6BDF5FDFF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FB-CFB2-4781-8864-80A8E70A20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E380-4B3F-46EE-8389-17F6BDF5FDFF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FB-CFB2-4781-8864-80A8E70A20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E380-4B3F-46EE-8389-17F6BDF5FDFF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FB-CFB2-4781-8864-80A8E70A20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E380-4B3F-46EE-8389-17F6BDF5FDFF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FB-CFB2-4781-8864-80A8E70A20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E380-4B3F-46EE-8389-17F6BDF5FDFF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FB-CFB2-4781-8864-80A8E70A20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E380-4B3F-46EE-8389-17F6BDF5FDFF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FB-CFB2-4781-8864-80A8E70A20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E380-4B3F-46EE-8389-17F6BDF5FDFF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FB-CFB2-4781-8864-80A8E70A20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E380-4B3F-46EE-8389-17F6BDF5FDFF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FB-CFB2-4781-8864-80A8E70A20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E380-4B3F-46EE-8389-17F6BDF5FDFF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FB-CFB2-4781-8864-80A8E70A20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E380-4B3F-46EE-8389-17F6BDF5FDFF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FB-CFB2-4781-8864-80A8E70A20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E380-4B3F-46EE-8389-17F6BDF5FDFF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FB-CFB2-4781-8864-80A8E70A20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8E380-4B3F-46EE-8389-17F6BDF5FDFF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B72FB-CFB2-4781-8864-80A8E70A20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\Downloads\V.A%20&#8211;%20C&#225;i%20M&#361;i%20Beat.mp3" TargetMode="Externa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dmin\Downloads\M&#250;a%20Cho%20M&#7865;%20Xem%20Nh&#7841;c%20Thi&#7871;u%20Nhi.mp4" TargetMode="Externa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Hình ảnh có liên qu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228601" y="304800"/>
            <a:ext cx="86868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Triangle">
              <a:avLst/>
            </a:prstTxWarp>
            <a:spAutoFit/>
          </a:bodyPr>
          <a:lstStyle/>
          <a:p>
            <a:pPr algn="ctr"/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Chào</a:t>
            </a:r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mừn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g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các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cô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về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dự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giờ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81400" y="2514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1" y="1371600"/>
            <a:ext cx="899159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Thể</a:t>
            </a:r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dục</a:t>
            </a:r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: </a:t>
            </a:r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Chạy</a:t>
            </a:r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chậm100-120m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8600" y="2967335"/>
            <a:ext cx="8915399" cy="1754326"/>
          </a:xfrm>
          <a:prstGeom prst="rect">
            <a:avLst/>
          </a:prstGeom>
          <a:noFill/>
          <a:scene3d>
            <a:camera prst="perspectiveRelaxed"/>
            <a:lightRig rig="threePt" dir="t"/>
          </a:scene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CĐN: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Bé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tự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giới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thiệu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về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mình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,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cơ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thể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của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bé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400347" y="5638800"/>
            <a:ext cx="651505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ChevronInverted">
              <a:avLst/>
            </a:prstTxWarp>
            <a:spAutoFit/>
          </a:bodyPr>
          <a:lstStyle/>
          <a:p>
            <a:pPr algn="ctr"/>
            <a:r>
              <a:rPr lang="en-US" sz="36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Người</a:t>
            </a:r>
            <a:r>
              <a:rPr 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dạy</a:t>
            </a:r>
            <a:r>
              <a:rPr 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: </a:t>
            </a:r>
            <a:r>
              <a:rPr lang="en-US" sz="36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Nguyễn</a:t>
            </a:r>
            <a:r>
              <a:rPr 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Thị</a:t>
            </a:r>
            <a:r>
              <a:rPr 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Lộc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ình ảnh có liên qu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371600" y="1676400"/>
            <a:ext cx="7010400" cy="22860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Trò</a:t>
            </a:r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chuyện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Kết quả hình ảnh cho hinh anh cac bo phan co th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Hình ảnh có liên qu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ình ảnh có liên qu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524000" y="1524000"/>
            <a:ext cx="6629399" cy="236666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top">
              <a:avLst/>
            </a:prstTxWarp>
            <a:spAutoFit/>
          </a:bodyPr>
          <a:lstStyle/>
          <a:p>
            <a:pPr algn="ctr"/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Khởi</a:t>
            </a:r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động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" name="V.A – Cái Mũi Bea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2819400" y="4572000"/>
            <a:ext cx="15240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52159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ình ảnh có liên qu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752600" y="1981200"/>
            <a:ext cx="601979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InflateTop">
              <a:avLst/>
            </a:prstTxWarp>
            <a:spAutoFit/>
          </a:bodyPr>
          <a:lstStyle/>
          <a:p>
            <a:pPr algn="ctr"/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Trọng</a:t>
            </a:r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động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6" name="Múa Cho Mẹ Xem Nhạc Thiếu Nhi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504825" y="4800600"/>
            <a:ext cx="1626870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14363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9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ình ảnh có liên qu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066801" y="1905000"/>
            <a:ext cx="6858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Trò</a:t>
            </a:r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chơi</a:t>
            </a:r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: </a:t>
            </a:r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Cáo</a:t>
            </a:r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và</a:t>
            </a:r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thỏ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2">
                  <a:lumMod val="10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43</Words>
  <Application>Microsoft Office PowerPoint</Application>
  <PresentationFormat>On-screen Show (4:3)</PresentationFormat>
  <Paragraphs>8</Paragraphs>
  <Slides>7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15</cp:revision>
  <dcterms:created xsi:type="dcterms:W3CDTF">2018-03-31T01:59:36Z</dcterms:created>
  <dcterms:modified xsi:type="dcterms:W3CDTF">2018-04-30T04:18:09Z</dcterms:modified>
</cp:coreProperties>
</file>