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58" r:id="rId5"/>
    <p:sldId id="259" r:id="rId6"/>
    <p:sldId id="263" r:id="rId7"/>
    <p:sldId id="261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2564-9AED-43A1-8420-5A7357FEA0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86A8-AD66-4961-B33E-213E7F2DB72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86A8-AD66-4961-B33E-213E7F2DB72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microsoft.com/office/2007/relationships/media" Target="file:///C:\Users\DELL\Desktop\B&#192;I%20THI%20T&#7880;NH%202020%20-%202021\TiengMayBayHaCanh-VA-6803903.mp3" TargetMode="External"/><Relationship Id="rId5" Type="http://schemas.openxmlformats.org/officeDocument/2006/relationships/audio" Target="file:///C:\Users\DELL\Desktop\B&#192;I%20THI%20T&#7880;NH%202020%20-%202021\TiengMayBayHaCanh-VA-6803903.mp3" TargetMode="External"/><Relationship Id="rId4" Type="http://schemas.openxmlformats.org/officeDocument/2006/relationships/image" Target="../media/image2.png"/><Relationship Id="rId3" Type="http://schemas.microsoft.com/office/2007/relationships/media" Target="file:///C:\Users\DELL\Desktop\B&#192;I%20THI%20T&#7880;NH%202020%20-%202021\Anh-Phi-Cong-Oi-Duc-Anh%20-%20Part%20%20dacat.mp3" TargetMode="External"/><Relationship Id="rId2" Type="http://schemas.openxmlformats.org/officeDocument/2006/relationships/audio" Target="file:///C:\Users\DELL\Desktop\B&#192;I%20THI%20T&#7880;NH%202020%20-%202021\Anh-Phi-Cong-Oi-Duc-Anh%20-%20Part%20%20dacat.mp3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C:\Users\DELL\Desktop\B&#192;I%20THI%20T&#7880;NH%202020%20-%202021\DenXanhDenDo-BaoAn-2429759%20-%20Part%20dacat.mp3" TargetMode="External"/><Relationship Id="rId2" Type="http://schemas.openxmlformats.org/officeDocument/2006/relationships/audio" Target="file:///C:\Users\DELL\Desktop\B&#192;I%20THI%20T&#7880;NH%202020%20-%202021\DenXanhDenDo-BaoAn-2429759%20-%20Part%20dacat.mp3" TargetMode="External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media" Target="file:///C:\Users\DELL\Desktop\B&#192;I%20THI%20T&#7880;NH%202020%20-%202021\DenXanhDenDo-BaoAn-2429759%20-%20Part%20dacat.mp3" TargetMode="External"/><Relationship Id="rId3" Type="http://schemas.openxmlformats.org/officeDocument/2006/relationships/audio" Target="file:///C:\Users\DELL\Desktop\B&#192;I%20THI%20T&#7880;NH%202020%20-%202021\DenXanhDenDo-BaoAn-2429759%20-%20Part%20dacat.mp3" TargetMode="External"/><Relationship Id="rId2" Type="http://schemas.openxmlformats.org/officeDocument/2006/relationships/image" Target="../media/image10.jpe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9387014_ex  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9" name="WordArt 3" descr="Sphere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001000" cy="647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CC00CC"/>
                  </a:solidFill>
                  <a:rou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i="1" kern="10" dirty="0" smtClean="0">
                <a:ln w="9525">
                  <a:solidFill>
                    <a:srgbClr val="CC00CC"/>
                  </a:solidFill>
                  <a:rou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i="1" kern="10" dirty="0">
              <a:ln w="9525">
                <a:solidFill>
                  <a:srgbClr val="CC00CC"/>
                </a:solidFill>
                <a:round/>
              </a:ln>
              <a:pattFill prst="sphere">
                <a:fgClr>
                  <a:srgbClr val="0000FF"/>
                </a:fgClr>
                <a:bgClr>
                  <a:srgbClr val="FF0000"/>
                </a:bgClr>
              </a:patt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056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CHỦ ĐỀ </a:t>
            </a:r>
            <a:r>
              <a:rPr lang="vi-VN" sz="24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en-US" altLang="vi-VN" sz="24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Trường mầm non thân yêu</a:t>
            </a:r>
            <a:endParaRPr lang="vi-VN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219200" y="4724400"/>
            <a:ext cx="6848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Giáo viên: </a:t>
            </a:r>
            <a:r>
              <a:rPr lang="en-US" altLang="vi-V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Nguyễn Thị Hương Giang</a:t>
            </a:r>
            <a:endParaRPr lang="vi-VN" sz="3600" b="1" kern="1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0" y="3429000"/>
            <a:ext cx="91440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Bạn mới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nh-Phi-Cong-Oi-Duc-Anh - Part  dac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791200"/>
            <a:ext cx="1371600" cy="914400"/>
          </a:xfrm>
          <a:prstGeom prst="rect">
            <a:avLst/>
          </a:prstGeom>
        </p:spPr>
      </p:pic>
      <p:pic>
        <p:nvPicPr>
          <p:cNvPr id="8" name="TiengMayBayHaCanh-VA-6803903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5943600"/>
            <a:ext cx="1066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1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01" grpId="0" animBg="1"/>
      <p:bldP spid="8090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76200"/>
            <a:ext cx="6553200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bài hát cô và mẹ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DenXanhDenDo-BaoAn-2429759 - Part dac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3733800"/>
            <a:ext cx="1447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Bạn mới đến trường</a:t>
            </a:r>
            <a:br>
              <a:rPr lang="en-US"/>
            </a:br>
            <a:r>
              <a:rPr lang="en-US"/>
              <a:t>Hãy còn nhút nhát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394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4245" y="1647825"/>
            <a:ext cx="4714875" cy="356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94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dạy bạn hat 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i-tho-cat-do-cho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1615" y="756285"/>
            <a:ext cx="9073515" cy="5700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43001"/>
            <a:ext cx="394823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bạn cùng chơi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lang="en-US"/>
              <a:t>Cô thấy cô cười</a:t>
            </a:r>
            <a:br>
              <a:rPr lang="en-US"/>
            </a:br>
            <a:r>
              <a:rPr lang="en-US"/>
              <a:t>Cô khen đoàn kết</a:t>
            </a:r>
            <a:endParaRPr lang="en-US"/>
          </a:p>
        </p:txBody>
      </p:sp>
      <p:pic>
        <p:nvPicPr>
          <p:cNvPr id="4" name="Content Placeholder 3" descr="Cung-choi-voi-ban-mo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01015" y="1600200"/>
            <a:ext cx="807910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hoa-bo-cong-anh-11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227013" y="293688"/>
            <a:ext cx="8689975" cy="1938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5400" b="1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5400" b="1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6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enXanhDenDo-BaoAn-2429759 - Part daca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3733800"/>
            <a:ext cx="1447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0" y="2133600"/>
            <a:ext cx="815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MẠNH KHỎE</a:t>
            </a: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CHÁU CHĂM NGOAN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Presentation</Application>
  <PresentationFormat>On-screen Show (4:3)</PresentationFormat>
  <Paragraphs>29</Paragraphs>
  <Slides>8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Times New Roman</vt:lpstr>
      <vt:lpstr>Century Gothic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Giang Nguyễn</cp:lastModifiedBy>
  <cp:revision>20</cp:revision>
  <dcterms:created xsi:type="dcterms:W3CDTF">2018-01-06T02:03:00Z</dcterms:created>
  <dcterms:modified xsi:type="dcterms:W3CDTF">2025-10-13T13:29:35Z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201352CB9E3846FB81B7F4FD56130926_13</vt:lpwstr>
  </property>
  <property fmtid="{D5CDD505-2E9C-101B-9397-08002B2CF9AE}" pid="3" name="KSOProductBuildVer">
    <vt:lpwstr>1033-12.2.0.23131</vt:lpwstr>
  </property>
</Properties>
</file>