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3" r:id="rId4"/>
    <p:sldId id="297" r:id="rId5"/>
    <p:sldId id="274" r:id="rId6"/>
    <p:sldId id="275" r:id="rId7"/>
    <p:sldId id="277" r:id="rId8"/>
    <p:sldId id="276" r:id="rId9"/>
    <p:sldId id="304" r:id="rId10"/>
    <p:sldId id="286" r:id="rId11"/>
    <p:sldId id="287" r:id="rId12"/>
    <p:sldId id="288" r:id="rId13"/>
    <p:sldId id="289" r:id="rId14"/>
    <p:sldId id="290" r:id="rId15"/>
    <p:sldId id="293" r:id="rId16"/>
    <p:sldId id="292" r:id="rId17"/>
    <p:sldId id="269" r:id="rId18"/>
    <p:sldId id="270" r:id="rId19"/>
    <p:sldId id="271" r:id="rId20"/>
    <p:sldId id="305" r:id="rId21"/>
    <p:sldId id="301" r:id="rId22"/>
    <p:sldId id="280" r:id="rId23"/>
    <p:sldId id="294" r:id="rId24"/>
    <p:sldId id="303" r:id="rId25"/>
    <p:sldId id="295" r:id="rId26"/>
    <p:sldId id="296" r:id="rId27"/>
    <p:sldId id="281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CC"/>
    <a:srgbClr val="CC3300"/>
    <a:srgbClr val="666633"/>
    <a:srgbClr val="800080"/>
    <a:srgbClr val="FF0000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3"/>
    <p:restoredTop sz="94660"/>
  </p:normalViewPr>
  <p:slideViewPr>
    <p:cSldViewPr showGuides="1">
      <p:cViewPr>
        <p:scale>
          <a:sx n="66" d="100"/>
          <a:sy n="66" d="100"/>
        </p:scale>
        <p:origin x="-14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hemeOverride" Target="../theme/themeOverride1.xml"/><Relationship Id="rId4" Type="http://schemas.openxmlformats.org/officeDocument/2006/relationships/audio" Target="../media/audio1.wav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dirty="0"/>
          </a:p>
        </p:txBody>
      </p:sp>
      <p:pic>
        <p:nvPicPr>
          <p:cNvPr id="3074" name="Picture 3" descr="untitledJJHHGGJ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48800" cy="7010400"/>
          </a:xfrm>
          <a:prstGeom prst="rect">
            <a:avLst/>
          </a:prstGeom>
          <a:solidFill>
            <a:srgbClr val="6600CC"/>
          </a:solidFill>
          <a:ln w="9525">
            <a:noFill/>
          </a:ln>
        </p:spPr>
      </p:pic>
      <p:pic>
        <p:nvPicPr>
          <p:cNvPr id="3075" name="Picture 4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77356" flipH="1">
            <a:off x="0" y="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2131" flipH="1">
            <a:off x="69850" y="457200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WordArt 6"/>
          <p:cNvSpPr>
            <a:spLocks noTextEdit="1"/>
          </p:cNvSpPr>
          <p:nvPr/>
        </p:nvSpPr>
        <p:spPr>
          <a:xfrm>
            <a:off x="1371600" y="1447800"/>
            <a:ext cx="6705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fontAlgn="base" hangingPunct="0"/>
            <a:r>
              <a:rPr lang="en-US" sz="3200" strike="noStrike" noProof="1">
                <a:solidFill>
                  <a:srgbClr val="99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Lĩnh vực phát triển ngôn ngữ</a:t>
            </a:r>
            <a:endParaRPr lang="en-US" sz="3200" strike="noStrike" noProof="1">
              <a:solidFill>
                <a:srgbClr val="99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fontAlgn="base" hangingPunct="0"/>
            <a:endParaRPr lang="en-US" sz="3200" strike="noStrike" noProof="1">
              <a:solidFill>
                <a:srgbClr val="99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" name="WordArt 7"/>
          <p:cNvSpPr>
            <a:spLocks noTextEdit="1"/>
          </p:cNvSpPr>
          <p:nvPr/>
        </p:nvSpPr>
        <p:spPr>
          <a:xfrm>
            <a:off x="1447800" y="3352800"/>
            <a:ext cx="716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Chủ đề: Trường Mầm Non 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66CC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79" name="WordArt 8"/>
          <p:cNvSpPr>
            <a:spLocks noTextEdit="1"/>
          </p:cNvSpPr>
          <p:nvPr/>
        </p:nvSpPr>
        <p:spPr>
          <a:xfrm>
            <a:off x="1371600" y="2362200"/>
            <a:ext cx="72390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  <a:normAutofit/>
          </a:bodyPr>
          <a:p>
            <a:pPr algn="ctr"/>
            <a:endParaRPr lang="en-US" sz="28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1" name="WordArt 9"/>
          <p:cNvSpPr>
            <a:spLocks noTextEdit="1"/>
          </p:cNvSpPr>
          <p:nvPr/>
        </p:nvSpPr>
        <p:spPr>
          <a:xfrm>
            <a:off x="990600" y="4419600"/>
            <a:ext cx="7239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en-US" sz="20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LỚP 5 TUỔI </a:t>
            </a:r>
            <a:endParaRPr lang="en-US" sz="2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fontAlgn="base" hangingPunct="0"/>
            <a:r>
              <a:rPr lang="en-US" sz="20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NGƯỜI THỰC HIỆN: </a:t>
            </a:r>
            <a:r>
              <a:rPr lang="vi-VN" altLang="en-US" sz="20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Cao Thị Diệu Thúy</a:t>
            </a:r>
            <a:endParaRPr lang="en-US" sz="2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fontAlgn="base" hangingPunct="0"/>
            <a:r>
              <a:rPr lang="en-US" sz="20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</a:t>
            </a:r>
            <a:endParaRPr lang="en-US" sz="2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82" name="WordArt 10"/>
          <p:cNvSpPr>
            <a:spLocks noTextEdit="1"/>
          </p:cNvSpPr>
          <p:nvPr/>
        </p:nvSpPr>
        <p:spPr>
          <a:xfrm>
            <a:off x="1295400" y="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p>
            <a:pPr algn="ctr" eaLnBrk="0" fontAlgn="base" hangingPunct="0"/>
            <a:endParaRPr lang="en-US" sz="2800" b="1" i="1" strike="noStrike" noProof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fontAlgn="base" hangingPunct="0"/>
            <a:r>
              <a:rPr lang="en-US" sz="2800" b="1" i="1" strike="noStrike" noProof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TRƯỜNG MẦM NON </a:t>
            </a:r>
            <a:r>
              <a:rPr lang="vi-VN" altLang="en-US" sz="2800" b="1" i="1" strike="noStrike" noProof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HOA </a:t>
            </a:r>
            <a:r>
              <a:rPr lang="vi-VN" altLang="en-US" sz="2800" b="1" i="1" strike="noStrike" noProof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HỒNG</a:t>
            </a:r>
            <a:endParaRPr lang="vi-VN" altLang="en-US" sz="2800" b="1" i="1" strike="noStrike" noProof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" name="WordArt 7"/>
          <p:cNvSpPr>
            <a:spLocks noTextEdit="1"/>
          </p:cNvSpPr>
          <p:nvPr/>
        </p:nvSpPr>
        <p:spPr>
          <a:xfrm>
            <a:off x="650875" y="2286000"/>
            <a:ext cx="8112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Làm quen chữ cái o, ô, ơ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2" name="Rectangle 6"/>
          <p:cNvSpPr/>
          <p:nvPr/>
        </p:nvSpPr>
        <p:spPr>
          <a:xfrm>
            <a:off x="3505200" y="457200"/>
            <a:ext cx="2819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30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291" name="WordArt 9"/>
          <p:cNvSpPr>
            <a:spLocks noTextEdit="1"/>
          </p:cNvSpPr>
          <p:nvPr/>
        </p:nvSpPr>
        <p:spPr>
          <a:xfrm>
            <a:off x="6934200" y="2286000"/>
            <a:ext cx="129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6666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6633"/>
                </a:solidFill>
                <a:latin typeface="VNI-Couri" charset="0"/>
                <a:ea typeface="VNI-Couri" charset="0"/>
              </a:rPr>
              <a:t>oâ</a:t>
            </a:r>
            <a:endParaRPr lang="en-US" sz="3600">
              <a:ln w="19050" cap="flat" cmpd="sng">
                <a:solidFill>
                  <a:srgbClr val="66663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666633"/>
              </a:solidFill>
              <a:latin typeface="VNI-Couri" charset="0"/>
              <a:ea typeface="VNI-Couri" charset="0"/>
            </a:endParaRPr>
          </a:p>
        </p:txBody>
      </p:sp>
      <p:sp>
        <p:nvSpPr>
          <p:cNvPr id="50186" name="Rectangle 10"/>
          <p:cNvSpPr/>
          <p:nvPr/>
        </p:nvSpPr>
        <p:spPr>
          <a:xfrm>
            <a:off x="152400" y="0"/>
            <a:ext cx="3352800" cy="6858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sz="35000" b="1" dirty="0">
                <a:solidFill>
                  <a:srgbClr val="6600FF"/>
                </a:solidFill>
                <a:latin typeface="VNI-Avo" pitchFamily="2" charset="0"/>
              </a:rPr>
              <a:t>oâ</a:t>
            </a:r>
            <a:endParaRPr lang="en-US" sz="35000" b="1" dirty="0">
              <a:solidFill>
                <a:srgbClr val="66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/>
          <p:nvPr/>
        </p:nvSpPr>
        <p:spPr>
          <a:xfrm>
            <a:off x="2819400" y="228600"/>
            <a:ext cx="33528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sz="35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3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231" name="Oval 7"/>
          <p:cNvSpPr/>
          <p:nvPr/>
        </p:nvSpPr>
        <p:spPr>
          <a:xfrm>
            <a:off x="4191000" y="2971800"/>
            <a:ext cx="3810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2232" name="Oval 8"/>
          <p:cNvSpPr/>
          <p:nvPr/>
        </p:nvSpPr>
        <p:spPr>
          <a:xfrm>
            <a:off x="3886200" y="23622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2.83237E-6 C -0.02726 0.00462 -0.03854 0.00393 -0.04879 0.01364 C -0.0592 0.0178 -0.07049 0.03283 -0.07778 0.04277 C -0.08507 0.05271 -0.08872 0.05942 -0.09271 0.07121 C -0.09688 0.083 -0.10087 0.09803 -0.10243 0.1126 C -0.104 0.12693 -0.10452 0.13988 -0.10035 0.15745 C -0.10018 0.17479 -0.09514 0.20138 -0.08907 0.21849 C -0.08282 0.2356 -0.07535 0.24809 -0.06528 0.25965 C -0.05539 0.27167 -0.04202 0.28347 -0.02934 0.28693 C -0.0165 0.29549 -0.00295 0.29734 0.01076 0.29549 C 0.02448 0.2941 0.04097 0.28809 0.05312 0.28023 C 0.06527 0.27167 0.07465 0.25919 0.08368 0.24601 C 0.09271 0.23052 0.10208 0.22104 0.10746 0.20185 C 0.11284 0.18266 0.11684 0.15167 0.11597 0.13063 C 0.11527 0.10936 0.10902 0.08994 0.10277 0.07352 C 0.0967 0.05757 0.08715 0.04277 0.07916 0.0326 C 0.07118 0.02242 0.0618 0.01757 0.05451 0.01248 C 0.04739 0.00763 0.04253 0.00601 0.03663 0.003 C 0.0309 0.00023 0.02482 -0.00208 0.01909 -0.00393 " pathEditMode="relative" rAng="-350972672" ptsTypes="aaaaaaaaaaaaaaaaaaA">
                                      <p:cBhvr>
                                        <p:cTn id="13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L 0.04166 -0.0554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5549 L 0.1 0.011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31" grpId="1" animBg="1"/>
      <p:bldP spid="52231" grpId="2" animBg="1"/>
      <p:bldP spid="52232" grpId="0" animBg="1"/>
      <p:bldP spid="52232" grpId="1" animBg="1"/>
      <p:bldP spid="52232" grpId="2" animBg="1"/>
      <p:bldP spid="52232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4338" name="Rectangle 3"/>
          <p:cNvSpPr/>
          <p:nvPr/>
        </p:nvSpPr>
        <p:spPr>
          <a:xfrm>
            <a:off x="8382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4339" name="Line 4"/>
          <p:cNvSpPr/>
          <p:nvPr/>
        </p:nvSpPr>
        <p:spPr>
          <a:xfrm>
            <a:off x="3200400" y="5410200"/>
            <a:ext cx="0" cy="1447800"/>
          </a:xfrm>
          <a:prstGeom prst="line">
            <a:avLst/>
          </a:prstGeom>
          <a:ln w="9525">
            <a:noFill/>
          </a:ln>
        </p:spPr>
      </p:sp>
      <p:sp>
        <p:nvSpPr>
          <p:cNvPr id="14340" name="Line 5"/>
          <p:cNvSpPr/>
          <p:nvPr/>
        </p:nvSpPr>
        <p:spPr>
          <a:xfrm>
            <a:off x="990600" y="5410200"/>
            <a:ext cx="7924800" cy="0"/>
          </a:xfrm>
          <a:prstGeom prst="line">
            <a:avLst/>
          </a:prstGeom>
          <a:ln w="9525">
            <a:noFill/>
          </a:ln>
        </p:spPr>
      </p:sp>
      <p:sp>
        <p:nvSpPr>
          <p:cNvPr id="53257" name="Rectangle 9"/>
          <p:cNvSpPr/>
          <p:nvPr/>
        </p:nvSpPr>
        <p:spPr>
          <a:xfrm>
            <a:off x="5105400" y="6096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35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-114300" y="3124200"/>
            <a:ext cx="2362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9000" b="1" dirty="0">
                <a:solidFill>
                  <a:srgbClr val="CC3300"/>
                </a:solidFill>
                <a:latin typeface="VNI-Avo" pitchFamily="2" charset="0"/>
              </a:rPr>
              <a:t>  </a:t>
            </a:r>
            <a:endParaRPr lang="en-US" sz="8000" dirty="0">
              <a:solidFill>
                <a:schemeClr val="tx2"/>
              </a:solidFill>
              <a:latin typeface="VNI-Avo" pitchFamily="2" charset="0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5000" b="1" dirty="0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15364" name="Group 4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15365" name="Picture 5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6" name="Picture 6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7" name="Group 7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15368" name="Picture 8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9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70" name="WordArt 4"/>
          <p:cNvSpPr>
            <a:spLocks noTextEdit="1"/>
          </p:cNvSpPr>
          <p:nvPr/>
        </p:nvSpPr>
        <p:spPr>
          <a:xfrm>
            <a:off x="1162050" y="1219200"/>
            <a:ext cx="7200900" cy="512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VIẾT MÔ PHỎNG CHỮ CÁI TRÊN KHÔNG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5371" name="Rectangle 2"/>
          <p:cNvSpPr/>
          <p:nvPr/>
        </p:nvSpPr>
        <p:spPr>
          <a:xfrm>
            <a:off x="2819400" y="228600"/>
            <a:ext cx="33528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sz="35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3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7"/>
          <p:cNvSpPr/>
          <p:nvPr/>
        </p:nvSpPr>
        <p:spPr>
          <a:xfrm>
            <a:off x="4203700" y="2895600"/>
            <a:ext cx="3810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8"/>
          <p:cNvSpPr/>
          <p:nvPr/>
        </p:nvSpPr>
        <p:spPr>
          <a:xfrm>
            <a:off x="3751263" y="23622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2.83237E-6 C -0.02726 0.00462 -0.03854 0.00393 -0.04879 0.01364 C -0.0592 0.0178 -0.07049 0.03283 -0.07778 0.04277 C -0.08507 0.05271 -0.08872 0.05942 -0.09271 0.07121 C -0.09688 0.083 -0.10087 0.09803 -0.10243 0.1126 C -0.104 0.12693 -0.10452 0.13988 -0.10035 0.15745 C -0.10018 0.17479 -0.09514 0.20138 -0.08907 0.21849 C -0.08282 0.2356 -0.07535 0.24809 -0.06528 0.25965 C -0.05539 0.27167 -0.04202 0.28347 -0.02934 0.28693 C -0.0165 0.29549 -0.00295 0.29734 0.01076 0.29549 C 0.02448 0.2941 0.04097 0.28809 0.05312 0.28023 C 0.06527 0.27167 0.07465 0.25919 0.08368 0.24601 C 0.09271 0.23052 0.10208 0.22104 0.10746 0.20185 C 0.11284 0.18266 0.11684 0.15167 0.11597 0.13063 C 0.11527 0.10936 0.10902 0.08994 0.10277 0.07352 C 0.0967 0.05757 0.08715 0.04277 0.07916 0.0326 C 0.07118 0.02242 0.0618 0.01757 0.05451 0.01248 C 0.04739 0.00763 0.04253 0.00601 0.03663 0.003 C 0.0309 0.00023 0.02482 -0.00208 0.01909 -0.00393 " pathEditMode="relative" rAng="-350972672" ptsTypes="aaaaaaaaaaaaaaaaa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L 0.04166 -0.0554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5549 L 0.1 0.011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-114300" y="3124200"/>
            <a:ext cx="2362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9000" b="1" dirty="0">
                <a:solidFill>
                  <a:srgbClr val="CC3300"/>
                </a:solidFill>
                <a:latin typeface="VNI-Avo" pitchFamily="2" charset="0"/>
              </a:rPr>
              <a:t>  </a:t>
            </a:r>
            <a:endParaRPr lang="en-US" sz="8000" dirty="0">
              <a:solidFill>
                <a:schemeClr val="tx2"/>
              </a:solidFill>
              <a:latin typeface="VNI-Avo" pitchFamily="2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5000" b="1" dirty="0">
              <a:solidFill>
                <a:srgbClr val="CC00FF"/>
              </a:solidFill>
              <a:latin typeface="VNI-Avo" pitchFamily="2" charset="0"/>
            </a:endParaRPr>
          </a:p>
        </p:txBody>
      </p:sp>
      <p:sp>
        <p:nvSpPr>
          <p:cNvPr id="57355" name="Rectangle 11"/>
          <p:cNvSpPr/>
          <p:nvPr/>
        </p:nvSpPr>
        <p:spPr>
          <a:xfrm>
            <a:off x="0" y="4648200"/>
            <a:ext cx="9144000" cy="2057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spcBef>
                <a:spcPct val="20000"/>
              </a:spcBef>
            </a:pPr>
            <a:r>
              <a:rPr lang="en-US" sz="13500" b="1" dirty="0">
                <a:solidFill>
                  <a:srgbClr val="9900CC"/>
                </a:solidFill>
                <a:latin typeface="VNI-Avo" pitchFamily="2" charset="0"/>
              </a:rPr>
              <a:t>Caàu tröôït</a:t>
            </a:r>
            <a:endParaRPr lang="en-US" sz="13500" b="1" dirty="0">
              <a:solidFill>
                <a:srgbClr val="9900CC"/>
              </a:solidFill>
              <a:latin typeface="VNI-Avo" pitchFamily="2" charset="0"/>
            </a:endParaRPr>
          </a:p>
        </p:txBody>
      </p:sp>
      <p:sp>
        <p:nvSpPr>
          <p:cNvPr id="16389" name="AutoShape 13" descr="Cầu trượt đơn Đặt 2000k, giá 2 tuần... - Cho thuê đồ chơi trẻ em Huỳnh Thúc  Kháng | Facebook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390" name="AutoShape 15" descr="Cầu trượt đơn Đặt 2000k, giá 2 tuần... - Cho thuê đồ chơi trẻ em Huỳnh Thúc  Kháng | Facebook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6391" name="Picture 16" descr="tải xuố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848600" cy="437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Rectangle 4"/>
          <p:cNvSpPr>
            <a:spLocks noGrp="1"/>
          </p:cNvSpPr>
          <p:nvPr>
            <p:ph type="ctrTitle"/>
          </p:nvPr>
        </p:nvSpPr>
        <p:spPr>
          <a:xfrm>
            <a:off x="0" y="2914650"/>
            <a:ext cx="4038600" cy="267017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sz="13600" b="1" dirty="0">
                <a:solidFill>
                  <a:srgbClr val="9900CC"/>
                </a:solidFill>
                <a:latin typeface="VNI-Avo" pitchFamily="2" charset="0"/>
              </a:rPr>
              <a:t>Caàu</a:t>
            </a:r>
            <a:endParaRPr lang="en-US" sz="13600" b="1" dirty="0">
              <a:solidFill>
                <a:srgbClr val="9900CC"/>
              </a:solidFill>
              <a:latin typeface="VNI-Avo" pitchFamily="2" charset="0"/>
            </a:endParaRPr>
          </a:p>
        </p:txBody>
      </p:sp>
      <p:sp>
        <p:nvSpPr>
          <p:cNvPr id="22537" name="Rectangle 9"/>
          <p:cNvSpPr/>
          <p:nvPr/>
        </p:nvSpPr>
        <p:spPr>
          <a:xfrm>
            <a:off x="3810000" y="2743200"/>
            <a:ext cx="2971800" cy="3127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14900" b="1" dirty="0">
                <a:solidFill>
                  <a:srgbClr val="9900CC"/>
                </a:solidFill>
                <a:latin typeface="VNI-Avo" pitchFamily="2" charset="0"/>
              </a:rPr>
              <a:t>Trư</a:t>
            </a:r>
            <a:endParaRPr lang="en-US" sz="14900" b="1" dirty="0">
              <a:solidFill>
                <a:srgbClr val="9900CC"/>
              </a:solidFill>
              <a:latin typeface="VNI-Avo" pitchFamily="2" charset="0"/>
            </a:endParaRPr>
          </a:p>
        </p:txBody>
      </p:sp>
      <p:sp>
        <p:nvSpPr>
          <p:cNvPr id="22538" name="Rectangle 10"/>
          <p:cNvSpPr/>
          <p:nvPr/>
        </p:nvSpPr>
        <p:spPr>
          <a:xfrm>
            <a:off x="6172200" y="2743200"/>
            <a:ext cx="2057400" cy="3127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15000" b="1" dirty="0">
                <a:solidFill>
                  <a:srgbClr val="9900CC"/>
                </a:solidFill>
                <a:latin typeface="VNI-Avo" pitchFamily="2" charset="0"/>
              </a:rPr>
              <a:t>ơ</a:t>
            </a:r>
            <a:endParaRPr lang="en-US" sz="15000" b="1" dirty="0">
              <a:solidFill>
                <a:srgbClr val="9900CC"/>
              </a:solidFill>
              <a:latin typeface="VNI-Avo" pitchFamily="2" charset="0"/>
            </a:endParaRPr>
          </a:p>
        </p:txBody>
      </p:sp>
      <p:sp>
        <p:nvSpPr>
          <p:cNvPr id="22541" name="Rectangle 13"/>
          <p:cNvSpPr/>
          <p:nvPr/>
        </p:nvSpPr>
        <p:spPr>
          <a:xfrm>
            <a:off x="1981200" y="914400"/>
            <a:ext cx="2362200" cy="6858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endParaRPr lang="en-US" sz="22000" b="1" dirty="0">
              <a:solidFill>
                <a:srgbClr val="9900CC"/>
              </a:solidFill>
              <a:latin typeface="VNI-Avo" pitchFamily="2" charset="0"/>
            </a:endParaRPr>
          </a:p>
        </p:txBody>
      </p:sp>
      <p:sp>
        <p:nvSpPr>
          <p:cNvPr id="22542" name="Rectangle 14"/>
          <p:cNvSpPr/>
          <p:nvPr/>
        </p:nvSpPr>
        <p:spPr>
          <a:xfrm>
            <a:off x="7439025" y="2638425"/>
            <a:ext cx="1447800" cy="3352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15000" b="1" dirty="0">
                <a:solidFill>
                  <a:srgbClr val="9900CC"/>
                </a:solidFill>
                <a:latin typeface="VNI-Avo" pitchFamily="2" charset="0"/>
              </a:rPr>
              <a:t>t</a:t>
            </a:r>
            <a:endParaRPr lang="en-US" sz="15000" b="1" dirty="0">
              <a:solidFill>
                <a:srgbClr val="9900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33333E-6 2.25434E-6 L -0.09584 -0.333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7" grpId="0"/>
      <p:bldP spid="22538" grpId="0"/>
      <p:bldP spid="22538" grpId="1"/>
      <p:bldP spid="22541" grpId="0"/>
      <p:bldP spid="22541" grpId="1"/>
      <p:bldP spid="22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5" name="Rectangle 9"/>
          <p:cNvSpPr/>
          <p:nvPr/>
        </p:nvSpPr>
        <p:spPr>
          <a:xfrm>
            <a:off x="3581400" y="381000"/>
            <a:ext cx="2819400" cy="571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FF00FF"/>
                </a:solidFill>
                <a:latin typeface="VNI-Avo" pitchFamily="2" charset="0"/>
              </a:rPr>
              <a:t>ô</a:t>
            </a:r>
            <a:endParaRPr lang="en-US" sz="300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18435" name="WordArt 12"/>
          <p:cNvSpPr>
            <a:spLocks noTextEdit="1"/>
          </p:cNvSpPr>
          <p:nvPr/>
        </p:nvSpPr>
        <p:spPr>
          <a:xfrm>
            <a:off x="7239000" y="2209800"/>
            <a:ext cx="1719263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VNI-Couri" charset="0"/>
                <a:ea typeface="VNI-Couri" charset="0"/>
              </a:rPr>
              <a:t>ô</a:t>
            </a:r>
            <a:endParaRPr lang="en-US" sz="3600">
              <a:ln w="190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8000"/>
              </a:solidFill>
              <a:latin typeface="VNI-Couri" charset="0"/>
              <a:ea typeface="VNI-Couri" charset="0"/>
            </a:endParaRPr>
          </a:p>
        </p:txBody>
      </p:sp>
      <p:sp>
        <p:nvSpPr>
          <p:cNvPr id="24590" name="Rectangle 14"/>
          <p:cNvSpPr/>
          <p:nvPr/>
        </p:nvSpPr>
        <p:spPr>
          <a:xfrm>
            <a:off x="0" y="228600"/>
            <a:ext cx="33528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26300" b="1" dirty="0">
                <a:solidFill>
                  <a:srgbClr val="003399"/>
                </a:solidFill>
                <a:latin typeface="VNI-Avo" pitchFamily="2" charset="0"/>
              </a:rPr>
              <a:t>Ơ</a:t>
            </a:r>
            <a:endParaRPr lang="en-US" sz="26300" b="1" dirty="0">
              <a:solidFill>
                <a:srgbClr val="003399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9"/>
          <p:cNvSpPr/>
          <p:nvPr/>
        </p:nvSpPr>
        <p:spPr>
          <a:xfrm>
            <a:off x="3124200" y="304800"/>
            <a:ext cx="3962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FF00FF"/>
                </a:solidFill>
                <a:latin typeface="VNI-Avo" pitchFamily="2" charset="0"/>
              </a:rPr>
              <a:t>ô</a:t>
            </a:r>
            <a:endParaRPr lang="en-US" sz="350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5618" name="Oval 18"/>
          <p:cNvSpPr/>
          <p:nvPr/>
        </p:nvSpPr>
        <p:spPr>
          <a:xfrm>
            <a:off x="4724400" y="2971800"/>
            <a:ext cx="3810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5619" name="Oval 19"/>
          <p:cNvSpPr/>
          <p:nvPr/>
        </p:nvSpPr>
        <p:spPr>
          <a:xfrm>
            <a:off x="5878513" y="23622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0.003 C -0.02709 0.0111 -0.03854 0.00693 -0.04861 0.02034 C -0.0592 0.02081 -0.07049 0.03584 -0.07778 0.04578 C -0.08507 0.05572 -0.08872 0.06242 -0.09271 0.07422 C -0.09688 0.08601 -0.10087 0.10104 -0.10243 0.1156 C -0.104 0.12994 -0.10452 0.14289 -0.09636 0.16046 C -0.10018 0.1778 -0.09514 0.20439 -0.08907 0.2215 C -0.08282 0.23861 -0.07535 0.2511 -0.06528 0.26266 C -0.05539 0.27468 -0.04202 0.28647 -0.02934 0.28786 C -0.0165 0.29849 -0.00295 0.30034 0.01076 0.29849 C 0.02448 0.29711 0.04097 0.2911 0.05312 0.28323 C 0.06527 0.27468 0.07465 0.26219 0.08368 0.24901 C 0.0901 0.23144 0.10208 0.22404 0.10746 0.20485 C 0.11284 0.18566 0.11684 0.15468 0.11597 0.13364 C 0.11527 0.11237 0.10902 0.09295 0.10277 0.07653 C 0.0967 0.06058 0.08715 0.04578 0.07916 0.0356 C 0.07118 0.02543 0.0618 0.02058 0.05451 0.01549 C 0.04739 0.01063 0.04253 0.00901 0.03663 0.00601 C 0.0309 0.00323 0.02482 0.00092 0.01909 -0.00093 " pathEditMode="relative" rAng="-350972672" ptsTypes="aaaaaaaaaaaaaaaaaaA">
                                      <p:cBhvr>
                                        <p:cTn id="1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19 -0.00231 0.02656 -0.00463 0.03177 0.00208 C 0.03698 0.00878 0.03281 0.02936 0.03177 0.04 C 0.03073 0.05063 0.02899 0.05665 0.02552 0.06543 C 0.02205 0.07422 0.01667 0.08555 0.01111 0.09295 C 0.00555 0.10034 -0.00174 0.10497 -0.00781 0.10982 C -0.01389 0.11468 -0.01962 0.11861 -0.02535 0.12254 " pathEditMode="relative" ptsTypes="aaaaaaA">
                                      <p:cBhvr>
                                        <p:cTn id="29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8" grpId="1" animBg="1"/>
      <p:bldP spid="25618" grpId="2" animBg="1"/>
      <p:bldP spid="25619" grpId="0" animBg="1"/>
      <p:bldP spid="25619" grpId="1" animBg="1"/>
      <p:bldP spid="2561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9"/>
          <p:cNvSpPr/>
          <p:nvPr/>
        </p:nvSpPr>
        <p:spPr>
          <a:xfrm>
            <a:off x="3124200" y="304800"/>
            <a:ext cx="39624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FF00FF"/>
                </a:solidFill>
                <a:latin typeface="VNI-Avo" pitchFamily="2" charset="0"/>
              </a:rPr>
              <a:t>ô</a:t>
            </a:r>
            <a:endParaRPr lang="en-US" sz="350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5618" name="Oval 18"/>
          <p:cNvSpPr/>
          <p:nvPr/>
        </p:nvSpPr>
        <p:spPr>
          <a:xfrm>
            <a:off x="4724400" y="2971800"/>
            <a:ext cx="3810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5619" name="Oval 19"/>
          <p:cNvSpPr/>
          <p:nvPr/>
        </p:nvSpPr>
        <p:spPr>
          <a:xfrm>
            <a:off x="5878513" y="23622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WordArt 4"/>
          <p:cNvSpPr>
            <a:spLocks noTextEdit="1"/>
          </p:cNvSpPr>
          <p:nvPr/>
        </p:nvSpPr>
        <p:spPr>
          <a:xfrm>
            <a:off x="1162050" y="1219200"/>
            <a:ext cx="7200900" cy="512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VIẾT MÔ PHỎNG CHỮ CÁI TRÊN KHÔNG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0.003 C -0.02709 0.0111 -0.03854 0.00693 -0.04861 0.02034 C -0.0592 0.02081 -0.07049 0.03584 -0.07778 0.04578 C -0.08507 0.05572 -0.08872 0.06242 -0.09271 0.07422 C -0.09688 0.08601 -0.10087 0.10104 -0.10243 0.1156 C -0.104 0.12994 -0.10452 0.14289 -0.09636 0.16046 C -0.10018 0.1778 -0.09514 0.20439 -0.08907 0.2215 C -0.08282 0.23861 -0.07535 0.2511 -0.06528 0.26266 C -0.05539 0.27468 -0.04202 0.28647 -0.02934 0.28786 C -0.0165 0.29849 -0.00295 0.30034 0.01076 0.29849 C 0.02448 0.29711 0.04097 0.2911 0.05312 0.28323 C 0.06527 0.27468 0.07465 0.26219 0.08368 0.24901 C 0.0901 0.23144 0.10208 0.22404 0.10746 0.20485 C 0.11284 0.18566 0.11684 0.15468 0.11597 0.13364 C 0.11527 0.11237 0.10902 0.09295 0.10277 0.07653 C 0.0967 0.06058 0.08715 0.04578 0.07916 0.0356 C 0.07118 0.02543 0.0618 0.02058 0.05451 0.01549 C 0.04739 0.01063 0.04253 0.00901 0.03663 0.00601 C 0.0309 0.00323 0.02482 0.00092 0.01909 -0.00093 " pathEditMode="relative" rAng="-350972672" ptsTypes="aaaaaaaaaaaaaaaaaaA">
                                      <p:cBhvr>
                                        <p:cTn id="1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19 -0.00231 0.02656 -0.00463 0.03177 0.00208 C 0.03698 0.00878 0.03281 0.02936 0.03177 0.04 C 0.03073 0.05063 0.02899 0.05665 0.02552 0.06543 C 0.02205 0.07422 0.01667 0.08555 0.01111 0.09295 C 0.00555 0.10034 -0.00174 0.10497 -0.00781 0.10982 C -0.01389 0.11468 -0.01962 0.11861 -0.02535 0.12254 " pathEditMode="relative" ptsTypes="aaaaaaA">
                                      <p:cBhvr>
                                        <p:cTn id="29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8" grpId="1" animBg="1"/>
      <p:bldP spid="25618" grpId="2" animBg="1"/>
      <p:bldP spid="25619" grpId="0" animBg="1"/>
      <p:bldP spid="25619" grpId="1" animBg="1"/>
      <p:bldP spid="25619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5000" b="1" dirty="0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21507" name="Group 3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21508" name="Picture 4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9" name="Picture 5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10" name="Group 6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21511" name="Picture 7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2" name="Picture 8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3" name="Rectangle 9"/>
          <p:cNvSpPr/>
          <p:nvPr/>
        </p:nvSpPr>
        <p:spPr>
          <a:xfrm>
            <a:off x="99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6812" name="Rectangle 12"/>
          <p:cNvSpPr/>
          <p:nvPr/>
        </p:nvSpPr>
        <p:spPr>
          <a:xfrm>
            <a:off x="4800600" y="228600"/>
            <a:ext cx="35052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FF00FF"/>
                </a:solidFill>
                <a:latin typeface="VNI-Avo" pitchFamily="2" charset="0"/>
              </a:rPr>
              <a:t>ô</a:t>
            </a:r>
            <a:endParaRPr lang="en-US" sz="35000" b="1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 descr="hpat9"/>
          <p:cNvPicPr>
            <a:picLocks noChangeAspect="1"/>
          </p:cNvPicPr>
          <p:nvPr/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-142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AutoShape 6" descr="Lợi ích tuyệt vời từ những bức tranh tô màu chủ đề trường mầm no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AutoShape 8" descr="Lợi ích tuyệt vời từ những bức tranh tô màu chủ đề trường mầm non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WordArt 4"/>
          <p:cNvSpPr>
            <a:spLocks noTextEdit="1"/>
          </p:cNvSpPr>
          <p:nvPr/>
        </p:nvSpPr>
        <p:spPr>
          <a:xfrm>
            <a:off x="971550" y="312738"/>
            <a:ext cx="7200900" cy="3603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TRÒ CHUYỆN VỀ TRƯỜNG MẦM NON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1" name="Picture 13" descr="D:\KHGD 5 tuổi 21-22\ttxvn_anh_quy_tru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4196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4" descr="D:\KHGD 5 tuổi 21-22\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572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5" descr="D:\KHGD 5 tuổi 21-22\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3995738"/>
            <a:ext cx="4391025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6" descr="D:\KHGD 5 tuổi 21-22\images2708974_1M_i_tr__ng_s__ph_m_xanh__s_ch____p_v__an_to_n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2400"/>
            <a:ext cx="4572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7"/>
          <p:cNvSpPr/>
          <p:nvPr/>
        </p:nvSpPr>
        <p:spPr>
          <a:xfrm>
            <a:off x="5981700" y="3748088"/>
            <a:ext cx="1447800" cy="29479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5000" b="1" dirty="0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22531" name="Group 9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22532" name="Picture 10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3" name="Picture 11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4" name="Group 12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22535" name="Picture 13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14" descr="1167354yin8tsiep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7" name="Rectangle 17"/>
          <p:cNvSpPr/>
          <p:nvPr/>
        </p:nvSpPr>
        <p:spPr>
          <a:xfrm>
            <a:off x="99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0978" name="Rectangle 18"/>
          <p:cNvSpPr/>
          <p:nvPr/>
        </p:nvSpPr>
        <p:spPr>
          <a:xfrm>
            <a:off x="6019800" y="-3109912"/>
            <a:ext cx="2895600" cy="845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4000" b="1" dirty="0">
                <a:solidFill>
                  <a:srgbClr val="FF00FF"/>
                </a:solidFill>
                <a:latin typeface="VNI-Avo" pitchFamily="2" charset="0"/>
              </a:rPr>
              <a:t>,</a:t>
            </a:r>
            <a:endParaRPr lang="en-US" sz="340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22539" name="Rectangle 20"/>
          <p:cNvSpPr/>
          <p:nvPr/>
        </p:nvSpPr>
        <p:spPr>
          <a:xfrm>
            <a:off x="4800600" y="2286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FF00FF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2774 L -0.42135 -0.016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36 -0.01664 L -0.00834 -0.027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/>
      <p:bldP spid="4097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-28575"/>
            <a:ext cx="9144000" cy="6858000"/>
          </a:xfrm>
          <a:ln/>
        </p:spPr>
      </p:pic>
      <p:sp>
        <p:nvSpPr>
          <p:cNvPr id="63491" name="Rectangle 3"/>
          <p:cNvSpPr/>
          <p:nvPr/>
        </p:nvSpPr>
        <p:spPr>
          <a:xfrm>
            <a:off x="7620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0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3496" name="Rectangle 8"/>
          <p:cNvSpPr/>
          <p:nvPr/>
        </p:nvSpPr>
        <p:spPr>
          <a:xfrm>
            <a:off x="6019800" y="333375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FF00FF"/>
                </a:solidFill>
                <a:latin typeface="VNI-Avo" pitchFamily="2" charset="0"/>
              </a:rPr>
              <a:t>ô</a:t>
            </a:r>
            <a:endParaRPr lang="en-US" sz="30000" b="1" dirty="0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63497" name="Rectangle 9"/>
          <p:cNvSpPr/>
          <p:nvPr/>
        </p:nvSpPr>
        <p:spPr>
          <a:xfrm>
            <a:off x="304800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30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6" grpId="0"/>
      <p:bldP spid="634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-28575"/>
            <a:ext cx="9144000" cy="6858000"/>
          </a:xfrm>
          <a:ln/>
        </p:spPr>
      </p:pic>
      <p:sp>
        <p:nvSpPr>
          <p:cNvPr id="87046" name="Rectangle 6"/>
          <p:cNvSpPr/>
          <p:nvPr/>
        </p:nvSpPr>
        <p:spPr>
          <a:xfrm>
            <a:off x="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30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7047" name="Rectangle 7"/>
          <p:cNvSpPr/>
          <p:nvPr/>
        </p:nvSpPr>
        <p:spPr>
          <a:xfrm>
            <a:off x="2819400" y="6858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0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87048" name="Rectangle 8"/>
          <p:cNvSpPr/>
          <p:nvPr/>
        </p:nvSpPr>
        <p:spPr>
          <a:xfrm>
            <a:off x="5943600" y="381000"/>
            <a:ext cx="2895600" cy="6629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FF00FF"/>
                </a:solidFill>
                <a:latin typeface="VNI-Avo" pitchFamily="2" charset="0"/>
              </a:rPr>
              <a:t>ô</a:t>
            </a:r>
            <a:endParaRPr lang="en-US" sz="30000" b="1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7" grpId="0"/>
      <p:bldP spid="870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Group 2"/>
          <p:cNvGrpSpPr/>
          <p:nvPr/>
        </p:nvGrpSpPr>
        <p:grpSpPr>
          <a:xfrm>
            <a:off x="-219075" y="3132138"/>
            <a:ext cx="2743200" cy="3319462"/>
            <a:chOff x="0" y="480"/>
            <a:chExt cx="1087" cy="1955"/>
          </a:xfrm>
        </p:grpSpPr>
        <p:pic>
          <p:nvPicPr>
            <p:cNvPr id="25602" name="Picture 3" descr="Dauhoi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480"/>
              <a:ext cx="1008" cy="7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3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16"/>
              <a:ext cx="1087" cy="16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5604" name="Picture 5" descr="cartoon1%20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219200"/>
            <a:ext cx="15240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WordArt 13"/>
          <p:cNvSpPr>
            <a:spLocks noTextEdit="1"/>
          </p:cNvSpPr>
          <p:nvPr/>
        </p:nvSpPr>
        <p:spPr>
          <a:xfrm>
            <a:off x="1600200" y="1066800"/>
            <a:ext cx="4957763" cy="1600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578381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CC"/>
                </a:solidFill>
                <a:latin typeface=".VnArial" charset="0"/>
                <a:ea typeface=".VnArial" charset="0"/>
              </a:rPr>
              <a:t>Trß ch¬i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9900CC"/>
              </a:solidFill>
              <a:latin typeface=".VnArial" charset="0"/>
              <a:ea typeface=".VnArial" charset="0"/>
            </a:endParaRPr>
          </a:p>
        </p:txBody>
      </p:sp>
      <p:sp>
        <p:nvSpPr>
          <p:cNvPr id="25606" name="WordArt 14"/>
          <p:cNvSpPr>
            <a:spLocks noTextEdit="1"/>
          </p:cNvSpPr>
          <p:nvPr/>
        </p:nvSpPr>
        <p:spPr>
          <a:xfrm>
            <a:off x="2971800" y="2971800"/>
            <a:ext cx="57150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528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THI AI NHANH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2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-174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WordArt 3"/>
          <p:cNvSpPr>
            <a:spLocks noTextEdit="1"/>
          </p:cNvSpPr>
          <p:nvPr/>
        </p:nvSpPr>
        <p:spPr>
          <a:xfrm>
            <a:off x="2454275" y="2716213"/>
            <a:ext cx="4957763" cy="1066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943781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latin typeface=".VnArial" charset="0"/>
                <a:ea typeface=".VnArial" charset="0"/>
              </a:rPr>
              <a:t>Trß ch¬i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9900"/>
              </a:solidFill>
              <a:latin typeface=".VnArial" charset="0"/>
              <a:ea typeface=".VnArial" charset="0"/>
            </a:endParaRPr>
          </a:p>
        </p:txBody>
      </p:sp>
      <p:sp>
        <p:nvSpPr>
          <p:cNvPr id="26627" name="WordArt 4"/>
          <p:cNvSpPr>
            <a:spLocks noTextEdit="1"/>
          </p:cNvSpPr>
          <p:nvPr/>
        </p:nvSpPr>
        <p:spPr>
          <a:xfrm>
            <a:off x="2286000" y="4038600"/>
            <a:ext cx="5715000" cy="1027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THI XẾP CHỮ CÁI 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26628" name="Picture 5" descr="av-2150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3667" flipH="1">
            <a:off x="444500" y="998538"/>
            <a:ext cx="2027238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WordArt 6"/>
          <p:cNvSpPr>
            <a:spLocks noTextEdit="1"/>
          </p:cNvSpPr>
          <p:nvPr/>
        </p:nvSpPr>
        <p:spPr>
          <a:xfrm rot="-1340092">
            <a:off x="2747963" y="981075"/>
            <a:ext cx="2036762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Cooper" charset="0"/>
                <a:ea typeface=".VnCooper" charset="0"/>
              </a:rPr>
              <a:t>Cè lªn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.VnCooper" charset="0"/>
              <a:ea typeface=".VnCooper" charset="0"/>
            </a:endParaRPr>
          </a:p>
        </p:txBody>
      </p:sp>
      <p:pic>
        <p:nvPicPr>
          <p:cNvPr id="26630" name="Picture 7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8" y="5129213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8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547688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9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762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10" descr="ani_comic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13" y="5410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WordArt 3"/>
          <p:cNvSpPr>
            <a:spLocks noTextEdit="1"/>
          </p:cNvSpPr>
          <p:nvPr/>
        </p:nvSpPr>
        <p:spPr>
          <a:xfrm>
            <a:off x="938213" y="1905000"/>
            <a:ext cx="72675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3499999" algn="ctr" rotWithShape="0">
                    <a:schemeClr val="tx1">
                      <a:alpha val="5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CHÚC CÁC BÉ HỌC NGOAN!</a:t>
            </a:r>
            <a:endParaRPr lang="en-US" sz="2000" b="1"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3499999" algn="ctr" rotWithShape="0">
                  <a:schemeClr val="tx1">
                    <a:alpha val="50000"/>
                  </a:scheme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5" name="Rectangle 5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447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sz="11400" b="1" dirty="0">
                <a:solidFill>
                  <a:srgbClr val="006600"/>
                </a:solidFill>
                <a:latin typeface="VNI-Avo" pitchFamily="2" charset="0"/>
              </a:rPr>
              <a:t>kéo co</a:t>
            </a:r>
            <a:endParaRPr lang="en-US" sz="114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pic>
        <p:nvPicPr>
          <p:cNvPr id="5122" name="Picture 7" descr="IMG_35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79248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1748" name="Rectangle 4"/>
          <p:cNvSpPr/>
          <p:nvPr/>
        </p:nvSpPr>
        <p:spPr>
          <a:xfrm>
            <a:off x="7086600" y="3124200"/>
            <a:ext cx="1981200" cy="236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20000" b="1" dirty="0">
                <a:solidFill>
                  <a:srgbClr val="006600"/>
                </a:solidFill>
                <a:latin typeface="VNI-Avo" pitchFamily="2" charset="0"/>
              </a:rPr>
              <a:t>o</a:t>
            </a:r>
            <a:endParaRPr lang="en-US" sz="200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31749" name="Rectangle 5"/>
          <p:cNvSpPr/>
          <p:nvPr/>
        </p:nvSpPr>
        <p:spPr>
          <a:xfrm>
            <a:off x="304800" y="3124200"/>
            <a:ext cx="3657600" cy="2384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20000" b="1" dirty="0">
                <a:solidFill>
                  <a:srgbClr val="006600"/>
                </a:solidFill>
                <a:latin typeface="VNI-Avo" pitchFamily="2" charset="0"/>
              </a:rPr>
              <a:t>ké</a:t>
            </a:r>
            <a:endParaRPr lang="en-US" sz="200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31750" name="Rectangle 6"/>
          <p:cNvSpPr/>
          <p:nvPr/>
        </p:nvSpPr>
        <p:spPr>
          <a:xfrm>
            <a:off x="5410200" y="2971800"/>
            <a:ext cx="2057400" cy="2613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200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endParaRPr lang="en-US" sz="200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sp>
        <p:nvSpPr>
          <p:cNvPr id="31751" name="Rectangle 7"/>
          <p:cNvSpPr/>
          <p:nvPr/>
        </p:nvSpPr>
        <p:spPr>
          <a:xfrm>
            <a:off x="3429000" y="3124200"/>
            <a:ext cx="2057400" cy="236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20000" b="1" dirty="0">
                <a:solidFill>
                  <a:srgbClr val="006600"/>
                </a:solidFill>
                <a:latin typeface="VNI-Avo" pitchFamily="2" charset="0"/>
              </a:rPr>
              <a:t>o</a:t>
            </a:r>
            <a:endParaRPr lang="en-US" sz="20000" b="1" dirty="0">
              <a:solidFill>
                <a:srgbClr val="006600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49" grpId="0"/>
      <p:bldP spid="31750" grpId="0"/>
      <p:bldP spid="31751" grpId="0"/>
      <p:bldP spid="317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3795" name="Rectangle 3"/>
          <p:cNvSpPr/>
          <p:nvPr/>
        </p:nvSpPr>
        <p:spPr>
          <a:xfrm>
            <a:off x="228600" y="76200"/>
            <a:ext cx="3124200" cy="678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FF3300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33796" name="Rectangle 4"/>
          <p:cNvSpPr/>
          <p:nvPr/>
        </p:nvSpPr>
        <p:spPr>
          <a:xfrm>
            <a:off x="3657600" y="762000"/>
            <a:ext cx="24384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0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0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173" name="WordArt 5"/>
          <p:cNvSpPr>
            <a:spLocks noTextEdit="1"/>
          </p:cNvSpPr>
          <p:nvPr/>
        </p:nvSpPr>
        <p:spPr>
          <a:xfrm>
            <a:off x="6858000" y="3090863"/>
            <a:ext cx="1600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25400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VNI-Couri" charset="0"/>
                <a:ea typeface="VNI-Couri" charset="0"/>
              </a:rPr>
              <a:t>o</a:t>
            </a:r>
            <a:endParaRPr lang="en-US" sz="3600">
              <a:ln w="254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latin typeface="VNI-Couri" charset="0"/>
              <a:ea typeface="VNI-Cou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8194" name="Rectangle 3"/>
          <p:cNvSpPr/>
          <p:nvPr/>
        </p:nvSpPr>
        <p:spPr>
          <a:xfrm>
            <a:off x="28956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2775" name="Oval 7"/>
          <p:cNvSpPr/>
          <p:nvPr/>
        </p:nvSpPr>
        <p:spPr>
          <a:xfrm>
            <a:off x="4419600" y="2819400"/>
            <a:ext cx="381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301 C -0.03559 0.00694 -0.04688 0.00694 -0.05712 0.01595 C -0.06754 0.02081 -0.07882 0.03584 -0.08611 0.04578 C -0.09341 0.05572 -0.09705 0.06243 -0.10104 0.07422 C -0.10521 0.08601 -0.1092 0.10104 -0.11077 0.11561 C -0.11233 0.12994 -0.11285 0.14289 -0.1092 0.16046 C -0.10851 0.1778 -0.10348 0.20439 -0.0974 0.2215 C -0.09115 0.23861 -0.08368 0.2511 -0.07361 0.26266 C -0.06372 0.27468 -0.05035 0.28647 -0.03768 0.29064 C -0.02483 0.2985 -0.01129 0.30035 0.00243 0.2985 C 0.01614 0.29711 0.03264 0.2911 0.04479 0.28324 C 0.05694 0.27468 0.06632 0.2622 0.07534 0.24902 C 0.08437 0.23422 0.09375 0.22405 0.09913 0.20486 C 0.10451 0.18567 0.1085 0.15468 0.10764 0.13364 C 0.10694 0.11237 0.10069 0.09295 0.09444 0.07653 C 0.08836 0.06058 0.07882 0.04578 0.07083 0.03561 C 0.06284 0.02543 0.05347 0.02058 0.04618 0.01549 C 0.03906 0.01064 0.0342 0.00902 0.0283 0.00601 C 0.02257 0.00324 0.01649 0.00093 0.01076 -0.00092 " pathEditMode="relative" rAng="-350972672" ptsTypes="aaaaaaaaaaaaaaaaaaA">
                                      <p:cBhvr>
                                        <p:cTn id="1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5" grpId="1" animBg="1"/>
      <p:bldP spid="3277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hpat9"/>
          <p:cNvPicPr>
            <a:picLocks noGrp="1" noChangeAspect="1"/>
          </p:cNvPicPr>
          <p:nvPr>
            <p:ph idx="1"/>
          </p:nvPr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9218" name="Rectangle 3"/>
          <p:cNvSpPr/>
          <p:nvPr/>
        </p:nvSpPr>
        <p:spPr>
          <a:xfrm>
            <a:off x="2895600" y="533400"/>
            <a:ext cx="3352800" cy="5943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35000" b="1" dirty="0">
                <a:solidFill>
                  <a:srgbClr val="0000FF"/>
                </a:solidFill>
                <a:latin typeface="VNI-Avo" pitchFamily="2" charset="0"/>
              </a:rPr>
              <a:t>o</a:t>
            </a:r>
            <a:endParaRPr lang="en-US" sz="350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32775" name="Oval 7"/>
          <p:cNvSpPr/>
          <p:nvPr/>
        </p:nvSpPr>
        <p:spPr>
          <a:xfrm>
            <a:off x="4419600" y="2819400"/>
            <a:ext cx="381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WordArt 4"/>
          <p:cNvSpPr>
            <a:spLocks noTextEdit="1"/>
          </p:cNvSpPr>
          <p:nvPr/>
        </p:nvSpPr>
        <p:spPr>
          <a:xfrm>
            <a:off x="1162050" y="1219200"/>
            <a:ext cx="7200900" cy="512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778"/>
              </a:avLst>
            </a:prstTxWarp>
            <a:normAutofit/>
          </a:bodyPr>
          <a:p>
            <a:pPr algn="ctr"/>
            <a:r>
              <a:rPr lang="en-US" sz="3600" b="1" i="1">
                <a:ln w="28575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latin typeface="Times New Roman" panose="02020603050405020304" charset="0"/>
                <a:ea typeface="Times New Roman" panose="02020603050405020304" charset="0"/>
              </a:rPr>
              <a:t>VIẾT MÔ PHỎNG CHỮ CÁI TRÊN KHÔNG</a:t>
            </a:r>
            <a:endParaRPr lang="en-US" sz="3600" b="1" i="1">
              <a:ln w="2857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0301 C -0.03559 0.00694 -0.04688 0.00694 -0.05712 0.01595 C -0.06754 0.02081 -0.07882 0.03584 -0.08611 0.04578 C -0.09341 0.05572 -0.09705 0.06243 -0.10104 0.07422 C -0.10521 0.08601 -0.1092 0.10104 -0.11077 0.11561 C -0.11233 0.12994 -0.11285 0.14289 -0.1092 0.16046 C -0.10851 0.1778 -0.10348 0.20439 -0.0974 0.2215 C -0.09115 0.23861 -0.08368 0.2511 -0.07361 0.26266 C -0.06372 0.27468 -0.05035 0.28647 -0.03768 0.29064 C -0.02483 0.2985 -0.01129 0.30035 0.00243 0.2985 C 0.01614 0.29711 0.03264 0.2911 0.04479 0.28324 C 0.05694 0.27468 0.06632 0.2622 0.07534 0.24902 C 0.08437 0.23422 0.09375 0.22405 0.09913 0.20486 C 0.10451 0.18567 0.1085 0.15468 0.10764 0.13364 C 0.10694 0.11237 0.10069 0.09295 0.09444 0.07653 C 0.08836 0.06058 0.07882 0.04578 0.07083 0.03561 C 0.06284 0.02543 0.05347 0.02058 0.04618 0.01549 C 0.03906 0.01064 0.0342 0.00902 0.0283 0.00601 C 0.02257 0.00324 0.01649 0.00093 0.01076 -0.00092 " pathEditMode="relative" rAng="-350972672" ptsTypes="aaaaaaaaaaaaaaaaaaA">
                                      <p:cBhvr>
                                        <p:cTn id="1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5" grpId="1" animBg="1"/>
      <p:bldP spid="3277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4" descr="IMG_20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513" y="0"/>
            <a:ext cx="78486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Rectangle 5"/>
          <p:cNvSpPr/>
          <p:nvPr/>
        </p:nvSpPr>
        <p:spPr>
          <a:xfrm>
            <a:off x="0" y="4310063"/>
            <a:ext cx="9144000" cy="2590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4400" b="1" dirty="0">
                <a:solidFill>
                  <a:srgbClr val="0033CC"/>
                </a:solidFill>
                <a:latin typeface="Times New Roman" panose="02020603050405020304" charset="0"/>
              </a:rPr>
              <a:t>C</a:t>
            </a:r>
            <a:r>
              <a:rPr lang="vi-VN" altLang="en-US" sz="4400" b="1" dirty="0">
                <a:solidFill>
                  <a:srgbClr val="0033CC"/>
                </a:solidFill>
                <a:latin typeface="Times New Roman" panose="02020603050405020304" charset="0"/>
              </a:rPr>
              <a:t>Ô GIÁO</a:t>
            </a:r>
            <a:endParaRPr lang="vi-VN" altLang="en-US" sz="4400" b="1" dirty="0">
              <a:solidFill>
                <a:srgbClr val="0033CC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Group 2"/>
          <p:cNvGrpSpPr/>
          <p:nvPr/>
        </p:nvGrpSpPr>
        <p:grpSpPr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11266" name="Picture 3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7" name="Picture 4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68" name="Group 5"/>
          <p:cNvGrpSpPr/>
          <p:nvPr/>
        </p:nvGrpSpPr>
        <p:grpSpPr>
          <a:xfrm>
            <a:off x="0" y="6165850"/>
            <a:ext cx="9144000" cy="692150"/>
            <a:chOff x="0" y="0"/>
            <a:chExt cx="5760" cy="480"/>
          </a:xfrm>
        </p:grpSpPr>
        <p:pic>
          <p:nvPicPr>
            <p:cNvPr id="11269" name="Picture 6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0" name="Picture 7" descr="1167354yin8tsiepj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0" y="0"/>
              <a:ext cx="3000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9160" name="Rectangle 8"/>
          <p:cNvSpPr/>
          <p:nvPr/>
        </p:nvSpPr>
        <p:spPr>
          <a:xfrm>
            <a:off x="381000" y="3273425"/>
            <a:ext cx="16764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170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endParaRPr lang="en-US" sz="17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161" name="Rectangle 9"/>
          <p:cNvSpPr/>
          <p:nvPr/>
        </p:nvSpPr>
        <p:spPr>
          <a:xfrm>
            <a:off x="1828800" y="3273425"/>
            <a:ext cx="16764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vi-VN" altLang="en-US" sz="17000" b="1" dirty="0">
                <a:solidFill>
                  <a:srgbClr val="0033CC"/>
                </a:solidFill>
                <a:latin typeface="Times New Roman" panose="02020603050405020304" charset="0"/>
              </a:rPr>
              <a:t>Ô</a:t>
            </a:r>
            <a:endParaRPr lang="vi-VN" altLang="en-US" sz="17000" b="1" dirty="0">
              <a:solidFill>
                <a:srgbClr val="0033CC"/>
              </a:solidFill>
              <a:latin typeface="Times New Roman" panose="02020603050405020304" charset="0"/>
            </a:endParaRPr>
          </a:p>
        </p:txBody>
      </p:sp>
      <p:sp>
        <p:nvSpPr>
          <p:cNvPr id="49162" name="Rectangle 10"/>
          <p:cNvSpPr/>
          <p:nvPr/>
        </p:nvSpPr>
        <p:spPr>
          <a:xfrm>
            <a:off x="3581400" y="3273425"/>
            <a:ext cx="41910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17000" b="1" dirty="0">
                <a:solidFill>
                  <a:srgbClr val="0033CC"/>
                </a:solidFill>
                <a:latin typeface="VNI-Avo" pitchFamily="2" charset="0"/>
              </a:rPr>
              <a:t>giá</a:t>
            </a:r>
            <a:endParaRPr lang="en-US" sz="17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9163" name="Rectangle 11"/>
          <p:cNvSpPr/>
          <p:nvPr/>
        </p:nvSpPr>
        <p:spPr>
          <a:xfrm>
            <a:off x="7239000" y="3276600"/>
            <a:ext cx="1676400" cy="2212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17000" b="1" dirty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17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7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  <p:bldP spid="49161" grpId="1"/>
      <p:bldP spid="49162" grpId="0"/>
      <p:bldP spid="49163" grpId="0"/>
      <p:bldP spid="49163" grpId="1"/>
    </p:bld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WPS Presentation</Application>
  <PresentationFormat/>
  <Paragraphs>123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VNI-Avo</vt:lpstr>
      <vt:lpstr>Segoe Print</vt:lpstr>
      <vt:lpstr>VNI-Couri</vt:lpstr>
      <vt:lpstr>Times New Roman</vt:lpstr>
      <vt:lpstr>Microsoft YaHei</vt:lpstr>
      <vt:lpstr>Arial Unicode MS</vt:lpstr>
      <vt:lpstr>.VnCooper</vt:lpstr>
      <vt:lpstr>.VnArial</vt:lpstr>
      <vt:lpstr>3_Default Design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gatty123 nhung</cp:lastModifiedBy>
  <cp:revision>70</cp:revision>
  <dcterms:created xsi:type="dcterms:W3CDTF">2011-10-12T02:38:20Z</dcterms:created>
  <dcterms:modified xsi:type="dcterms:W3CDTF">2025-10-08T07:20:16Z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271090A829B544CC83FA0ED2D1868CE2_13</vt:lpwstr>
  </property>
  <property fmtid="{D5CDD505-2E9C-101B-9397-08002B2CF9AE}" pid="3" name="KSOProductBuildVer">
    <vt:lpwstr>1033-12.2.0.22222</vt:lpwstr>
  </property>
</Properties>
</file>