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96" r:id="rId2"/>
  </p:sldMasterIdLst>
  <p:notesMasterIdLst>
    <p:notesMasterId r:id="rId18"/>
  </p:notesMasterIdLst>
  <p:sldIdLst>
    <p:sldId id="322" r:id="rId3"/>
    <p:sldId id="259" r:id="rId4"/>
    <p:sldId id="265" r:id="rId5"/>
    <p:sldId id="330" r:id="rId6"/>
    <p:sldId id="331" r:id="rId7"/>
    <p:sldId id="317" r:id="rId8"/>
    <p:sldId id="335" r:id="rId9"/>
    <p:sldId id="339" r:id="rId10"/>
    <p:sldId id="333" r:id="rId11"/>
    <p:sldId id="338" r:id="rId12"/>
    <p:sldId id="269" r:id="rId13"/>
    <p:sldId id="303" r:id="rId14"/>
    <p:sldId id="309" r:id="rId15"/>
    <p:sldId id="323" r:id="rId16"/>
    <p:sldId id="311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95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021"/>
    <a:srgbClr val="007A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inimized" horzBarState="maximized">
    <p:restoredLeft sz="0" autoAdjust="0"/>
    <p:restoredTop sz="94364" autoAdjust="0"/>
  </p:normalViewPr>
  <p:slideViewPr>
    <p:cSldViewPr>
      <p:cViewPr varScale="1">
        <p:scale>
          <a:sx n="73" d="100"/>
          <a:sy n="73" d="100"/>
        </p:scale>
        <p:origin x="1746" y="78"/>
      </p:cViewPr>
      <p:guideLst>
        <p:guide orient="horz" pos="2160"/>
        <p:guide pos="295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1856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2484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4037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E94CB-FA72-4492-8568-BDBD2AA60328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56276-EA41-47F5-B27E-5981ED97C9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E94CB-FA72-4492-8568-BDBD2AA60328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56276-EA41-47F5-B27E-5981ED97C9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E94CB-FA72-4492-8568-BDBD2AA60328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56276-EA41-47F5-B27E-5981ED97C9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0762F21-E7A0-44D6-A5F0-BC26818E85B2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06788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E0946AB-0A1A-4E79-A05B-08C71B49975F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91104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9E70125-E5AD-4800-8386-830AFB879D9A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10058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30483DC-50A5-4BA4-B5DB-E1B9EF6B7D83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64168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993CEDF-BA41-44C8-903A-AA1178F808FB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876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46A7718-7714-4A8D-B139-5C2C0C003ABC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49296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A532104-3C01-4C88-8B1F-FC321BA80D24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16801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2EE2693-295A-4DFA-A6DF-3FBFD9BA067A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3147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E94CB-FA72-4492-8568-BDBD2AA60328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56276-EA41-47F5-B27E-5981ED97C9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3422C6A-6753-4183-8393-60CECE138D3D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78934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F597DCB-5924-4F9D-A227-151495B9B9D8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60619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EF618A1-9B78-49BD-B159-963D8CEDF52B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47488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E94CB-FA72-4492-8568-BDBD2AA60328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56276-EA41-47F5-B27E-5981ED97C9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E94CB-FA72-4492-8568-BDBD2AA60328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56276-EA41-47F5-B27E-5981ED97C9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E94CB-FA72-4492-8568-BDBD2AA60328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56276-EA41-47F5-B27E-5981ED97C9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E94CB-FA72-4492-8568-BDBD2AA60328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56276-EA41-47F5-B27E-5981ED97C9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E94CB-FA72-4492-8568-BDBD2AA60328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56276-EA41-47F5-B27E-5981ED97C9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E94CB-FA72-4492-8568-BDBD2AA60328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56276-EA41-47F5-B27E-5981ED97C9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E94CB-FA72-4492-8568-BDBD2AA60328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56276-EA41-47F5-B27E-5981ED97C9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0E94CB-FA72-4492-8568-BDBD2AA60328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E56276-EA41-47F5-B27E-5981ED97C9C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6A52333-62D1-445A-B21A-14F1E0EFB90B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6259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1.png"/><Relationship Id="rId4" Type="http://schemas.openxmlformats.org/officeDocument/2006/relationships/image" Target="../media/image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1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wmf"/><Relationship Id="rId4" Type="http://schemas.openxmlformats.org/officeDocument/2006/relationships/image" Target="../media/image29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6.gif"/><Relationship Id="rId2" Type="http://schemas.openxmlformats.org/officeDocument/2006/relationships/audio" Target="file:///F:\PHONG%20CHONG%20MA%20TUY%20HIV%20-%20AIDS%20(%20Thanh%20pho)%202008-2009\TRUYEN%20THONG%20MA%20TUY\Mo%20uoc%20ngay%20mai.mp3" TargetMode="External"/><Relationship Id="rId1" Type="http://schemas.openxmlformats.org/officeDocument/2006/relationships/audio" Target="file:///C:\Documents%20and%20Settings\Admin\My%20Documents\THU%20THI%20HUYEN%202009\tren%20con%20duong%202%20loi%201%20lan.wav" TargetMode="Externa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10" Type="http://schemas.openxmlformats.org/officeDocument/2006/relationships/image" Target="../media/image9.wmf"/><Relationship Id="rId4" Type="http://schemas.openxmlformats.org/officeDocument/2006/relationships/audio" Target="../media/audio1.wav"/><Relationship Id="rId9" Type="http://schemas.openxmlformats.org/officeDocument/2006/relationships/image" Target="../media/image8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5" Type="http://schemas.microsoft.com/office/2007/relationships/hdphoto" Target="../media/hdphoto1.wdp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Relationship Id="rId5" Type="http://schemas.microsoft.com/office/2007/relationships/hdphoto" Target="../media/hdphoto1.wdp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3.png"/><Relationship Id="rId7" Type="http://schemas.microsoft.com/office/2007/relationships/hdphoto" Target="../media/hdphoto3.wdp"/><Relationship Id="rId12" Type="http://schemas.openxmlformats.org/officeDocument/2006/relationships/image" Target="../media/image17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11" Type="http://schemas.openxmlformats.org/officeDocument/2006/relationships/image" Target="../media/image16.png"/><Relationship Id="rId5" Type="http://schemas.microsoft.com/office/2007/relationships/hdphoto" Target="../media/hdphoto2.wdp"/><Relationship Id="rId10" Type="http://schemas.openxmlformats.org/officeDocument/2006/relationships/image" Target="../media/image15.png"/><Relationship Id="rId4" Type="http://schemas.openxmlformats.org/officeDocument/2006/relationships/image" Target="../media/image20.png"/><Relationship Id="rId9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 descr="af5ee9e65f037f5816e392e162916a5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7175" cy="6858000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2148205" y="1257935"/>
            <a:ext cx="40239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graphicFrame>
        <p:nvGraphicFramePr>
          <p:cNvPr id="5" name="Table 4"/>
          <p:cNvGraphicFramePr/>
          <p:nvPr>
            <p:extLst>
              <p:ext uri="{D42A27DB-BD31-4B8C-83A1-F6EECF244321}">
                <p14:modId xmlns:p14="http://schemas.microsoft.com/office/powerpoint/2010/main" val="3215004596"/>
              </p:ext>
            </p:extLst>
          </p:nvPr>
        </p:nvGraphicFramePr>
        <p:xfrm>
          <a:off x="1066800" y="1701006"/>
          <a:ext cx="7359650" cy="450445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3596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979526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sz="2400" b="1" dirty="0">
                        <a:solidFill>
                          <a:srgbClr val="002060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3000" b="1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LĨNH VỰC </a:t>
                      </a:r>
                      <a:r>
                        <a:rPr lang="en-US" sz="3000" b="1" dirty="0" smtClean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PHÁT </a:t>
                      </a:r>
                      <a:r>
                        <a:rPr lang="en-US" sz="3000" b="1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TRIỂN NHẬN </a:t>
                      </a:r>
                      <a:r>
                        <a:rPr lang="en-US" sz="3000" b="1" dirty="0" smtClean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THỨC</a:t>
                      </a:r>
                    </a:p>
                    <a:p>
                      <a:pPr indent="0" algn="ctr">
                        <a:buNone/>
                      </a:pPr>
                      <a:endParaRPr lang="en-US" sz="3000" b="1" dirty="0">
                        <a:solidFill>
                          <a:srgbClr val="002060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3000" b="1" dirty="0" smtClean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HOẠT</a:t>
                      </a:r>
                      <a:r>
                        <a:rPr lang="en-US" sz="3000" b="1" baseline="0" dirty="0" smtClean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ĐỘNG LÀM QUEN VỚI TOÁN</a:t>
                      </a:r>
                    </a:p>
                    <a:p>
                      <a:pPr indent="0" algn="ctr">
                        <a:buNone/>
                      </a:pPr>
                      <a:r>
                        <a:rPr lang="en-US" sz="3000" b="1" dirty="0" smtClean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         </a:t>
                      </a:r>
                      <a:r>
                        <a:rPr lang="en-US" sz="3000" b="1" dirty="0" err="1" smtClean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Đếm</a:t>
                      </a:r>
                      <a:r>
                        <a:rPr lang="en-US" sz="3000" b="1" dirty="0" smtClean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r>
                        <a:rPr lang="en-US" sz="3000" b="1" dirty="0" err="1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đến</a:t>
                      </a:r>
                      <a:r>
                        <a:rPr lang="en-US" sz="3000" b="1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r>
                        <a:rPr lang="en-US" sz="3000" b="1" dirty="0" smtClean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3,</a:t>
                      </a:r>
                      <a:r>
                        <a:rPr lang="en-US" sz="3000" b="1" baseline="0" dirty="0" smtClean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r>
                        <a:rPr lang="en-US" sz="3000" b="1" baseline="0" dirty="0" err="1" smtClean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tạo</a:t>
                      </a:r>
                      <a:r>
                        <a:rPr lang="en-US" sz="3000" b="1" baseline="0" dirty="0" smtClean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r>
                        <a:rPr lang="en-US" sz="3000" b="1" dirty="0" err="1" smtClean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nhóm</a:t>
                      </a:r>
                      <a:r>
                        <a:rPr lang="en-US" sz="3000" b="1" dirty="0" smtClean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r>
                        <a:rPr lang="en-US" sz="3000" b="1" dirty="0" err="1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có</a:t>
                      </a:r>
                      <a:r>
                        <a:rPr lang="en-US" sz="3000" b="1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r>
                        <a:rPr lang="en-US" sz="3000" b="1" dirty="0" smtClean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3 </a:t>
                      </a:r>
                      <a:r>
                        <a:rPr lang="en-US" sz="3000" b="1" dirty="0" err="1" smtClean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đối</a:t>
                      </a:r>
                      <a:r>
                        <a:rPr lang="en-US" sz="3000" b="1" dirty="0" smtClean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r>
                        <a:rPr lang="en-US" sz="3000" b="1" dirty="0" err="1" smtClean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tượng</a:t>
                      </a:r>
                      <a:r>
                        <a:rPr lang="en-US" sz="3000" b="1" dirty="0" smtClean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.</a:t>
                      </a:r>
                    </a:p>
                    <a:p>
                      <a:pPr indent="0" algn="ctr">
                        <a:buNone/>
                      </a:pPr>
                      <a:r>
                        <a:rPr lang="en-US" sz="3000" b="1" dirty="0" err="1" smtClean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Lứa</a:t>
                      </a:r>
                      <a:r>
                        <a:rPr lang="en-US" sz="3000" b="1" dirty="0" smtClean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r>
                        <a:rPr lang="en-US" sz="3000" b="1" dirty="0" err="1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tuổi</a:t>
                      </a:r>
                      <a:r>
                        <a:rPr lang="en-US" sz="3000" b="1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: </a:t>
                      </a:r>
                      <a:r>
                        <a:rPr lang="en-US" sz="3000" b="1" dirty="0" smtClean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4</a:t>
                      </a:r>
                      <a:r>
                        <a:rPr lang="en-US" sz="3000" b="1" baseline="0" dirty="0" smtClean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– 5 </a:t>
                      </a:r>
                      <a:r>
                        <a:rPr lang="en-US" sz="3000" b="1" baseline="0" dirty="0" err="1" smtClean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tuổi</a:t>
                      </a:r>
                      <a:endParaRPr lang="en-US" sz="3000" b="1" dirty="0">
                        <a:solidFill>
                          <a:srgbClr val="002060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3000" b="1" dirty="0" smtClean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r>
                        <a:rPr lang="en-US" sz="3000" b="1" dirty="0" err="1" smtClean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Thời</a:t>
                      </a:r>
                      <a:r>
                        <a:rPr lang="en-US" sz="3000" b="1" dirty="0" smtClean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r>
                        <a:rPr lang="en-US" sz="3000" b="1" dirty="0" err="1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gian</a:t>
                      </a:r>
                      <a:r>
                        <a:rPr lang="en-US" sz="3000" b="1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:  </a:t>
                      </a:r>
                      <a:r>
                        <a:rPr lang="en-US" sz="3000" b="1" dirty="0" smtClean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25 - 30 </a:t>
                      </a:r>
                      <a:r>
                        <a:rPr lang="en-US" sz="3000" b="1" dirty="0" err="1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phút</a:t>
                      </a:r>
                      <a:endParaRPr lang="en-US" sz="3000" b="1" dirty="0">
                        <a:solidFill>
                          <a:srgbClr val="002060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indent="0" algn="l">
                        <a:buNone/>
                      </a:pPr>
                      <a:endParaRPr lang="en-US" sz="2400" b="1" dirty="0">
                        <a:solidFill>
                          <a:srgbClr val="002060"/>
                        </a:solidFill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29739"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endParaRPr lang="en-US" sz="2400" b="1" dirty="0">
                        <a:solidFill>
                          <a:srgbClr val="002060"/>
                        </a:solidFill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066800" y="241240"/>
            <a:ext cx="723900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vi-VN" sz="2800" b="1" dirty="0">
                <a:solidFill>
                  <a:srgbClr val="FF0000"/>
                </a:solidFill>
                <a:cs typeface="Times New Roman" panose="02020603050405020304" pitchFamily="18" charset="0"/>
              </a:rPr>
              <a:t>UBND </a:t>
            </a:r>
            <a:r>
              <a:rPr lang="en-US" altLang="vi-VN" sz="2800" b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PHƯỜNG BUÔN HỒ</a:t>
            </a:r>
          </a:p>
          <a:p>
            <a:pPr algn="ctr"/>
            <a:r>
              <a:rPr lang="en-US" altLang="en-US" sz="2800" b="1" dirty="0" err="1" smtClean="0">
                <a:solidFill>
                  <a:srgbClr val="FF0000"/>
                </a:solidFill>
                <a:cs typeface="Times New Roman" panose="02020603050405020304" pitchFamily="18" charset="0"/>
              </a:rPr>
              <a:t>Trường</a:t>
            </a:r>
            <a:r>
              <a:rPr lang="en-US" altLang="en-US" sz="2800" b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cs typeface="Times New Roman" panose="02020603050405020304" pitchFamily="18" charset="0"/>
              </a:rPr>
              <a:t>Mầm</a:t>
            </a:r>
            <a:r>
              <a:rPr lang="en-US" altLang="en-US" sz="2800" b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>
                <a:solidFill>
                  <a:srgbClr val="FF000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sz="2800" b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on </a:t>
            </a:r>
            <a:r>
              <a:rPr lang="en-US" altLang="en-US" sz="2800" b="1" dirty="0" err="1" smtClean="0">
                <a:solidFill>
                  <a:srgbClr val="FF0000"/>
                </a:solidFill>
                <a:cs typeface="Times New Roman" panose="02020603050405020304" pitchFamily="18" charset="0"/>
              </a:rPr>
              <a:t>Hoa</a:t>
            </a:r>
            <a:r>
              <a:rPr lang="en-US" altLang="en-US" sz="2800" b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cs typeface="Times New Roman" panose="02020603050405020304" pitchFamily="18" charset="0"/>
              </a:rPr>
              <a:t>Hồng</a:t>
            </a:r>
            <a:endParaRPr lang="en-US" altLang="en-US" sz="2800" b="1" dirty="0">
              <a:solidFill>
                <a:srgbClr val="FF0000"/>
              </a:solidFill>
            </a:endParaRPr>
          </a:p>
          <a:p>
            <a:endParaRPr lang="vi-VN" altLang="vi-VN" sz="2800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3810000" y="5569803"/>
            <a:ext cx="448706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r>
              <a:rPr lang="en-US" altLang="vi-VN" sz="2800" b="1" dirty="0" err="1">
                <a:solidFill>
                  <a:srgbClr val="FF0000"/>
                </a:solidFill>
              </a:rPr>
              <a:t>Giáo</a:t>
            </a:r>
            <a:r>
              <a:rPr lang="en-US" altLang="vi-VN" sz="2800" b="1" dirty="0">
                <a:solidFill>
                  <a:srgbClr val="FF0000"/>
                </a:solidFill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</a:rPr>
              <a:t>viên</a:t>
            </a:r>
            <a:r>
              <a:rPr lang="en-US" altLang="vi-VN" sz="2800" b="1" dirty="0">
                <a:solidFill>
                  <a:srgbClr val="FF0000"/>
                </a:solidFill>
              </a:rPr>
              <a:t>: </a:t>
            </a:r>
            <a:r>
              <a:rPr lang="en-US" altLang="vi-VN" sz="2800" b="1" dirty="0" err="1">
                <a:solidFill>
                  <a:srgbClr val="FF0000"/>
                </a:solidFill>
              </a:rPr>
              <a:t>Nguyễn</a:t>
            </a:r>
            <a:r>
              <a:rPr lang="en-US" altLang="vi-VN" sz="2800" b="1" dirty="0">
                <a:solidFill>
                  <a:srgbClr val="FF0000"/>
                </a:solidFill>
              </a:rPr>
              <a:t> </a:t>
            </a:r>
            <a:r>
              <a:rPr lang="en-US" altLang="vi-VN" sz="2800" b="1" dirty="0" err="1" smtClean="0">
                <a:solidFill>
                  <a:srgbClr val="FF0000"/>
                </a:solidFill>
              </a:rPr>
              <a:t>Thị</a:t>
            </a:r>
            <a:r>
              <a:rPr lang="en-US" altLang="vi-VN" sz="2800" b="1" dirty="0" smtClean="0">
                <a:solidFill>
                  <a:srgbClr val="FF0000"/>
                </a:solidFill>
              </a:rPr>
              <a:t> </a:t>
            </a:r>
            <a:r>
              <a:rPr lang="en-US" altLang="vi-VN" sz="2800" b="1" dirty="0" err="1" smtClean="0">
                <a:solidFill>
                  <a:srgbClr val="FF0000"/>
                </a:solidFill>
              </a:rPr>
              <a:t>Hiền</a:t>
            </a:r>
            <a:endParaRPr lang="en-US" altLang="vi-VN" sz="2800" b="1" dirty="0">
              <a:solidFill>
                <a:srgbClr val="FF0000"/>
              </a:solidFill>
            </a:endParaRPr>
          </a:p>
          <a:p>
            <a:endParaRPr lang="vi-VN" altLang="vi-VN" sz="2000" dirty="0"/>
          </a:p>
        </p:txBody>
      </p:sp>
    </p:spTree>
    <p:extLst>
      <p:ext uri="{BB962C8B-B14F-4D97-AF65-F5344CB8AC3E}">
        <p14:creationId xmlns:p14="http://schemas.microsoft.com/office/powerpoint/2010/main" val="3376966799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56986" cy="687078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60832" y="639363"/>
            <a:ext cx="8435322" cy="2123658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4400" b="1" dirty="0" err="1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  <a:t>Tìm</a:t>
            </a:r>
            <a:r>
              <a:rPr lang="en-US" sz="4400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  <a:t> </a:t>
            </a:r>
            <a:r>
              <a:rPr lang="en-US" sz="4400" b="1" dirty="0" err="1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  <a:t>số</a:t>
            </a:r>
            <a:r>
              <a:rPr lang="en-US" sz="4400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  <a:t> </a:t>
            </a:r>
            <a:r>
              <a:rPr lang="en-US" sz="4400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  <a:t>3 </a:t>
            </a:r>
            <a:r>
              <a:rPr lang="en-US" sz="4400" b="1" dirty="0" err="1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  <a:t>trong</a:t>
            </a:r>
            <a:r>
              <a:rPr lang="en-US" sz="4400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  <a:t> </a:t>
            </a:r>
            <a:r>
              <a:rPr lang="en-US" sz="4400" b="1" dirty="0" err="1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  <a:t>dãy</a:t>
            </a:r>
            <a:r>
              <a:rPr lang="en-US" sz="4400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  <a:t> </a:t>
            </a:r>
            <a:r>
              <a:rPr lang="en-US" sz="4400" b="1" dirty="0" err="1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  <a:t>số</a:t>
            </a:r>
            <a:r>
              <a:rPr lang="en-US" sz="4400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  <a:t> </a:t>
            </a:r>
            <a:r>
              <a:rPr lang="en-US" sz="4400" b="1" dirty="0" err="1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  <a:t>tự</a:t>
            </a:r>
            <a:r>
              <a:rPr lang="en-US" sz="4400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  <a:t> </a:t>
            </a:r>
            <a:r>
              <a:rPr lang="en-US" sz="4400" b="1" dirty="0" err="1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  <a:t>nhiên</a:t>
            </a:r>
            <a:endParaRPr lang="en-US" sz="4400" b="1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charset="0"/>
            </a:endParaRPr>
          </a:p>
          <a:p>
            <a:pPr algn="ctr">
              <a:defRPr/>
            </a:pPr>
            <a:r>
              <a:rPr lang="en-US" sz="4400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  <a:t>( </a:t>
            </a:r>
            <a:r>
              <a:rPr lang="en-US" sz="4400" b="1" dirty="0" err="1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  <a:t>Số</a:t>
            </a:r>
            <a:r>
              <a:rPr lang="en-US" sz="4400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  <a:t> </a:t>
            </a:r>
            <a:r>
              <a:rPr lang="en-US" sz="4400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  <a:t>3 </a:t>
            </a:r>
            <a:r>
              <a:rPr lang="en-US" sz="4400" b="1" dirty="0" err="1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  <a:t>đứng</a:t>
            </a:r>
            <a:r>
              <a:rPr lang="en-US" sz="4400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  <a:t> </a:t>
            </a:r>
            <a:r>
              <a:rPr lang="en-US" sz="4400" b="1" dirty="0" err="1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  <a:t>liền</a:t>
            </a:r>
            <a:r>
              <a:rPr lang="en-US" sz="4400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  <a:t> </a:t>
            </a:r>
            <a:r>
              <a:rPr lang="en-US" sz="4400" b="1" dirty="0" err="1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  <a:t>sau</a:t>
            </a:r>
            <a:r>
              <a:rPr lang="en-US" sz="4400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  <a:t> </a:t>
            </a:r>
            <a:r>
              <a:rPr lang="en-US" sz="4400" b="1" dirty="0" err="1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  <a:t>số</a:t>
            </a:r>
            <a:r>
              <a:rPr lang="en-US" sz="4400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  <a:t> </a:t>
            </a:r>
            <a:r>
              <a:rPr lang="en-US" sz="4400" b="1" dirty="0" err="1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  <a:t>nào</a:t>
            </a:r>
            <a:r>
              <a:rPr lang="en-US" sz="4400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  <a:t>?</a:t>
            </a:r>
          </a:p>
          <a:p>
            <a:pPr algn="ctr">
              <a:defRPr/>
            </a:pPr>
            <a:r>
              <a:rPr lang="en-US" sz="4400" b="1" dirty="0" err="1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  <a:t>Đứng</a:t>
            </a:r>
            <a:r>
              <a:rPr lang="en-US" sz="4400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  <a:t> </a:t>
            </a:r>
            <a:r>
              <a:rPr lang="en-US" sz="4400" b="1" dirty="0" err="1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  <a:t>liền</a:t>
            </a:r>
            <a:r>
              <a:rPr lang="en-US" sz="4400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  <a:t> </a:t>
            </a:r>
            <a:r>
              <a:rPr lang="en-US" sz="4400" b="1" dirty="0" err="1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  <a:t>trước</a:t>
            </a:r>
            <a:r>
              <a:rPr lang="en-US" sz="4400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  <a:t> </a:t>
            </a:r>
            <a:r>
              <a:rPr lang="en-US" sz="4400" b="1" dirty="0" err="1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  <a:t>số</a:t>
            </a:r>
            <a:r>
              <a:rPr lang="en-US" sz="4400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  <a:t> </a:t>
            </a:r>
            <a:r>
              <a:rPr lang="en-US" sz="4400" b="1" dirty="0" err="1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  <a:t>nào</a:t>
            </a:r>
            <a:r>
              <a:rPr lang="en-US" sz="4400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  <a:t>?)</a:t>
            </a:r>
          </a:p>
        </p:txBody>
      </p:sp>
      <p:sp>
        <p:nvSpPr>
          <p:cNvPr id="7" name="Rectangle 6"/>
          <p:cNvSpPr/>
          <p:nvPr/>
        </p:nvSpPr>
        <p:spPr>
          <a:xfrm>
            <a:off x="-152400" y="3402383"/>
            <a:ext cx="9326803" cy="132343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80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entury Gothic" pitchFamily="34" charset="0"/>
              </a:rPr>
              <a:t>1</a:t>
            </a:r>
            <a:r>
              <a:rPr lang="en-US" sz="8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entury Gothic" pitchFamily="34" charset="0"/>
              </a:rPr>
              <a:t> </a:t>
            </a:r>
            <a:r>
              <a:rPr lang="en-US" sz="8000" b="1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entury Gothic" pitchFamily="34" charset="0"/>
              </a:rPr>
              <a:t>2</a:t>
            </a:r>
            <a:r>
              <a:rPr lang="en-US" sz="8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entury Gothic" pitchFamily="34" charset="0"/>
              </a:rPr>
              <a:t> </a:t>
            </a:r>
            <a:r>
              <a:rPr lang="en-US" sz="8000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entury Gothic" pitchFamily="34" charset="0"/>
              </a:rPr>
              <a:t>3</a:t>
            </a:r>
            <a:r>
              <a:rPr lang="en-US" sz="8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entury Gothic" pitchFamily="34" charset="0"/>
              </a:rPr>
              <a:t> </a:t>
            </a:r>
            <a:r>
              <a:rPr lang="en-US" sz="80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entury Gothic" pitchFamily="34" charset="0"/>
              </a:rPr>
              <a:t>4</a:t>
            </a:r>
            <a:r>
              <a:rPr lang="en-US" sz="8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entury Gothic" pitchFamily="34" charset="0"/>
              </a:rPr>
              <a:t> 5 </a:t>
            </a:r>
            <a:r>
              <a:rPr lang="en-US" sz="8000" b="1" dirty="0">
                <a:ln w="11430"/>
                <a:solidFill>
                  <a:srgbClr val="9966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entury Gothic" pitchFamily="34" charset="0"/>
              </a:rPr>
              <a:t>6</a:t>
            </a:r>
            <a:r>
              <a:rPr lang="en-US" sz="8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entury Gothic" pitchFamily="34" charset="0"/>
              </a:rPr>
              <a:t> </a:t>
            </a:r>
            <a:r>
              <a:rPr lang="en-US" sz="8000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entury Gothic" pitchFamily="34" charset="0"/>
              </a:rPr>
              <a:t>7</a:t>
            </a:r>
            <a:r>
              <a:rPr lang="en-US" sz="8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entury Gothic" pitchFamily="34" charset="0"/>
              </a:rPr>
              <a:t> </a:t>
            </a:r>
            <a:r>
              <a:rPr lang="en-US" sz="8000" b="1" dirty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entury Gothic" pitchFamily="34" charset="0"/>
              </a:rPr>
              <a:t>8</a:t>
            </a:r>
            <a:r>
              <a:rPr lang="en-US" sz="8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entury Gothic" pitchFamily="34" charset="0"/>
              </a:rPr>
              <a:t> </a:t>
            </a:r>
            <a:r>
              <a:rPr lang="en-US" sz="8000" b="1" dirty="0">
                <a:ln w="11430"/>
                <a:solidFill>
                  <a:srgbClr val="00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entury Gothic" pitchFamily="34" charset="0"/>
              </a:rPr>
              <a:t>9</a:t>
            </a:r>
            <a:r>
              <a:rPr lang="en-US" sz="8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entury Gothic" pitchFamily="34" charset="0"/>
              </a:rPr>
              <a:t> </a:t>
            </a:r>
            <a:r>
              <a:rPr lang="en-US" sz="8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entury Gothic" pitchFamily="34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4217764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Hình-nền-powerpoint-đáng-yêu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-61595" y="-3175"/>
            <a:ext cx="9204960" cy="6861175"/>
          </a:xfrm>
          <a:prstGeom prst="rect">
            <a:avLst/>
          </a:prstGeom>
        </p:spPr>
      </p:pic>
      <p:sp>
        <p:nvSpPr>
          <p:cNvPr id="6" name="Rectangles 5"/>
          <p:cNvSpPr/>
          <p:nvPr/>
        </p:nvSpPr>
        <p:spPr>
          <a:xfrm>
            <a:off x="914400" y="888363"/>
            <a:ext cx="6903720" cy="58356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prstTxWarp prst="textArchUp">
              <a:avLst>
                <a:gd name="adj" fmla="val 10160746"/>
              </a:avLst>
            </a:prstTxWarp>
            <a:spAutoFit/>
          </a:bodyPr>
          <a:lstStyle/>
          <a:p>
            <a:pPr algn="ctr"/>
            <a:r>
              <a:rPr lang="en-US" sz="5000" b="1" dirty="0" err="1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Liên</a:t>
            </a:r>
            <a:r>
              <a:rPr lang="en-US" sz="5000" b="1" dirty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hệ</a:t>
            </a:r>
            <a:r>
              <a:rPr lang="en-US" sz="5000" b="1" dirty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xung</a:t>
            </a:r>
            <a:r>
              <a:rPr lang="en-US" sz="5000" b="1" dirty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5000" b="1" dirty="0" err="1" smtClean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quanh</a:t>
            </a:r>
            <a:endParaRPr lang="en-US" altLang="zh-CN" sz="5000" b="1" dirty="0"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4267200"/>
            <a:ext cx="3886199" cy="2286000"/>
          </a:xfrm>
          <a:prstGeom prst="rect">
            <a:avLst/>
          </a:prstGeom>
        </p:spPr>
      </p:pic>
      <p:pic>
        <p:nvPicPr>
          <p:cNvPr id="1026" name="Picture 2" descr="C:\Users\Administrator\Pictures\ảnh tờ lịch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80144"/>
            <a:ext cx="3886200" cy="2934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istrator\Pictures\hình ảnh sách 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180144"/>
            <a:ext cx="4724400" cy="2934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istrator\Pictures\hình ảnh số 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6260" y="4267200"/>
            <a:ext cx="462534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Hình-nền-powerpoint-đáng-yêu"/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0" y="-68123"/>
            <a:ext cx="9154795" cy="6861175"/>
          </a:xfrm>
          <a:prstGeom prst="rect">
            <a:avLst/>
          </a:prstGeom>
        </p:spPr>
      </p:pic>
      <p:sp>
        <p:nvSpPr>
          <p:cNvPr id="6" name="Text Box 5"/>
          <p:cNvSpPr txBox="1"/>
          <p:nvPr/>
        </p:nvSpPr>
        <p:spPr>
          <a:xfrm>
            <a:off x="-419100" y="2024743"/>
            <a:ext cx="8801100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 algn="ctr">
              <a:buFont typeface="Arial" panose="020B0604020202020204" pitchFamily="34" charset="0"/>
              <a:buChar char="•"/>
            </a:pPr>
            <a:r>
              <a:rPr lang="en-US" sz="6600" b="1" i="1" dirty="0" err="1" smtClean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Trò</a:t>
            </a:r>
            <a:r>
              <a:rPr lang="en-US" sz="6600" b="1" i="1" dirty="0" smtClean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6600" b="1" i="1" dirty="0" err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chơi</a:t>
            </a:r>
            <a:r>
              <a:rPr lang="en-US" sz="6600" b="1" i="1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 1: </a:t>
            </a:r>
            <a:endParaRPr lang="en-US" sz="6600" b="1" i="1" dirty="0" smtClean="0">
              <a:solidFill>
                <a:srgbClr val="C0000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r>
              <a:rPr lang="en-US" sz="6600" b="1" i="1" dirty="0" smtClean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“</a:t>
            </a:r>
            <a:r>
              <a:rPr lang="en-US" sz="6600" b="1" i="1" dirty="0" err="1" smtClean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Cùng</a:t>
            </a:r>
            <a:r>
              <a:rPr lang="en-US" sz="6600" b="1" i="1" dirty="0" smtClean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6600" b="1" i="1" dirty="0" err="1" smtClean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chung</a:t>
            </a:r>
            <a:r>
              <a:rPr lang="en-US" sz="6600" b="1" i="1" dirty="0" smtClean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6600" b="1" i="1" dirty="0" err="1" smtClean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sức</a:t>
            </a:r>
            <a:r>
              <a:rPr lang="en-US" sz="6600" b="1" i="1" dirty="0" smtClean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”</a:t>
            </a:r>
          </a:p>
          <a:p>
            <a:endParaRPr lang="en-US" sz="4000" b="1" i="1" dirty="0">
              <a:solidFill>
                <a:srgbClr val="C0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3" name="y2mate.com - Vui Đến Trường con chim nó hót líu lo líu lo  Nhạc Thiếu Nhi Vui Nhộn Cho Trẻ Mầm No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4881593"/>
            <a:ext cx="609600" cy="6096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04800" y="399514"/>
            <a:ext cx="6858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3: </a:t>
            </a:r>
            <a:r>
              <a:rPr lang="en-US" alt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alt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alt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2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Hình-nền-powerpoint-đáng-yêu"/>
          <p:cNvPicPr>
            <a:picLocks noGrp="1" noChangeAspect="1"/>
          </p:cNvPicPr>
          <p:nvPr>
            <p:ph sz="half" idx="1"/>
          </p:nvPr>
        </p:nvPicPr>
        <p:blipFill>
          <a:blip r:embed="rId5"/>
          <a:stretch>
            <a:fillRect/>
          </a:stretch>
        </p:blipFill>
        <p:spPr>
          <a:xfrm>
            <a:off x="-635" y="-3175"/>
            <a:ext cx="9154795" cy="6861175"/>
          </a:xfrm>
          <a:prstGeom prst="rect">
            <a:avLst/>
          </a:prstGeom>
        </p:spPr>
      </p:pic>
      <p:sp>
        <p:nvSpPr>
          <p:cNvPr id="6" name="Text Box 5"/>
          <p:cNvSpPr txBox="1"/>
          <p:nvPr/>
        </p:nvSpPr>
        <p:spPr>
          <a:xfrm>
            <a:off x="-635" y="1426347"/>
            <a:ext cx="8244114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 algn="ctr">
              <a:buFont typeface="Arial" panose="020B0604020202020204" pitchFamily="34" charset="0"/>
              <a:buChar char="•"/>
            </a:pPr>
            <a:r>
              <a:rPr lang="en-US" sz="6600" b="1" i="1" dirty="0" err="1" smtClean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Trò</a:t>
            </a:r>
            <a:r>
              <a:rPr lang="en-US" sz="6600" b="1" i="1" dirty="0" smtClean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6600" b="1" i="1" dirty="0" err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chơi</a:t>
            </a:r>
            <a:r>
              <a:rPr lang="en-US" sz="6600" b="1" i="1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6600" b="1" i="1" dirty="0" smtClean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2: </a:t>
            </a:r>
          </a:p>
          <a:p>
            <a:r>
              <a:rPr lang="en-US" sz="6600" b="1" i="1" dirty="0" smtClean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  “</a:t>
            </a:r>
            <a:r>
              <a:rPr lang="en-US" sz="6600" b="1" i="1" dirty="0" err="1" smtClean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Mảnh</a:t>
            </a:r>
            <a:r>
              <a:rPr lang="en-US" sz="6600" b="1" i="1" dirty="0" smtClean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6600" b="1" i="1" dirty="0" err="1" smtClean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ghép</a:t>
            </a:r>
            <a:r>
              <a:rPr lang="en-US" sz="6600" b="1" i="1" dirty="0" smtClean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6600" b="1" i="1" dirty="0" err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diệu</a:t>
            </a:r>
            <a:r>
              <a:rPr lang="en-US" sz="6600" b="1" i="1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6600" b="1" i="1" dirty="0" err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kỳ</a:t>
            </a:r>
            <a:r>
              <a:rPr lang="en-US" sz="6600" b="1" i="1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”</a:t>
            </a:r>
            <a:endParaRPr lang="en-US" sz="6600" b="1" i="1" dirty="0">
              <a:solidFill>
                <a:srgbClr val="FF0000"/>
              </a:solidFill>
              <a:cs typeface="Times New Roman" panose="02020603050405020304" charset="0"/>
            </a:endParaRPr>
          </a:p>
          <a:p>
            <a:pPr marL="685800" indent="-685800">
              <a:buFont typeface="Arial" panose="020B0604020202020204" pitchFamily="34" charset="0"/>
              <a:buChar char="•"/>
            </a:pPr>
            <a:endParaRPr lang="en-US" sz="2200" b="1" i="1" dirty="0">
              <a:solidFill>
                <a:srgbClr val="FF0000"/>
              </a:solidFill>
              <a:latin typeface="+mj-lt"/>
              <a:cs typeface="Times New Roman" panose="02020603050405020304" charset="0"/>
            </a:endParaRPr>
          </a:p>
        </p:txBody>
      </p:sp>
      <p:pic>
        <p:nvPicPr>
          <p:cNvPr id="3" name="y2meta.com - Tuyển tập các bài hát về chủ đề Bản Thân dành cho trẻ mầm non_ Chủ đề Bản Thân. (128 kbps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942806" y="4467589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019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Hình-nền-powerpoint-đáng-yêu"/>
          <p:cNvPicPr>
            <a:picLocks noGrp="1" noChangeAspect="1"/>
          </p:cNvPicPr>
          <p:nvPr>
            <p:ph sz="half" idx="1"/>
          </p:nvPr>
        </p:nvPicPr>
        <p:blipFill>
          <a:blip r:embed="rId5"/>
          <a:stretch>
            <a:fillRect/>
          </a:stretch>
        </p:blipFill>
        <p:spPr>
          <a:xfrm>
            <a:off x="-635" y="-3175"/>
            <a:ext cx="9154795" cy="6861175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48260" y="334010"/>
            <a:ext cx="5895340" cy="116955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altLang="zh-CN" sz="4000" b="1" dirty="0" smtClean="0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3. </a:t>
            </a:r>
            <a:r>
              <a:rPr lang="en-US" altLang="zh-CN" sz="4000" b="1" dirty="0" err="1" smtClean="0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Kết</a:t>
            </a:r>
            <a:r>
              <a:rPr lang="en-US" altLang="zh-CN" sz="4000" b="1" dirty="0" smtClean="0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4000" b="1" dirty="0" err="1" smtClean="0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thúc</a:t>
            </a:r>
            <a:r>
              <a:rPr lang="en-US" altLang="zh-CN" sz="4000" b="1" dirty="0" smtClean="0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:</a:t>
            </a:r>
            <a:endParaRPr lang="en-US" altLang="zh-CN" sz="4000" b="1" dirty="0">
              <a:solidFill>
                <a:schemeClr val="tx2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zh-CN" sz="3000" b="1" dirty="0">
              <a:solidFill>
                <a:schemeClr val="tx2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990600"/>
            <a:ext cx="91440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9" name="Text Box 5"/>
          <p:cNvSpPr txBox="1"/>
          <p:nvPr/>
        </p:nvSpPr>
        <p:spPr>
          <a:xfrm>
            <a:off x="805180" y="2173214"/>
            <a:ext cx="753364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i="1" dirty="0" smtClean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Nhận </a:t>
            </a:r>
            <a:r>
              <a:rPr lang="en-US" sz="6600" b="1" i="1" dirty="0" err="1" smtClean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xét</a:t>
            </a:r>
            <a:r>
              <a:rPr lang="en-US" sz="6600" b="1" i="1" dirty="0" smtClean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6600" b="1" i="1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-</a:t>
            </a:r>
            <a:r>
              <a:rPr lang="en-US" sz="6600" b="1" i="1" dirty="0" smtClean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</a:p>
          <a:p>
            <a:r>
              <a:rPr lang="en-US" sz="6600" b="1" i="1" dirty="0" err="1" smtClean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tuyên</a:t>
            </a:r>
            <a:r>
              <a:rPr lang="en-US" sz="6600" b="1" i="1" dirty="0" smtClean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6600" b="1" i="1" dirty="0" err="1" smtClean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dương</a:t>
            </a:r>
            <a:r>
              <a:rPr lang="en-US" sz="6600" b="1" i="1" dirty="0" smtClean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6600" b="1" i="1" dirty="0" err="1" smtClean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trẻ</a:t>
            </a:r>
            <a:endParaRPr lang="en-US" sz="2800" b="1" i="1" dirty="0">
              <a:solidFill>
                <a:srgbClr val="FF0000"/>
              </a:solidFill>
              <a:latin typeface="+mj-lt"/>
              <a:cs typeface="Times New Roman" panose="02020603050405020304" charset="0"/>
            </a:endParaRPr>
          </a:p>
        </p:txBody>
      </p:sp>
      <p:pic>
        <p:nvPicPr>
          <p:cNvPr id="7" name="y2mate.com - Vui Đến Trường con chim nó hót líu lo líu lo  Nhạc Thiếu Nhi Vui Nhộn Cho Trẻ Mầm No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48815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914036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20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Content Placeholder 10" descr="background-powerpoint-cute-600x33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381000"/>
            <a:ext cx="9171940" cy="7239000"/>
          </a:xfrm>
          <a:prstGeom prst="rect">
            <a:avLst/>
          </a:prstGeom>
        </p:spPr>
      </p:pic>
      <p:sp>
        <p:nvSpPr>
          <p:cNvPr id="13" name="Title 7"/>
          <p:cNvSpPr>
            <a:spLocks noGrp="1"/>
          </p:cNvSpPr>
          <p:nvPr/>
        </p:nvSpPr>
        <p:spPr>
          <a:xfrm>
            <a:off x="1127940" y="4581684"/>
            <a:ext cx="611106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prstTxWarp prst="textArchUp">
              <a:avLst>
                <a:gd name="adj" fmla="val 10606831"/>
              </a:avLst>
            </a:prstTxWarp>
            <a:normAutofit/>
            <a:scene3d>
              <a:camera prst="orthographicFront"/>
              <a:lightRig rig="threePt" dir="t"/>
            </a:scene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000" b="1" dirty="0" smtClean="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 Xin </a:t>
            </a:r>
            <a:r>
              <a:rPr lang="en-US" sz="5000" b="1" dirty="0" err="1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chào</a:t>
            </a:r>
            <a:r>
              <a:rPr lang="en-US" sz="5000" b="1" dirty="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và</a:t>
            </a:r>
            <a:r>
              <a:rPr lang="en-US" sz="5000" b="1" dirty="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hẹn</a:t>
            </a:r>
            <a:r>
              <a:rPr lang="en-US" sz="5000" b="1" dirty="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gặp</a:t>
            </a:r>
            <a:r>
              <a:rPr lang="en-US" sz="5000" b="1" dirty="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5000" b="1" dirty="0" err="1" smtClean="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lại</a:t>
            </a:r>
            <a:r>
              <a:rPr lang="en-US" sz="5000" b="1" dirty="0" smtClean="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!</a:t>
            </a:r>
            <a:endParaRPr lang="en-US" sz="5000" b="1" dirty="0"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7" name="WordArt 5"/>
          <p:cNvSpPr>
            <a:spLocks noChangeArrowheads="1" noChangeShapeType="1" noTextEdit="1"/>
          </p:cNvSpPr>
          <p:nvPr/>
        </p:nvSpPr>
        <p:spPr bwMode="auto">
          <a:xfrm>
            <a:off x="1219200" y="990600"/>
            <a:ext cx="7315200" cy="2852738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spcFirstLastPara="1" wrap="none" numCol="1" fromWordArt="1">
            <a:prstTxWarp prst="textArchUp">
              <a:avLst>
                <a:gd name="adj" fmla="val 10737153"/>
              </a:avLst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sz="36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80"/>
                </a:solidFill>
                <a:latin typeface="Times New Roman"/>
                <a:cs typeface="Times New Roman"/>
              </a:rPr>
              <a:t>Giờ học đến đây là hết rồi</a:t>
            </a:r>
            <a:endParaRPr lang="en-US" sz="3600" b="1" kern="10" dirty="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000080"/>
              </a:solidFill>
              <a:latin typeface="Times New Roman"/>
              <a:cs typeface="Times New Roman"/>
            </a:endParaRPr>
          </a:p>
        </p:txBody>
      </p:sp>
      <p:sp>
        <p:nvSpPr>
          <p:cNvPr id="8" name="WordArt 2"/>
          <p:cNvSpPr>
            <a:spLocks noChangeArrowheads="1" noChangeShapeType="1" noTextEdit="1"/>
          </p:cNvSpPr>
          <p:nvPr/>
        </p:nvSpPr>
        <p:spPr bwMode="auto">
          <a:xfrm>
            <a:off x="17417" y="2685256"/>
            <a:ext cx="9829800" cy="1553052"/>
          </a:xfrm>
          <a:prstGeom prst="rect">
            <a:avLst/>
          </a:prstGeom>
          <a:noFill/>
          <a:effectLst>
            <a:softEdge rad="635000"/>
          </a:effectLst>
        </p:spPr>
        <p:txBody>
          <a:bodyPr wrap="none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.VnTime" panose="020B7200000000000000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.VnTime" panose="020B7200000000000000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.VnTime" panose="020B7200000000000000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.VnTime" panose="020B7200000000000000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.VnTime" panose="020B7200000000000000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.VnTime" panose="020B7200000000000000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.VnTime" panose="020B7200000000000000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.VnTime" panose="020B7200000000000000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.VnTime" panose="020B7200000000000000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3200" b="1" i="1" smtClean="0">
                <a:solidFill>
                  <a:srgbClr val="FF6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cs typeface="Arial" panose="020B0604020202020204" pitchFamily="34" charset="0"/>
              </a:rPr>
              <a:t> </a:t>
            </a:r>
            <a:r>
              <a:rPr lang="en-US" sz="3600" b="1" i="1" smtClean="0">
                <a:solidFill>
                  <a:srgbClr val="FF6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cs typeface="Arial" panose="020B0604020202020204" pitchFamily="34" charset="0"/>
              </a:rPr>
              <a:t>KÍNH CHÚC CÁC CÔ DỒI DÀO SỨC KHOẺ </a:t>
            </a:r>
          </a:p>
          <a:p>
            <a:pPr algn="ctr">
              <a:defRPr/>
            </a:pPr>
            <a:r>
              <a:rPr lang="en-US" sz="3600" b="1" i="1" smtClean="0">
                <a:solidFill>
                  <a:srgbClr val="FF6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cs typeface="Arial" panose="020B0604020202020204" pitchFamily="34" charset="0"/>
              </a:rPr>
              <a:t>CÁC CHÁU CHĂM NGOAN HỌC GIỎI</a:t>
            </a:r>
          </a:p>
        </p:txBody>
      </p:sp>
      <p:pic>
        <p:nvPicPr>
          <p:cNvPr id="14" name="Picture 4" descr="641955Barres_petits_noeuds__18_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7940" y="-1"/>
            <a:ext cx="2476500" cy="1245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4" descr="641955Barres_petits_noeuds__18_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455817" y="-76200"/>
            <a:ext cx="24765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4" descr="641955Barres_petits_noeuds__18_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585970" y="-76200"/>
            <a:ext cx="24765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4" descr="641955Barres_petits_noeuds__18_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817723" y="-76200"/>
            <a:ext cx="2476500" cy="149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9" descr="100023_241404448_pispxdfa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11" y="2543628"/>
            <a:ext cx="8382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9" descr="100023_241404448_pispxdfa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42" y="3922736"/>
            <a:ext cx="8382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9" descr="100023_241404448_pispxdfa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110" y="5220676"/>
            <a:ext cx="8382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9" descr="100023_241404448_pispxdfa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9940" y="3297872"/>
            <a:ext cx="838200" cy="647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9" descr="100023_241404448_pispxdfa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2470" y="6005830"/>
            <a:ext cx="8382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9" descr="100023_241404448_pispxdfa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1487" y="4176554"/>
            <a:ext cx="8382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9" descr="100023_241404448_pispxdfa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6135076"/>
            <a:ext cx="838200" cy="722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18" descr="Firewrk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6994" y="1520327"/>
            <a:ext cx="1531437" cy="1349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18" descr="Firewrk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8899" y="1325391"/>
            <a:ext cx="1732824" cy="1408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18" descr="Firewrk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5712" y="1467246"/>
            <a:ext cx="1605825" cy="1332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repeatCount="indefinite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repeatCount="indefinite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entr" presetSubtype="0" repeatCount="indefinite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2148205" y="1257935"/>
            <a:ext cx="40239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pic>
        <p:nvPicPr>
          <p:cNvPr id="6" name="Content Placeholder 1" descr="af5ee9e65f037f5816e392e162916a5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7175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016999" y="1026586"/>
            <a:ext cx="505458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800" b="1" dirty="0" smtClean="0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1. </a:t>
            </a:r>
            <a:r>
              <a:rPr lang="en-US" altLang="zh-CN" sz="4800" b="1" dirty="0" err="1" smtClean="0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Ổn</a:t>
            </a:r>
            <a:r>
              <a:rPr lang="en-US" altLang="zh-CN" sz="4800" b="1" dirty="0" smtClean="0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4800" b="1" dirty="0" err="1" smtClean="0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định</a:t>
            </a:r>
            <a:r>
              <a:rPr lang="en-US" altLang="zh-CN" sz="4800" b="1" dirty="0" smtClean="0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4800" b="1" dirty="0" err="1" smtClean="0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tổ</a:t>
            </a:r>
            <a:r>
              <a:rPr lang="en-US" altLang="zh-CN" sz="4800" b="1" dirty="0" smtClean="0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4800" b="1" dirty="0" err="1" smtClean="0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chức</a:t>
            </a:r>
            <a:endParaRPr lang="en-US" altLang="zh-CN" sz="4800" b="1" dirty="0">
              <a:solidFill>
                <a:schemeClr val="tx2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7" name="y2mate.com - Tập đếm  Nhạc thiếu nh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6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Hình-nền-powerpoint-đáng-yêu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-16510" y="-3175"/>
            <a:ext cx="9160510" cy="6861175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-381000" y="2362200"/>
            <a:ext cx="8500291" cy="175432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sz="4000" dirty="0" smtClean="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   </a:t>
            </a:r>
            <a:r>
              <a:rPr lang="en-US" sz="5400" b="1" dirty="0" err="1" smtClean="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Hoạt</a:t>
            </a:r>
            <a:r>
              <a:rPr lang="en-US" sz="5400" b="1" dirty="0" smtClean="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động</a:t>
            </a:r>
            <a:r>
              <a:rPr lang="en-US" sz="5400" b="1" dirty="0" smtClean="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5400" b="1" dirty="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1: </a:t>
            </a:r>
            <a:r>
              <a:rPr lang="en-US" sz="5400" b="1" dirty="0" err="1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Ôn</a:t>
            </a:r>
            <a:r>
              <a:rPr lang="en-US" sz="5400" b="1" dirty="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số</a:t>
            </a:r>
            <a:r>
              <a:rPr lang="en-US" sz="5400" b="1" dirty="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lượng</a:t>
            </a:r>
            <a:r>
              <a:rPr lang="en-US" sz="5400" b="1" dirty="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endParaRPr lang="en-US" sz="5400" b="1" dirty="0" smtClean="0"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r>
              <a:rPr lang="en-US" sz="5400" b="1" dirty="0" smtClean="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trong</a:t>
            </a:r>
            <a:r>
              <a:rPr lang="en-US" sz="5400" b="1" dirty="0" smtClean="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phạm</a:t>
            </a:r>
            <a:r>
              <a:rPr lang="en-US" sz="5400" b="1" dirty="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 vi </a:t>
            </a:r>
            <a:r>
              <a:rPr lang="en-US" sz="5400" b="1" dirty="0" smtClean="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2</a:t>
            </a:r>
            <a:endParaRPr lang="en-US" sz="5400" b="1" dirty="0"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69349" y="274306"/>
            <a:ext cx="314701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b="1" dirty="0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2. </a:t>
            </a:r>
            <a:r>
              <a:rPr lang="en-US" altLang="zh-CN" sz="3600" b="1" dirty="0" smtClean="0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NỘI DUNG:</a:t>
            </a:r>
            <a:endParaRPr lang="en-US" altLang="zh-CN" sz="3600" b="1" dirty="0">
              <a:solidFill>
                <a:schemeClr val="tx2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8" name="tren con duong 2 loi 1 lan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3025" y="6254750"/>
            <a:ext cx="685800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17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098" name="Mo uoc ngay mai.mp3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05600"/>
            <a:ext cx="152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Rectangle 45"/>
          <p:cNvSpPr>
            <a:spLocks noChangeArrowheads="1"/>
          </p:cNvSpPr>
          <p:nvPr/>
        </p:nvSpPr>
        <p:spPr bwMode="auto">
          <a:xfrm>
            <a:off x="0" y="0"/>
            <a:ext cx="9296400" cy="7010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126" name="Mo uoc ngay mai.mp3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858000"/>
            <a:ext cx="152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 descr="PTI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ln w="9525">
            <a:solidFill>
              <a:srgbClr val="FF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-304800" y="-285750"/>
            <a:ext cx="9753600" cy="7315200"/>
          </a:xfrm>
          <a:prstGeom prst="rect">
            <a:avLst/>
          </a:prstGeom>
          <a:gradFill rotWithShape="1">
            <a:gsLst>
              <a:gs pos="0">
                <a:srgbClr val="9933FF"/>
              </a:gs>
              <a:gs pos="100000">
                <a:srgbClr val="F4FDA1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081" name="Picture 9" descr="l_88.gif blue glitter flower image by nasalay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" y="58738"/>
            <a:ext cx="4632325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10" descr="l_88.gif blue glitter flower image by nasalay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070725" y="4997450"/>
            <a:ext cx="361315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" name="Picture 11" descr="l_88.gif blue glitter flower image by nasalay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1498600" y="4724400"/>
            <a:ext cx="3530600" cy="568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4" name="Picture 12" descr="l_88.gif blue glitter flower image by nasalay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538" y="6230938"/>
            <a:ext cx="4632325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5" name="Picture 13" descr="l_88.gif blue glitter flower image by nasalay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1338" y="58738"/>
            <a:ext cx="4632325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6" name="Picture 14" descr="l_88.gif blue glitter flower image by nasalay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1333500" y="1598612"/>
            <a:ext cx="3200400" cy="568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7" name="Picture 15" descr="l_88.gif blue glitter flower image by nasalay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5325" y="6230938"/>
            <a:ext cx="4552950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6" descr="l_88.gif blue glitter flower image by nasalay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071519" y="1562894"/>
            <a:ext cx="3611563" cy="56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089" name="Group 17"/>
          <p:cNvGrpSpPr>
            <a:grpSpLocks/>
          </p:cNvGrpSpPr>
          <p:nvPr/>
        </p:nvGrpSpPr>
        <p:grpSpPr bwMode="auto">
          <a:xfrm>
            <a:off x="1143000" y="1676400"/>
            <a:ext cx="2971800" cy="1579562"/>
            <a:chOff x="1992" y="960"/>
            <a:chExt cx="1200" cy="600"/>
          </a:xfrm>
        </p:grpSpPr>
        <p:pic>
          <p:nvPicPr>
            <p:cNvPr id="3127" name="Picture 18" descr="HOAVAN~1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2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28" name="Picture 19" descr="HOAVAN~1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29" name="Picture 20" descr="HOAVAN~1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090" name="Picture 43" descr="Hoa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685800"/>
            <a:ext cx="838200" cy="80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1" name="Picture 43" descr="Hoa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533400"/>
            <a:ext cx="838200" cy="80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79" name="Picture 23" descr="Firewrk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38200" y="3810000"/>
            <a:ext cx="12954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3" name="Picture 43" descr="Hoa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600200"/>
            <a:ext cx="838200" cy="80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4" name="Picture 43" descr="Hoa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1447800"/>
            <a:ext cx="838200" cy="80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5" name="Picture 43" descr="Hoa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371600"/>
            <a:ext cx="838200" cy="80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6" name="Picture 43" descr="Hoa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2286000"/>
            <a:ext cx="838200" cy="80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7" name="Picture 43" descr="Hoa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2133600"/>
            <a:ext cx="838200" cy="80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43" descr="Hoa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685800"/>
            <a:ext cx="838200" cy="80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9" name="Picture 43" descr="Hoa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1600200"/>
            <a:ext cx="838200" cy="80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00" name="Picture 43" descr="Hoa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3962400"/>
            <a:ext cx="838200" cy="80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01" name="Picture 43" descr="Hoa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4419600"/>
            <a:ext cx="838200" cy="80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02" name="Picture 43" descr="Hoa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334000"/>
            <a:ext cx="838200" cy="80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03" name="Picture 43" descr="Hoa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5181600"/>
            <a:ext cx="838200" cy="80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04" name="Picture 43" descr="Hoa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5334000"/>
            <a:ext cx="838200" cy="80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92" name="Picture 36" descr="Firewrk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934200" y="3429000"/>
            <a:ext cx="12954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93" name="Picture 37" descr="Firewrk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477000" y="4953000"/>
            <a:ext cx="12954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94" name="Picture 38" descr="Firewrk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038600" y="5105400"/>
            <a:ext cx="12954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95" name="Picture 39" descr="Firewrk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71600" y="1143000"/>
            <a:ext cx="12954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96" name="Picture 40" descr="Firewrk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800600" y="3048000"/>
            <a:ext cx="12954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97" name="Picture 41" descr="Firewrk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05200" y="685800"/>
            <a:ext cx="12954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98" name="Picture 42" descr="Firewrk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743200" y="2667000"/>
            <a:ext cx="12954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112" name="Group 43"/>
          <p:cNvGrpSpPr>
            <a:grpSpLocks/>
          </p:cNvGrpSpPr>
          <p:nvPr/>
        </p:nvGrpSpPr>
        <p:grpSpPr bwMode="auto">
          <a:xfrm>
            <a:off x="5105400" y="4800600"/>
            <a:ext cx="2971800" cy="1257300"/>
            <a:chOff x="1992" y="960"/>
            <a:chExt cx="1200" cy="600"/>
          </a:xfrm>
        </p:grpSpPr>
        <p:pic>
          <p:nvPicPr>
            <p:cNvPr id="3124" name="Picture 44" descr="HOAVAN~1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2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25" name="Picture 45" descr="HOAVAN~1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Picture 46" descr="HOAVAN~1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113" name="Group 47"/>
          <p:cNvGrpSpPr>
            <a:grpSpLocks/>
          </p:cNvGrpSpPr>
          <p:nvPr/>
        </p:nvGrpSpPr>
        <p:grpSpPr bwMode="auto">
          <a:xfrm>
            <a:off x="5257800" y="2209800"/>
            <a:ext cx="2971800" cy="1257300"/>
            <a:chOff x="1992" y="960"/>
            <a:chExt cx="1200" cy="600"/>
          </a:xfrm>
        </p:grpSpPr>
        <p:pic>
          <p:nvPicPr>
            <p:cNvPr id="3121" name="Picture 48" descr="HOAVAN~1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2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22" name="Picture 49" descr="HOAVAN~1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23" name="Picture 50" descr="HOAVAN~1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5107" name="WordArt 51"/>
          <p:cNvSpPr>
            <a:spLocks noChangeArrowheads="1" noChangeShapeType="1" noTextEdit="1"/>
          </p:cNvSpPr>
          <p:nvPr/>
        </p:nvSpPr>
        <p:spPr bwMode="auto">
          <a:xfrm rot="1103353">
            <a:off x="1709273" y="939917"/>
            <a:ext cx="838200" cy="146570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5376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 smtClean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45108" name="WordArt 52"/>
          <p:cNvSpPr>
            <a:spLocks noChangeArrowheads="1" noChangeShapeType="1" noTextEdit="1"/>
          </p:cNvSpPr>
          <p:nvPr/>
        </p:nvSpPr>
        <p:spPr bwMode="auto">
          <a:xfrm>
            <a:off x="4508500" y="4495800"/>
            <a:ext cx="1025503" cy="2070602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45109" name="WordArt 53"/>
          <p:cNvSpPr>
            <a:spLocks noChangeArrowheads="1" noChangeShapeType="1" noTextEdit="1"/>
          </p:cNvSpPr>
          <p:nvPr/>
        </p:nvSpPr>
        <p:spPr bwMode="auto">
          <a:xfrm rot="-2013213">
            <a:off x="4724400" y="685800"/>
            <a:ext cx="990600" cy="11049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5110" name="WordArt 54"/>
          <p:cNvSpPr>
            <a:spLocks noChangeArrowheads="1" noChangeShapeType="1" noTextEdit="1"/>
          </p:cNvSpPr>
          <p:nvPr/>
        </p:nvSpPr>
        <p:spPr bwMode="auto">
          <a:xfrm rot="575373">
            <a:off x="7285831" y="3377120"/>
            <a:ext cx="990600" cy="1693843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 smtClean="0">
                <a:ln>
                  <a:noFill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5111" name="WordArt 55"/>
          <p:cNvSpPr>
            <a:spLocks noChangeArrowheads="1" noChangeShapeType="1" noTextEdit="1"/>
          </p:cNvSpPr>
          <p:nvPr/>
        </p:nvSpPr>
        <p:spPr bwMode="auto">
          <a:xfrm rot="19452384">
            <a:off x="5607078" y="2492985"/>
            <a:ext cx="643092" cy="14859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CC33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45112" name="WordArt 56"/>
          <p:cNvSpPr>
            <a:spLocks noChangeArrowheads="1" noChangeShapeType="1" noTextEdit="1"/>
          </p:cNvSpPr>
          <p:nvPr/>
        </p:nvSpPr>
        <p:spPr bwMode="auto">
          <a:xfrm rot="1380347">
            <a:off x="1450975" y="4780262"/>
            <a:ext cx="990600" cy="14859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5113" name="WordArt 57"/>
          <p:cNvSpPr>
            <a:spLocks noChangeArrowheads="1" noChangeShapeType="1" noTextEdit="1"/>
          </p:cNvSpPr>
          <p:nvPr/>
        </p:nvSpPr>
        <p:spPr bwMode="auto">
          <a:xfrm rot="20302038">
            <a:off x="65596" y="1627251"/>
            <a:ext cx="9012806" cy="249743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0" cap="none" spc="0" normalizeH="0" baseline="0" noProof="0" dirty="0" smtClean="0">
                <a:ln w="12700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63500" dir="19387806" algn="ctr" rotWithShape="0">
                    <a:srgbClr val="000000">
                      <a:alpha val="79999"/>
                    </a:srgbClr>
                  </a:outerShdw>
                </a:effectLst>
                <a:uLnTx/>
                <a:uFillTx/>
                <a:latin typeface=".VnAristote" panose="020B7200000000000000" pitchFamily="34" charset="0"/>
                <a:ea typeface="+mn-ea"/>
                <a:cs typeface="Arial" panose="020B0604020202020204" pitchFamily="34" charset="0"/>
              </a:rPr>
              <a:t>“</a:t>
            </a:r>
            <a:r>
              <a:rPr kumimoji="0" lang="en-US" sz="1200" b="1" i="0" strike="noStrike" kern="10" cap="none" spc="0" normalizeH="0" noProof="0" dirty="0" smtClean="0">
                <a:ln w="12700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Arial" panose="020B0604020202020204" pitchFamily="34" charset="0"/>
              </a:rPr>
              <a:t>Ai </a:t>
            </a:r>
            <a:r>
              <a:rPr lang="en-US" sz="1200" b="1" kern="10" dirty="0" smtClean="0">
                <a:ln w="12700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đ</a:t>
            </a:r>
            <a:r>
              <a:rPr kumimoji="0" lang="en-US" sz="1200" b="1" i="0" strike="noStrike" kern="10" cap="none" spc="0" normalizeH="0" noProof="0" dirty="0" err="1" smtClean="0">
                <a:ln w="12700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Arial" panose="020B0604020202020204" pitchFamily="34" charset="0"/>
              </a:rPr>
              <a:t>oán</a:t>
            </a:r>
            <a:r>
              <a:rPr kumimoji="0" lang="en-US" sz="1200" b="1" i="0" strike="noStrike" kern="10" cap="none" spc="0" normalizeH="0" noProof="0" dirty="0" smtClean="0">
                <a:ln w="12700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sz="1200" b="1" i="0" strike="noStrike" kern="10" cap="none" spc="0" normalizeH="0" noProof="0" dirty="0" err="1" smtClean="0">
                <a:ln w="12700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Arial" panose="020B0604020202020204" pitchFamily="34" charset="0"/>
              </a:rPr>
              <a:t>giỏi</a:t>
            </a:r>
            <a:r>
              <a:rPr kumimoji="0" lang="en-US" sz="1200" b="1" i="0" strike="noStrike" kern="10" cap="none" spc="0" normalizeH="0" noProof="0" dirty="0" smtClean="0">
                <a:ln w="12700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Arial" panose="020B0604020202020204" pitchFamily="34" charset="0"/>
              </a:rPr>
              <a:t> </a:t>
            </a:r>
            <a:r>
              <a:rPr lang="en-US" sz="1400" b="1" kern="10" dirty="0" smtClean="0">
                <a:ln w="12700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ristote" panose="020B7200000000000000" pitchFamily="34" charset="0"/>
                <a:cs typeface="Arial" panose="020B0604020202020204" pitchFamily="34" charset="0"/>
              </a:rPr>
              <a:t>”</a:t>
            </a:r>
            <a:endParaRPr kumimoji="0" lang="en-US" sz="1600" b="1" i="0" u="none" strike="noStrike" kern="10" cap="none" spc="0" normalizeH="0" baseline="0" noProof="0" dirty="0" smtClean="0">
              <a:ln w="12700">
                <a:solidFill>
                  <a:srgbClr val="FF0066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63500" dir="19387806" algn="ctr" rotWithShape="0">
                  <a:srgbClr val="000000">
                    <a:alpha val="79999"/>
                  </a:srgbClr>
                </a:outerShdw>
              </a:effectLst>
              <a:uLnTx/>
              <a:uFillTx/>
              <a:latin typeface=".VnAristote" panose="020B72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8477682"/>
      </p:ext>
    </p:extLst>
  </p:cSld>
  <p:clrMapOvr>
    <a:masterClrMapping/>
  </p:clrMapOvr>
  <p:transition spd="slow">
    <p:randomBar dir="vert"/>
    <p:sndAc>
      <p:stSnd>
        <p:snd r:embed="rId4" name="tro choi am nhac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450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50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450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450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450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450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450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450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450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450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3000" fill="hold"/>
                                        <p:tgtEl>
                                          <p:spTgt spid="450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0" fill="hold"/>
                                        <p:tgtEl>
                                          <p:spTgt spid="450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3000" fill="hold"/>
                                        <p:tgtEl>
                                          <p:spTgt spid="450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0" fill="hold"/>
                                        <p:tgtEl>
                                          <p:spTgt spid="450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45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000" fill="hold"/>
                                        <p:tgtEl>
                                          <p:spTgt spid="45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5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5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510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5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5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5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51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5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5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5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510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45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5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5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51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45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5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5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510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45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5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5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51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45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45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45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7" dur="1000"/>
                                        <p:tgtEl>
                                          <p:spTgt spid="45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9" dur="500" fill="hold"/>
                                        <p:tgtEl>
                                          <p:spTgt spid="451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0" dur="500" fill="hold"/>
                                        <p:tgtEl>
                                          <p:spTgt spid="451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1" dur="500" fill="hold"/>
                                        <p:tgtEl>
                                          <p:spTgt spid="451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451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30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 nodeType="clickPar">
                      <p:stCondLst>
                        <p:cond delay="0"/>
                      </p:stCondLst>
                      <p:childTnLst>
                        <p:par>
                          <p:cTn id="8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42857" fill="hold"/>
                                        <p:tgtEl>
                                          <p:spTgt spid="30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8"/>
                  </p:tgtEl>
                </p:cond>
              </p:nextCondLst>
            </p:seq>
            <p:audio>
              <p:cMediaNode>
                <p:cTn id="8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88"/>
                </p:tgtEl>
              </p:cMediaNode>
            </p:audio>
            <p:audio>
              <p:cMediaNode>
                <p:cTn id="89" repeatCount="200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98"/>
                </p:tgtEl>
              </p:cMediaNode>
            </p:audio>
            <p:audio>
              <p:cMediaNode>
                <p:cTn id="90" repeatCount="200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2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GG_200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73480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 bwMode="auto">
          <a:xfrm>
            <a:off x="-914400" y="1371600"/>
            <a:ext cx="967740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/>
            <a:r>
              <a:rPr lang="en-US" alt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2: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Đếm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</a:p>
          <a:p>
            <a:pPr algn="ctr" eaLnBrk="1" hangingPunct="1"/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endParaRPr lang="en-US" alt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endParaRPr lang="en-US" altLang="en-US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en-US" altLang="en-US" sz="4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altLang="en-US" sz="4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en-US" sz="4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ctr" eaLnBrk="1" hangingPunct="1"/>
            <a:r>
              <a:rPr lang="en-US" altLang="en-US" sz="4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“Ai </a:t>
            </a:r>
            <a:r>
              <a:rPr lang="en-US" altLang="en-US" sz="4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altLang="en-US" sz="4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altLang="en-US" sz="4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altLang="en-US" sz="4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altLang="en-US" sz="4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y2mate.com - Vui Đến Trường con chim nó hót líu lo líu lo  Nhạc Thiếu Nhi Vui Nhộn Cho Trẻ Mầm No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14800" y="5486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677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2520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264" y="1600200"/>
            <a:ext cx="3394472" cy="4525963"/>
          </a:xfrm>
        </p:spPr>
      </p:pic>
      <p:pic>
        <p:nvPicPr>
          <p:cNvPr id="13" name="Content Placeholder 12" descr="images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404" y="19334"/>
            <a:ext cx="9156065" cy="6858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backgroundMark x1="17396" y1="32109" x2="83646" y2="34922"/>
                        <a14:backgroundMark x1="37292" y1="85469" x2="79896" y2="85234"/>
                      </a14:backgroundRemoval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14460">
            <a:off x="6061544" y="1309772"/>
            <a:ext cx="1652347" cy="322000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477" y="1424169"/>
            <a:ext cx="1562545" cy="174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61405" y="1429433"/>
            <a:ext cx="1566808" cy="17497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99542" y="1417638"/>
            <a:ext cx="1566808" cy="1749704"/>
          </a:xfrm>
          <a:prstGeom prst="rect">
            <a:avLst/>
          </a:prstGeom>
        </p:spPr>
      </p:pic>
      <p:pic>
        <p:nvPicPr>
          <p:cNvPr id="19" name="Picture 3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21" y="3197225"/>
            <a:ext cx="2661300" cy="175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3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4890" y="3147009"/>
            <a:ext cx="2542612" cy="175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3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3448" y="3164875"/>
            <a:ext cx="2542612" cy="175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30319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1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3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8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3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8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3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8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0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5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0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5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0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264" y="1600200"/>
            <a:ext cx="3394472" cy="4525963"/>
          </a:xfrm>
        </p:spPr>
      </p:pic>
      <p:pic>
        <p:nvPicPr>
          <p:cNvPr id="13" name="Content Placeholder 12" descr="images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56065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backgroundMark x1="17396" y1="32109" x2="83646" y2="34922"/>
                        <a14:backgroundMark x1="37292" y1="85469" x2="79896" y2="85234"/>
                      </a14:backgroundRemoval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-838200"/>
            <a:ext cx="5257800" cy="7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197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48" descr="Flowers_blink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3048000" y="3276600"/>
            <a:ext cx="67818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49" descr="Flowers_blink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668169" y="3207544"/>
            <a:ext cx="6705600" cy="44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292" name="Group 25"/>
          <p:cNvGrpSpPr>
            <a:grpSpLocks/>
          </p:cNvGrpSpPr>
          <p:nvPr/>
        </p:nvGrpSpPr>
        <p:grpSpPr bwMode="auto">
          <a:xfrm>
            <a:off x="395288" y="195263"/>
            <a:ext cx="8418512" cy="609600"/>
            <a:chOff x="0" y="152400"/>
            <a:chExt cx="8991600" cy="1058091"/>
          </a:xfrm>
        </p:grpSpPr>
        <p:pic>
          <p:nvPicPr>
            <p:cNvPr id="12317" name="Picture 13" descr="2.gif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759823"/>
              <a:ext cx="457200" cy="4506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18" name="Picture 13" descr="2.gif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000" y="533400"/>
              <a:ext cx="457200" cy="4506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19" name="Picture 13" descr="2.gif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0" y="304800"/>
              <a:ext cx="457200" cy="4506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20" name="Picture 13" descr="2.gif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000" y="228600"/>
              <a:ext cx="457200" cy="4506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21" name="Picture 13" descr="2.gif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0200" y="152400"/>
              <a:ext cx="457200" cy="4506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22" name="Picture 31" descr="2.gif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7400" y="152400"/>
              <a:ext cx="457200" cy="4506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23" name="Picture 13" descr="2.gif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4600" y="152400"/>
              <a:ext cx="457200" cy="4506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24" name="Picture 13" descr="2.gif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1800" y="152400"/>
              <a:ext cx="457200" cy="4506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25" name="Picture 34" descr="2.gif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9000" y="152400"/>
              <a:ext cx="457200" cy="4506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26" name="Picture 13" descr="2.gif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86200" y="228600"/>
              <a:ext cx="457200" cy="4506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27" name="Picture 13" descr="2.gif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43400" y="304800"/>
              <a:ext cx="457200" cy="4506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28" name="Picture 13" descr="2.gif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0600" y="381000"/>
              <a:ext cx="457200" cy="4506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29" name="Picture 13" descr="2.gif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57800" y="457200"/>
              <a:ext cx="457200" cy="4506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30" name="Picture 13" descr="2.gif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1200" y="533400"/>
              <a:ext cx="457200" cy="4506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31" name="Picture 13" descr="2.gif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48400" y="533400"/>
              <a:ext cx="457200" cy="4506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32" name="Picture 13" descr="2.gif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05600" y="533400"/>
              <a:ext cx="457200" cy="4506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33" name="Picture 13" descr="2.gif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2800" y="457200"/>
              <a:ext cx="457200" cy="4506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34" name="Picture 13" descr="2.gif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00" y="457200"/>
              <a:ext cx="457200" cy="4506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35" name="Picture 13" descr="2.gif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77200" y="381000"/>
              <a:ext cx="457200" cy="4506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36" name="Picture 13" descr="2.gif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34400" y="228600"/>
              <a:ext cx="457200" cy="4506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293" name="Group 25"/>
          <p:cNvGrpSpPr>
            <a:grpSpLocks/>
          </p:cNvGrpSpPr>
          <p:nvPr/>
        </p:nvGrpSpPr>
        <p:grpSpPr bwMode="auto">
          <a:xfrm>
            <a:off x="395288" y="6232525"/>
            <a:ext cx="8316912" cy="457200"/>
            <a:chOff x="0" y="152400"/>
            <a:chExt cx="8991600" cy="1058091"/>
          </a:xfrm>
        </p:grpSpPr>
        <p:pic>
          <p:nvPicPr>
            <p:cNvPr id="12297" name="Picture 13" descr="2.gif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759823"/>
              <a:ext cx="457200" cy="4506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298" name="Picture 13" descr="2.gif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000" y="533400"/>
              <a:ext cx="457200" cy="4506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299" name="Picture 13" descr="2.gif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0" y="304800"/>
              <a:ext cx="457200" cy="4506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00" name="Picture 13" descr="2.gif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000" y="228600"/>
              <a:ext cx="457200" cy="4506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01" name="Picture 13" descr="2.gif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0200" y="152400"/>
              <a:ext cx="457200" cy="4506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02" name="Picture 31" descr="2.gif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7400" y="152400"/>
              <a:ext cx="457200" cy="4506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03" name="Picture 13" descr="2.gif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4600" y="152400"/>
              <a:ext cx="457200" cy="4506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04" name="Picture 13" descr="2.gif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1800" y="152400"/>
              <a:ext cx="457200" cy="4506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05" name="Picture 34" descr="2.gif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9000" y="152400"/>
              <a:ext cx="457200" cy="4506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06" name="Picture 13" descr="2.gif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86200" y="228600"/>
              <a:ext cx="457200" cy="4506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07" name="Picture 13" descr="2.gif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43400" y="304800"/>
              <a:ext cx="457200" cy="4506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08" name="Picture 13" descr="2.gif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0600" y="381000"/>
              <a:ext cx="457200" cy="4506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09" name="Picture 13" descr="2.gif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57800" y="457200"/>
              <a:ext cx="457200" cy="4506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10" name="Picture 13" descr="2.gif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1200" y="533400"/>
              <a:ext cx="457200" cy="4506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11" name="Picture 13" descr="2.gif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48400" y="533400"/>
              <a:ext cx="457200" cy="4506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12" name="Picture 13" descr="2.gif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05600" y="533400"/>
              <a:ext cx="457200" cy="4506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13" name="Picture 13" descr="2.gif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2800" y="457200"/>
              <a:ext cx="457200" cy="4506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14" name="Picture 13" descr="2.gif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00" y="457200"/>
              <a:ext cx="457200" cy="4506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15" name="Picture 13" descr="2.gif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77200" y="381000"/>
              <a:ext cx="457200" cy="4506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16" name="Picture 13" descr="2.gif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34400" y="228600"/>
              <a:ext cx="457200" cy="4506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Block Arc 1"/>
          <p:cNvSpPr/>
          <p:nvPr/>
        </p:nvSpPr>
        <p:spPr>
          <a:xfrm rot="5400000">
            <a:off x="5483236" y="1691382"/>
            <a:ext cx="2057400" cy="2179638"/>
          </a:xfrm>
          <a:prstGeom prst="blockArc">
            <a:avLst>
              <a:gd name="adj1" fmla="val 6049992"/>
              <a:gd name="adj2" fmla="val 0"/>
              <a:gd name="adj3" fmla="val 25000"/>
            </a:avLst>
          </a:prstGeom>
          <a:solidFill>
            <a:srgbClr val="D40A2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vi-VN">
              <a:solidFill>
                <a:schemeClr val="tx1"/>
              </a:solidFill>
            </a:endParaRPr>
          </a:p>
        </p:txBody>
      </p:sp>
      <p:sp>
        <p:nvSpPr>
          <p:cNvPr id="54" name="Block Arc 53"/>
          <p:cNvSpPr/>
          <p:nvPr/>
        </p:nvSpPr>
        <p:spPr>
          <a:xfrm rot="5400000">
            <a:off x="5412554" y="3107679"/>
            <a:ext cx="2057400" cy="2365375"/>
          </a:xfrm>
          <a:prstGeom prst="blockArc">
            <a:avLst>
              <a:gd name="adj1" fmla="val 10800000"/>
              <a:gd name="adj2" fmla="val 4365602"/>
              <a:gd name="adj3" fmla="val 28569"/>
            </a:avLst>
          </a:prstGeom>
          <a:solidFill>
            <a:srgbClr val="D40A2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vi-VN">
              <a:solidFill>
                <a:schemeClr val="tx1"/>
              </a:solidFill>
            </a:endParaRPr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backgroundMark x1="17396" y1="32109" x2="83646" y2="34922"/>
                        <a14:backgroundMark x1="37292" y1="85469" x2="79896" y2="85234"/>
                      </a14:backgroundRemoval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895" y="-690480"/>
            <a:ext cx="4667015" cy="6754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895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264" y="1600200"/>
            <a:ext cx="3394472" cy="4525963"/>
          </a:xfrm>
        </p:spPr>
      </p:pic>
      <p:pic>
        <p:nvPicPr>
          <p:cNvPr id="13" name="Content Placeholder 12" descr="images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56065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backgroundMark x1="13333" y1="35391" x2="15521" y2="81016"/>
                        <a14:backgroundMark x1="20625" y1="80000" x2="71771" y2="78750"/>
                      </a14:backgroundRemoval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4377" y="4416716"/>
            <a:ext cx="1819477" cy="399782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backgroundMark x1="18542" y1="38047" x2="76458" y2="39688"/>
                        <a14:backgroundMark x1="23438" y1="87500" x2="71146" y2="86328"/>
                      </a14:backgroundRemoval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9800" y="2819400"/>
            <a:ext cx="1724658" cy="359622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backgroundMark x1="17396" y1="32109" x2="83646" y2="34922"/>
                        <a14:backgroundMark x1="37292" y1="85469" x2="79896" y2="85234"/>
                      </a14:backgroundRemoval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14460">
            <a:off x="6061544" y="1309772"/>
            <a:ext cx="1652347" cy="322000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24169"/>
            <a:ext cx="1562545" cy="174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117237" y="1450696"/>
            <a:ext cx="1566808" cy="17497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99542" y="1417638"/>
            <a:ext cx="1566808" cy="1749704"/>
          </a:xfrm>
          <a:prstGeom prst="rect">
            <a:avLst/>
          </a:prstGeom>
        </p:spPr>
      </p:pic>
      <p:pic>
        <p:nvPicPr>
          <p:cNvPr id="19" name="Picture 3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21" y="3197225"/>
            <a:ext cx="2661300" cy="175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3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4890" y="3197225"/>
            <a:ext cx="2542612" cy="175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3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3448" y="3197225"/>
            <a:ext cx="2542612" cy="175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4328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3516E-16 3.33333E-6 L -0.58402 -0.50209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167" y="-25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448 1.85185E-6 L -0.86094 -0.25602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823" y="-1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1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723</TotalTime>
  <Words>218</Words>
  <Application>Microsoft Office PowerPoint</Application>
  <PresentationFormat>On-screen Show (4:3)</PresentationFormat>
  <Paragraphs>43</Paragraphs>
  <Slides>15</Slides>
  <Notes>2</Notes>
  <HiddenSlides>0</HiddenSlides>
  <MMClips>8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宋体</vt:lpstr>
      <vt:lpstr>.VnAristote</vt:lpstr>
      <vt:lpstr>Arial</vt:lpstr>
      <vt:lpstr>Calibri</vt:lpstr>
      <vt:lpstr>Century Gothic</vt:lpstr>
      <vt:lpstr>Times New Roman</vt:lpstr>
      <vt:lpstr>Office Theme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Truong Kim Group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TKC</dc:creator>
  <cp:lastModifiedBy>THANH HIEN</cp:lastModifiedBy>
  <cp:revision>119</cp:revision>
  <dcterms:created xsi:type="dcterms:W3CDTF">2019-11-18T11:43:00Z</dcterms:created>
  <dcterms:modified xsi:type="dcterms:W3CDTF">2025-11-10T23:37:42Z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1033-11.2.0.9669</vt:lpwstr>
  </property>
</Properties>
</file>