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71" r:id="rId5"/>
    <p:sldId id="276" r:id="rId6"/>
    <p:sldId id="272" r:id="rId7"/>
    <p:sldId id="273" r:id="rId8"/>
    <p:sldId id="257" r:id="rId9"/>
    <p:sldId id="258" r:id="rId10"/>
    <p:sldId id="265" r:id="rId11"/>
    <p:sldId id="259" r:id="rId12"/>
    <p:sldId id="268" r:id="rId13"/>
    <p:sldId id="260" r:id="rId14"/>
    <p:sldId id="261" r:id="rId15"/>
    <p:sldId id="266" r:id="rId16"/>
    <p:sldId id="263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5EFDC-20B4-4B6F-B4EE-981F1E71A31B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B84D29-6DF2-49B1-815A-F8631D07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giao%20an%20nam%202015\bac%20&#273;ua%20th&#432;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huThanh\Downloads\Anh%20Phi%20C&#244;ng%20&#416;i.mp3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Qua-V.A-3200251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ownloads\GiaDinhNhoHanhPhucTo-BaoAn-3356423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giao%20an%20nam%202015\Chauyeucochucongnhan-Dangcapnhat_krja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oc-dao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31012khung-anh-kich-thuoc-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346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95250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 : THỰC VẬT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nhánh</a:t>
            </a:r>
            <a:r>
              <a:rPr lang="en-US" sz="3200" b="1" dirty="0" smtClean="0">
                <a:solidFill>
                  <a:srgbClr val="FF0000"/>
                </a:solidFill>
              </a:rPr>
              <a:t>: MỘT SỐ LOẠI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XÂY VƯỜN CÂY CỦA BÉ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dạy</a:t>
            </a:r>
            <a:r>
              <a:rPr lang="en-US" sz="3200" b="1" smtClean="0">
                <a:solidFill>
                  <a:srgbClr val="FF0000"/>
                </a:solidFill>
              </a:rPr>
              <a:t>: </a:t>
            </a:r>
            <a:r>
              <a:rPr lang="en-US" sz="3200" b="1" smtClean="0">
                <a:solidFill>
                  <a:srgbClr val="FF0000"/>
                </a:solidFill>
              </a:rPr>
              <a:t>BÙI THỊ CHÂU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Chồi</a:t>
            </a:r>
            <a:r>
              <a:rPr lang="en-US" sz="3200" b="1" dirty="0" smtClean="0">
                <a:solidFill>
                  <a:srgbClr val="FF0000"/>
                </a:solidFill>
                <a:latin typeface="Aldine721 Lt BT" pitchFamily="18" charset="0"/>
                <a:cs typeface="Times New Roman" pitchFamily="18" charset="0"/>
              </a:rPr>
              <a:t> 1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54102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/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Tạo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nhóm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có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lượng</a:t>
            </a:r>
            <a:r>
              <a:rPr lang="en-US" sz="3200" b="1" dirty="0" smtClean="0">
                <a:solidFill>
                  <a:srgbClr val="00B0F0"/>
                </a:solidFill>
              </a:rPr>
              <a:t> 3, </a:t>
            </a:r>
            <a:r>
              <a:rPr lang="en-US" sz="3200" b="1" dirty="0" err="1" smtClean="0">
                <a:solidFill>
                  <a:srgbClr val="00B0F0"/>
                </a:solidFill>
              </a:rPr>
              <a:t>đếm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đến</a:t>
            </a:r>
            <a:r>
              <a:rPr lang="en-US" sz="3200" b="1" dirty="0" smtClean="0">
                <a:solidFill>
                  <a:srgbClr val="00B0F0"/>
                </a:solidFill>
              </a:rPr>
              <a:t> 3, </a:t>
            </a:r>
            <a:r>
              <a:rPr lang="en-US" sz="3200" b="1" dirty="0" err="1" smtClean="0">
                <a:solidFill>
                  <a:srgbClr val="00B0F0"/>
                </a:solidFill>
              </a:rPr>
              <a:t>nhận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biết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chữ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</a:rPr>
              <a:t> 3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ac đua th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6508"/>
            <a:ext cx="2133600" cy="17232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09600"/>
            <a:ext cx="2057400" cy="1718638"/>
          </a:xfrm>
          <a:prstGeom prst="rect">
            <a:avLst/>
          </a:prstGeom>
        </p:spPr>
      </p:pic>
      <p:pic>
        <p:nvPicPr>
          <p:cNvPr id="7" name="Picture 6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2057400" cy="1837501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819400"/>
            <a:ext cx="914400" cy="2638425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914400" cy="2638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0400" y="2971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6508"/>
            <a:ext cx="2133600" cy="17232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09600"/>
            <a:ext cx="2057400" cy="1718638"/>
          </a:xfrm>
          <a:prstGeom prst="rect">
            <a:avLst/>
          </a:prstGeom>
        </p:spPr>
      </p:pic>
      <p:pic>
        <p:nvPicPr>
          <p:cNvPr id="7" name="Picture 6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2057400" cy="1837501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819400"/>
            <a:ext cx="914400" cy="2638425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914400" cy="2638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0400" y="2971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0"/>
            <a:ext cx="4495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dirty="0" smtClean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3</a:t>
            </a:r>
            <a:endParaRPr lang="en-US" sz="41300" dirty="0">
              <a:solidFill>
                <a:srgbClr val="FF0000"/>
              </a:solidFill>
              <a:latin typeface=".Vn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6508"/>
            <a:ext cx="2133600" cy="17232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33400"/>
            <a:ext cx="2133600" cy="172329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95600"/>
            <a:ext cx="914400" cy="2667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95600"/>
            <a:ext cx="914400" cy="2667000"/>
          </a:xfrm>
          <a:prstGeom prst="rect">
            <a:avLst/>
          </a:prstGeom>
        </p:spPr>
      </p:pic>
      <p:pic>
        <p:nvPicPr>
          <p:cNvPr id="9" name="Picture 8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04" y="533400"/>
            <a:ext cx="2133600" cy="1723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38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352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895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Trò</a:t>
            </a:r>
            <a:r>
              <a:rPr lang="en-US" sz="4000" dirty="0" smtClean="0"/>
              <a:t> </a:t>
            </a:r>
            <a:r>
              <a:rPr lang="en-US" sz="4000" dirty="0" err="1" smtClean="0"/>
              <a:t>chơi</a:t>
            </a:r>
            <a:r>
              <a:rPr lang="en-US" sz="4000" dirty="0" smtClean="0"/>
              <a:t> 1: “Ai </a:t>
            </a:r>
            <a:r>
              <a:rPr lang="en-US" sz="4000" dirty="0" err="1" smtClean="0"/>
              <a:t>nhanh</a:t>
            </a:r>
            <a:r>
              <a:rPr lang="en-US" sz="4000" dirty="0" smtClean="0"/>
              <a:t> </a:t>
            </a:r>
            <a:r>
              <a:rPr lang="en-US" sz="4000" dirty="0" err="1" smtClean="0"/>
              <a:t>hơn</a:t>
            </a:r>
            <a:r>
              <a:rPr lang="en-US" sz="4000" dirty="0" smtClean="0"/>
              <a:t>”</a:t>
            </a:r>
          </a:p>
          <a:p>
            <a:r>
              <a:rPr lang="en-US" sz="4000" dirty="0" err="1" smtClean="0"/>
              <a:t>Trò</a:t>
            </a:r>
            <a:r>
              <a:rPr lang="en-US" sz="4000" dirty="0" smtClean="0"/>
              <a:t> </a:t>
            </a:r>
            <a:r>
              <a:rPr lang="en-US" sz="4000" dirty="0" err="1" smtClean="0"/>
              <a:t>chơi</a:t>
            </a:r>
            <a:r>
              <a:rPr lang="en-US" sz="4000" dirty="0" smtClean="0"/>
              <a:t> 2:“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pic>
        <p:nvPicPr>
          <p:cNvPr id="6" name="Anh Phi Công 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a1be76c_23645483_44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156966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CẢM ƠN CÁC CÔ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CHÚC CÁC CÔ LUÔN VUI VÀ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 MẠNH KHỎE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it-IT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4000" b="1" dirty="0" smtClean="0">
                <a:solidFill>
                  <a:srgbClr val="FF0000"/>
                </a:solidFill>
              </a:rPr>
              <a:t>1./ Trò chuyện, thỏa thuận tước khi chơi.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- Cho trẻ hát bài “ Qủa” cô và trẻ cùng </a:t>
            </a:r>
          </a:p>
          <a:p>
            <a:pPr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  Trò chuyện về bài hát.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Cho trẻ xem  hình ảnh một số cây ăn quả và một số vườn cây ăn quả . Cô dẫn dắt vào câu chuyện rồi đặt câu hỏi để trẻ nói lên các góc chơi và ý tưởng của trẻ sẽ chơi như thế nào.</a:t>
            </a:r>
          </a:p>
        </p:txBody>
      </p:sp>
      <p:pic>
        <p:nvPicPr>
          <p:cNvPr id="5" name="Qua-V.A-32002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553200" y="1143000"/>
            <a:ext cx="2590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2209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6386" name="AutoShape 2" descr="5 Loại Cây ăn Quả ưa Bóng Râm, Dễ Trồng Và Nhanh Thu Hoạc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Bộ sưu tập 8 cây ăn quả dễ trồng nhất cho quả nh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</p:spPr>
      </p:pic>
      <p:pic>
        <p:nvPicPr>
          <p:cNvPr id="16390" name="Picture 6" descr="Thuyết Minh Về Cây Ăn Quả - Thuyết Minh Về Một Loài Cây Ăn Qu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16392" name="Picture 8" descr="Cây ăn trái - Các loại cây ăn quả nhanh cho thu hoạch dễ trồng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419600" cy="3200400"/>
          </a:xfrm>
          <a:prstGeom prst="rect">
            <a:avLst/>
          </a:prstGeom>
          <a:noFill/>
        </p:spPr>
      </p:pic>
      <p:sp>
        <p:nvSpPr>
          <p:cNvPr id="16394" name="AutoShape 10" descr="Tổng hợp cây ăn quả trồng sân vườn độc, lạ - Koji Lands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Cây Xoài - cây ăn trá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505200"/>
            <a:ext cx="4724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Vườn Cây ăn Quả Video | Mẫu hiệu ứng Video Mp4 tải về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CHĂM SÓC VÀ PHÒNG TRỪ BỆNH HẠI TRÊN CÂY ĂN QUẢ TRONG MÙA MƯA B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4572000" cy="3810000"/>
          </a:xfrm>
          <a:prstGeom prst="rect">
            <a:avLst/>
          </a:prstGeom>
          <a:noFill/>
        </p:spPr>
      </p:pic>
      <p:pic>
        <p:nvPicPr>
          <p:cNvPr id="13318" name="Picture 6" descr="26 cây 'siêu mắn' cho ra trái trĩu trịt - Việt An Hò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</p:spPr>
      </p:pic>
      <p:pic>
        <p:nvPicPr>
          <p:cNvPr id="13320" name="Picture 8" descr="Trồng Ngay 13 Giống Cây Ăn Quả Cao Sản Siêu Lùn '' ĐỘC LẠ'' Này Trên Sân  Thượng: Nhìn Mướt Mắt, Hái Liền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</p:spPr>
      </p:pic>
      <p:sp>
        <p:nvSpPr>
          <p:cNvPr id="13322" name="AutoShape 10" descr="Nên Trồng Cây Ăn Quả Trong Vườn Nhà &quot;SAO CHO TỐ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12" descr="NGUYÊN TẮC TRỒNG VÀ CHĂM SÓC VƯỜN CÂY ĂN QUẢ ĐẢM BẢO VỆ SINH AN TOÀN THỰC  PHẨM - Sở Khoa học và Công nghệ tỉnh Cao Bằ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AutoShape 14" descr="CÁCH THIẾT KẾ VƯỜN CÂY ĂN QUẢ - Hội Làm vườn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8" name="Picture 16" descr="Top 10 vườn trái cây miền Tây - miền Nam nổi tiếng bao ngon từ 10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2. Cho trẻ chơi: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200" dirty="0" smtClean="0"/>
              <a:t>- Quá trình chơi: Cô bao quát các góc chơi tạo tình huống để trẻ thích chơi, ở góc nào trẻ thiếu kinh nghiêm chơi cô hướng dẫn thêm cho trẻ, nhắc trẻ liên kết với các nhóm chơi khác.</a:t>
            </a:r>
            <a:endParaRPr lang="en-US" sz="3200" dirty="0" smtClean="0"/>
          </a:p>
          <a:p>
            <a:pPr>
              <a:buNone/>
            </a:pPr>
            <a:r>
              <a:rPr lang="it-IT" sz="3200" dirty="0" smtClean="0">
                <a:solidFill>
                  <a:srgbClr val="FF0000"/>
                </a:solidFill>
              </a:rPr>
              <a:t>3</a:t>
            </a:r>
            <a:r>
              <a:rPr lang="it-IT" sz="3200" b="1" dirty="0" smtClean="0">
                <a:solidFill>
                  <a:srgbClr val="FF0000"/>
                </a:solidFill>
              </a:rPr>
              <a:t>. Nhận xét sau khi chơi: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200" dirty="0" smtClean="0"/>
              <a:t>	-Cô cùng cháu đi từng góc nhận xét, cô đặt câu hỏi để trẻ nói về sản phẩm của mình, cô động viên khuyến khích trẻ lần sau chơi tốt hơn.</a:t>
            </a:r>
            <a:endParaRPr lang="en-US" sz="3200" dirty="0" smtClean="0"/>
          </a:p>
          <a:p>
            <a:pPr>
              <a:buNone/>
            </a:pPr>
            <a:r>
              <a:rPr lang="it-IT" sz="3200" dirty="0" smtClean="0"/>
              <a:t>- Kết thúc cho trẻ hát bài : “ Cả nhà thương nhau”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2. Cho trẻ chơi: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200" dirty="0" smtClean="0"/>
              <a:t>- Quá trình chơi: Cô bao quát các góc chơi tạo tình huống để trẻ thích chơi, ở góc nào trẻ thiếu kinh nghiêm chơi cô hướng dẫn thêm cho trẻ, nhắc trẻ liên kết với các nhóm chơi khác.</a:t>
            </a:r>
            <a:endParaRPr lang="en-US" sz="3200" dirty="0" smtClean="0"/>
          </a:p>
          <a:p>
            <a:pPr>
              <a:buNone/>
            </a:pPr>
            <a:r>
              <a:rPr lang="it-IT" sz="3200" dirty="0" smtClean="0">
                <a:solidFill>
                  <a:srgbClr val="FF0000"/>
                </a:solidFill>
              </a:rPr>
              <a:t>3</a:t>
            </a:r>
            <a:r>
              <a:rPr lang="it-IT" sz="3200" b="1" dirty="0" smtClean="0">
                <a:solidFill>
                  <a:srgbClr val="FF0000"/>
                </a:solidFill>
              </a:rPr>
              <a:t>. Nhận xét sau khi chơi: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200" dirty="0" smtClean="0"/>
              <a:t>	-Cô cùng cháu đi từng góc nhận xét, cô đặt câu hỏi để trẻ nói về sản phẩm của mình, cô động viên khuyến khích trẻ lần sau chơi tốt hơn.</a:t>
            </a:r>
            <a:endParaRPr lang="en-US" sz="3200" dirty="0" smtClean="0"/>
          </a:p>
          <a:p>
            <a:pPr>
              <a:buNone/>
            </a:pPr>
            <a:r>
              <a:rPr lang="it-IT" sz="3200" dirty="0" smtClean="0"/>
              <a:t>- Kết thúc cho trẻ hát bài : “ Cả nhà thương nhau”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GiaDinhNhoHanhPhucTo-BaoAn-33564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953000" y="5791200"/>
            <a:ext cx="1828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a1be76c_23645483_44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156966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CẢM ƠN CÁC CÔ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CHÚC CÁC CÔ LUÔN VUI VÀ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 MẠNH KHỎE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4958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hauyeucochucongnhan-Dangcapnhat_kr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2057400" cy="2143125"/>
          </a:xfrm>
          <a:prstGeom prst="rect">
            <a:avLst/>
          </a:prstGeom>
        </p:spPr>
      </p:pic>
      <p:pic>
        <p:nvPicPr>
          <p:cNvPr id="5" name="Picture 4" descr="ao thun nam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2362200" cy="2286000"/>
          </a:xfrm>
          <a:prstGeom prst="rect">
            <a:avLst/>
          </a:prstGeom>
        </p:spPr>
      </p:pic>
      <p:pic>
        <p:nvPicPr>
          <p:cNvPr id="6" name="Picture 5" descr="xvu1356334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648200"/>
            <a:ext cx="1676400" cy="1981200"/>
          </a:xfrm>
          <a:prstGeom prst="rect">
            <a:avLst/>
          </a:prstGeom>
        </p:spPr>
      </p:pic>
      <p:pic>
        <p:nvPicPr>
          <p:cNvPr id="7" name="Picture 6" descr="xvu1356334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648200"/>
            <a:ext cx="1752600" cy="1981200"/>
          </a:xfrm>
          <a:prstGeom prst="rect">
            <a:avLst/>
          </a:prstGeom>
        </p:spPr>
      </p:pic>
      <p:pic>
        <p:nvPicPr>
          <p:cNvPr id="8" name="Picture 7" descr="ao thun nam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2286000" cy="2218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4800600"/>
            <a:ext cx="129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4800600"/>
            <a:ext cx="914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"/>
            <a:ext cx="2066926" cy="20574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0" y="4800600"/>
            <a:ext cx="914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ao thun nam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2362200" cy="2286000"/>
          </a:xfrm>
          <a:prstGeom prst="rect">
            <a:avLst/>
          </a:prstGeom>
        </p:spPr>
      </p:pic>
      <p:pic>
        <p:nvPicPr>
          <p:cNvPr id="15" name="Picture 14" descr="ao thun nam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0"/>
            <a:ext cx="2286000" cy="221876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325 -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31666 -0.3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3125 -0.09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35&quot;&gt;&lt;object type=&quot;3&quot; unique_id=&quot;10036&quot;&gt;&lt;property id=&quot;20148&quot; value=&quot;5&quot;/&gt;&lt;property id=&quot;20300&quot; value=&quot;Slide 1&quot;/&gt;&lt;property id=&quot;20307&quot; value=&quot;256&quot;/&gt;&lt;/object&gt;&lt;object type=&quot;3&quot; unique_id=&quot;10037&quot;&gt;&lt;property id=&quot;20148&quot; value=&quot;5&quot;/&gt;&lt;property id=&quot;20300&quot; value=&quot;Slide 2 - &amp;quot; hoạt động 1:&amp;#x0D;&amp;#x0A;Ôn nhận biết nhóm có số lượng 2&amp;quot;&quot;/&gt;&lt;property id=&quot;20307&quot; value=&quot;257&quot;/&gt;&lt;/object&gt;&lt;object type=&quot;3&quot; unique_id=&quot;10038&quot;&gt;&lt;property id=&quot;20148&quot; value=&quot;5&quot;/&gt;&lt;property id=&quot;20300&quot; value=&quot;Slide 3&quot;/&gt;&lt;property id=&quot;20307&quot; value=&quot;258&quot;/&gt;&lt;/object&gt;&lt;object type=&quot;3&quot; unique_id=&quot;10039&quot;&gt;&lt;property id=&quot;20148&quot; value=&quot;5&quot;/&gt;&lt;property id=&quot;20300&quot; value=&quot;Slide 4 - &amp;quot; hoạt động 2:&amp;#x0D;&amp;#x0A; Tạo nhóm có số lượng 3, đếm đến 3, nhận biết chữ số 3&amp;#x0D;&amp;#x0A;&amp;quot;&quot;/&gt;&lt;property id=&quot;20307&quot; value=&quot;265&quot;/&gt;&lt;/object&gt;&lt;object type=&quot;3&quot; unique_id=&quot;10040&quot;&gt;&lt;property id=&quot;20148&quot; value=&quot;5&quot;/&gt;&lt;property id=&quot;20300&quot; value=&quot;Slide 5&quot;/&gt;&lt;property id=&quot;20307&quot; value=&quot;259&quot;/&gt;&lt;/object&gt;&lt;object type=&quot;3&quot; unique_id=&quot;10041&quot;&gt;&lt;property id=&quot;20148&quot; value=&quot;5&quot;/&gt;&lt;property id=&quot;20300&quot; value=&quot;Slide 6&quot;/&gt;&lt;property id=&quot;20307&quot; value=&quot;260&quot;/&gt;&lt;/object&gt;&lt;object type=&quot;3&quot; unique_id=&quot;10042&quot;&gt;&lt;property id=&quot;20148&quot; value=&quot;5&quot;/&gt;&lt;property id=&quot;20300&quot; value=&quot;Slide 7&quot;/&gt;&lt;property id=&quot;20307&quot; value=&quot;261&quot;/&gt;&lt;/object&gt;&lt;object type=&quot;3&quot; unique_id=&quot;10043&quot;&gt;&lt;property id=&quot;20148&quot; value=&quot;5&quot;/&gt;&lt;property id=&quot;20300&quot; value=&quot;Slide 8&quot;/&gt;&lt;property id=&quot;20307&quot; value=&quot;266&quot;/&gt;&lt;/object&gt;&lt;object type=&quot;3&quot; unique_id=&quot;10044&quot;&gt;&lt;property id=&quot;20148&quot; value=&quot;5&quot;/&gt;&lt;property id=&quot;20300&quot; value=&quot;Slide 9&quot;/&gt;&lt;property id=&quot;20307&quot; value=&quot;263&quot;/&gt;&lt;/object&gt;&lt;/object&gt;&lt;object type=&quot;8&quot; unique_id=&quot;1005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424</TotalTime>
  <Words>225</Words>
  <Application>Microsoft Office PowerPoint</Application>
  <PresentationFormat>On-screen Show (4:3)</PresentationFormat>
  <Paragraphs>38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.VnArial Narrow</vt:lpstr>
      <vt:lpstr>Aldine721 Lt BT</vt:lpstr>
      <vt:lpstr>Century Schoolbook</vt:lpstr>
      <vt:lpstr>Times New Roman</vt:lpstr>
      <vt:lpstr>Vani</vt:lpstr>
      <vt:lpstr>Wingdings</vt:lpstr>
      <vt:lpstr>Wingdings 2</vt:lpstr>
      <vt:lpstr>Oriel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hoạt động 1: Ôn nhận biết nhóm có số lượng 2</vt:lpstr>
      <vt:lpstr>PowerPoint Presentation</vt:lpstr>
      <vt:lpstr> hoạt động 2:  Tạo nhóm có số lượng 3, đếm đến 3, nhận biết chữ số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PhuThanh</dc:creator>
  <cp:lastModifiedBy>Admin</cp:lastModifiedBy>
  <cp:revision>86</cp:revision>
  <dcterms:created xsi:type="dcterms:W3CDTF">2015-11-24T12:33:17Z</dcterms:created>
  <dcterms:modified xsi:type="dcterms:W3CDTF">2025-11-02T13:57:30Z</dcterms:modified>
</cp:coreProperties>
</file>