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272" r:id="rId3"/>
    <p:sldId id="258" r:id="rId4"/>
    <p:sldId id="269" r:id="rId5"/>
    <p:sldId id="271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30C46-7B10-4C1A-93D8-3327406CE9EB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0E9B8-257B-49FF-B7E4-700A8EC3C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5424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0E9B8-257B-49FF-B7E4-700A8EC3C33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916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0E9B8-257B-49FF-B7E4-700A8EC3C33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087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709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212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275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494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771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956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551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462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841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703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70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589F5-FE42-45A5-868B-1513E336677E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2BCC-9E69-48D8-A8EE-78FBFD45D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781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28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CH&#194;U%202019%20-%202020\B&#192;I%20D&#7840;Y%20PH&#210;NG%20V&#7872;%20KI&#7874;M%20TRA\CaNhaThuongNhau-XuanMai_rc8r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3" name="Picture 479" descr="49387014_ex 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46" name="WordArt 482" descr="Sphere"/>
          <p:cNvSpPr>
            <a:spLocks noChangeArrowheads="1" noChangeShapeType="1" noTextEdit="1"/>
          </p:cNvSpPr>
          <p:nvPr/>
        </p:nvSpPr>
        <p:spPr bwMode="auto">
          <a:xfrm>
            <a:off x="685800" y="381000"/>
            <a:ext cx="8001000" cy="6477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i="1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b="1" i="1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b="1" i="1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i="1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b="1" i="1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b="1" i="1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b="1" i="1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b="1" i="1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chồi</a:t>
            </a:r>
            <a:r>
              <a:rPr lang="en-US" sz="3600" b="1" i="1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pattFill prst="sphere">
                  <a:fgClr>
                    <a:srgbClr val="0000FF"/>
                  </a:fgClr>
                  <a:bgClr>
                    <a:srgbClr val="FF0000"/>
                  </a:bgClr>
                </a:patt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endParaRPr lang="en-US" sz="3600" b="1" i="1" kern="10" dirty="0">
              <a:ln w="9525">
                <a:solidFill>
                  <a:srgbClr val="CC00CC"/>
                </a:solidFill>
                <a:round/>
                <a:headEnd/>
                <a:tailEnd/>
              </a:ln>
              <a:pattFill prst="sphere">
                <a:fgClr>
                  <a:srgbClr val="0000FF"/>
                </a:fgClr>
                <a:bgClr>
                  <a:srgbClr val="FF0000"/>
                </a:bgClr>
              </a:patt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3600" b="1" i="1" kern="10" dirty="0">
              <a:ln w="9525">
                <a:solidFill>
                  <a:srgbClr val="CC00CC"/>
                </a:solidFill>
                <a:round/>
                <a:headEnd/>
                <a:tailEnd/>
              </a:ln>
              <a:pattFill prst="sphere">
                <a:fgClr>
                  <a:srgbClr val="0000FF"/>
                </a:fgClr>
                <a:bgClr>
                  <a:srgbClr val="FF0000"/>
                </a:bgClr>
              </a:patt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3600" b="1" i="1" kern="10" dirty="0">
              <a:ln w="9525">
                <a:solidFill>
                  <a:srgbClr val="CC00CC"/>
                </a:solidFill>
                <a:round/>
                <a:headEnd/>
                <a:tailEnd/>
              </a:ln>
              <a:pattFill prst="sphere">
                <a:fgClr>
                  <a:srgbClr val="0000FF"/>
                </a:fgClr>
                <a:bgClr>
                  <a:srgbClr val="FF0000"/>
                </a:bgClr>
              </a:patt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747" name="WordArt 483"/>
          <p:cNvSpPr>
            <a:spLocks noChangeArrowheads="1" noChangeShapeType="1" noTextEdit="1"/>
          </p:cNvSpPr>
          <p:nvPr/>
        </p:nvSpPr>
        <p:spPr bwMode="auto">
          <a:xfrm>
            <a:off x="1447800" y="1752600"/>
            <a:ext cx="6905625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: GIA ĐÌNH</a:t>
            </a:r>
          </a:p>
          <a:p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NHÁNH </a:t>
            </a:r>
            <a:r>
              <a:rPr lang="en-US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Nhu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cầu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gia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đình</a:t>
            </a: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749" name="WordArt 485"/>
          <p:cNvSpPr>
            <a:spLocks noChangeArrowheads="1" noChangeShapeType="1" noTextEdit="1"/>
          </p:cNvSpPr>
          <p:nvPr/>
        </p:nvSpPr>
        <p:spPr bwMode="auto">
          <a:xfrm>
            <a:off x="3581400" y="4419600"/>
            <a:ext cx="4419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Bùi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Châu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750" name="Text Box 486"/>
          <p:cNvSpPr txBox="1">
            <a:spLocks noChangeArrowheads="1"/>
          </p:cNvSpPr>
          <p:nvPr/>
        </p:nvSpPr>
        <p:spPr bwMode="auto">
          <a:xfrm>
            <a:off x="228600" y="3505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6" grpId="0" animBg="1"/>
      <p:bldP spid="11747" grpId="0" animBg="1"/>
      <p:bldP spid="11749" grpId="0" animBg="1"/>
      <p:bldP spid="117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80728"/>
            <a:ext cx="849694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" y="1700808"/>
            <a:ext cx="1596492" cy="1204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068960"/>
            <a:ext cx="1656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47720"/>
            <a:ext cx="1428750" cy="1428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6176" y="3120629"/>
            <a:ext cx="18722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1814314" cy="13537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34" y="5445224"/>
            <a:ext cx="1795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52" y="3637826"/>
            <a:ext cx="1902716" cy="1656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192" y="5462466"/>
            <a:ext cx="18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6156176" y="3120629"/>
            <a:ext cx="360040" cy="425385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33548" y="5683751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4261" y="5669290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4261" y="5683751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3548" y="5683750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4261" y="5683751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6906" y="5669289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6906" y="5683751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3548" y="5669290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0227" y="5669288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60990" y="5683751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5856" y="5683751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05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1920648" cy="1092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2708920"/>
            <a:ext cx="20882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Ô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02" y="1332816"/>
            <a:ext cx="1908027" cy="1028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2702" y="2636912"/>
            <a:ext cx="25016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1517154" cy="949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5157192"/>
            <a:ext cx="1728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19" y="3694512"/>
            <a:ext cx="2564509" cy="972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8064" y="5157192"/>
            <a:ext cx="2736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4959819" y="2708920"/>
            <a:ext cx="404269" cy="405046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33548" y="542421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4261" y="5409755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4261" y="542421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3548" y="542421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4261" y="542421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6906" y="540975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6906" y="542421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3548" y="540975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0227" y="540975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60990" y="542421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5856" y="5424216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51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5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941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863850" cy="161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848130"/>
            <a:ext cx="2863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42" y="993839"/>
            <a:ext cx="2577075" cy="161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0732" y="2877382"/>
            <a:ext cx="29523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2619375" cy="1743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6309320"/>
            <a:ext cx="26193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42" y="4005064"/>
            <a:ext cx="2577075" cy="1743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0732" y="6165304"/>
            <a:ext cx="25296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5663302" y="6176497"/>
            <a:ext cx="388818" cy="382543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84806" y="5532184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5519" y="5517723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5519" y="5532184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4806" y="553218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5519" y="5532184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8164" y="5517722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8164" y="553218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4806" y="551772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01485" y="5517721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12248" y="553218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27114" y="5532184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79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174" y="37890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174" y="4797152"/>
            <a:ext cx="14635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4797152"/>
            <a:ext cx="20882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19" y="6021288"/>
            <a:ext cx="12241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Ở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6021288"/>
            <a:ext cx="18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70" y="23321"/>
            <a:ext cx="4968552" cy="3301326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323528" y="4797152"/>
            <a:ext cx="432048" cy="477054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4934" y="575198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5647" y="5737522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5647" y="5751983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4934" y="5751982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5647" y="5751983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8292" y="5737521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8292" y="5751983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4934" y="5737522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613" y="5737520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2376" y="5751983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7242" y="5751983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1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45455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99121"/>
            <a:ext cx="2735994" cy="1540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3068960"/>
            <a:ext cx="2880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39" y="1299120"/>
            <a:ext cx="2362826" cy="1540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0431" y="3068960"/>
            <a:ext cx="28585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67" y="4077072"/>
            <a:ext cx="2476500" cy="1847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267" y="6381328"/>
            <a:ext cx="26062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90" y="4077072"/>
            <a:ext cx="2733675" cy="1666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6136" y="6309320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381267" y="6381328"/>
            <a:ext cx="374309" cy="405046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93588" y="5676079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4301" y="5661618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94301" y="5676079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93588" y="5676078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4301" y="5676079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6946" y="5661617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6946" y="5676079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3588" y="5661618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0267" y="566161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1030" y="5676079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35896" y="5676079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171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2924944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880646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4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 </a:t>
            </a:r>
            <a:r>
              <a:rPr lang="en-US" sz="4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SỨC</a:t>
            </a:r>
            <a:endParaRPr lang="en-US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60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ổ ấm gia đình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1600" y="6237312"/>
            <a:ext cx="152400" cy="85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268760"/>
            <a:ext cx="5400600" cy="24006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CHÚC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CÁC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GIA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ĐÌNH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VUI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VẺ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, </a:t>
            </a:r>
          </a:p>
          <a:p>
            <a:pPr algn="ctr"/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HẠNH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PHÚC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!</a:t>
            </a:r>
            <a:endParaRPr lang="en-US" sz="50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68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Galinha_6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2060575"/>
            <a:ext cx="17272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6" descr="Galinha_6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060575"/>
            <a:ext cx="17272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7" descr="Galinha_6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060575"/>
            <a:ext cx="17272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 descr="Galinha_6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989138"/>
            <a:ext cx="17272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50825" y="4868863"/>
            <a:ext cx="8569325" cy="1066800"/>
            <a:chOff x="0" y="3257"/>
            <a:chExt cx="5952" cy="1063"/>
          </a:xfrm>
        </p:grpSpPr>
        <p:pic>
          <p:nvPicPr>
            <p:cNvPr id="10249" name="Picture 10" descr="Khuon nhac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Khuon nhac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Khuon nhac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Khuon nhac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7" name="Text Box 14"/>
          <p:cNvSpPr txBox="1">
            <a:spLocks noChangeArrowheads="1"/>
          </p:cNvSpPr>
          <p:nvPr/>
        </p:nvSpPr>
        <p:spPr bwMode="auto">
          <a:xfrm>
            <a:off x="2000250" y="333375"/>
            <a:ext cx="5256213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hlink"/>
                </a:solidFill>
                <a:latin typeface="Times New Roman" pitchFamily="18" charset="0"/>
              </a:rPr>
              <a:t>Cùng nhau hát bài hát:</a:t>
            </a:r>
          </a:p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hlink"/>
                </a:solidFill>
                <a:latin typeface="Times New Roman" pitchFamily="18" charset="0"/>
              </a:rPr>
              <a:t>  Cả nhà thương nhau</a:t>
            </a:r>
          </a:p>
        </p:txBody>
      </p:sp>
      <p:pic>
        <p:nvPicPr>
          <p:cNvPr id="13" name="CaNhaThuongNhau-XuanMai_rc8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228600" y="6172200"/>
            <a:ext cx="2209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81"/>
            <a:ext cx="9144000" cy="6811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2060848"/>
            <a:ext cx="4896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PHẦN</a:t>
            </a:r>
            <a:r>
              <a:rPr lang="en-US" sz="4400" dirty="0" smtClean="0"/>
              <a:t> </a:t>
            </a:r>
            <a:r>
              <a:rPr lang="en-US" sz="4400" dirty="0" err="1" smtClean="0"/>
              <a:t>THI</a:t>
            </a:r>
            <a:r>
              <a:rPr lang="en-US" sz="4400" dirty="0" smtClean="0"/>
              <a:t> 1:</a:t>
            </a:r>
          </a:p>
          <a:p>
            <a:pPr algn="ctr"/>
            <a:r>
              <a:rPr lang="en-US" sz="4400" b="1" dirty="0" err="1" smtClean="0"/>
              <a:t>KHÁM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PHÁ</a:t>
            </a:r>
            <a:endParaRPr lang="en-US" sz="4400" b="1" dirty="0"/>
          </a:p>
        </p:txBody>
      </p:sp>
    </p:spTree>
    <p:extLst>
      <p:ext uri="{BB962C8B-B14F-4D97-AF65-F5344CB8AC3E}">
        <p14:creationId xmlns="" xmlns:p14="http://schemas.microsoft.com/office/powerpoint/2010/main" val="37132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1266"/>
            <a:ext cx="8229600" cy="903134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Nhu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cầu</a:t>
            </a:r>
            <a:r>
              <a:rPr lang="en-US" dirty="0" smtClean="0">
                <a:solidFill>
                  <a:srgbClr val="FF0000"/>
                </a:solidFill>
              </a:rPr>
              <a:t> ở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2" y="4038600"/>
            <a:ext cx="4597152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1066800"/>
            <a:ext cx="4497110" cy="2971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4648200" cy="2971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8600"/>
            <a:ext cx="4572000" cy="2819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633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 err="1" smtClean="0">
                <a:solidFill>
                  <a:srgbClr val="FF0000"/>
                </a:solidFill>
              </a:rPr>
              <a:t>Nhu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cầu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ăn</a:t>
            </a:r>
            <a:r>
              <a:rPr lang="en-US" sz="5400" dirty="0" smtClean="0">
                <a:solidFill>
                  <a:srgbClr val="FF0000"/>
                </a:solidFill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</a:rPr>
              <a:t>uống</a:t>
            </a:r>
            <a:endParaRPr lang="en-US" sz="5400" dirty="0" smtClean="0">
              <a:solidFill>
                <a:srgbClr val="FF0000"/>
              </a:solidFill>
            </a:endParaRPr>
          </a:p>
        </p:txBody>
      </p:sp>
      <p:pic>
        <p:nvPicPr>
          <p:cNvPr id="3" name="Picture 4" descr="giadinh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43000"/>
            <a:ext cx="9144000" cy="5715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144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Nhu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cầu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vui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giải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4" y="1066800"/>
            <a:ext cx="4594773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6800"/>
            <a:ext cx="45720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45720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8600"/>
            <a:ext cx="4572000" cy="2819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70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81"/>
            <a:ext cx="9144000" cy="6811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060848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PHẦN</a:t>
            </a:r>
            <a:r>
              <a:rPr lang="en-US" sz="4400" dirty="0" smtClean="0"/>
              <a:t> </a:t>
            </a:r>
            <a:r>
              <a:rPr lang="en-US" sz="4400" dirty="0" err="1" smtClean="0"/>
              <a:t>THI</a:t>
            </a:r>
            <a:r>
              <a:rPr lang="en-US" sz="4400" dirty="0" smtClean="0"/>
              <a:t> 2:</a:t>
            </a:r>
          </a:p>
          <a:p>
            <a:pPr algn="ctr"/>
            <a:r>
              <a:rPr lang="en-US" sz="4400" b="1" dirty="0" err="1" smtClean="0"/>
              <a:t>HIỂU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BIẾT</a:t>
            </a:r>
            <a:endParaRPr lang="en-US" sz="4400" b="1" dirty="0"/>
          </a:p>
        </p:txBody>
      </p:sp>
    </p:spTree>
    <p:extLst>
      <p:ext uri="{BB962C8B-B14F-4D97-AF65-F5344CB8AC3E}">
        <p14:creationId xmlns="" xmlns:p14="http://schemas.microsoft.com/office/powerpoint/2010/main" val="12469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11538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2" y="1268759"/>
            <a:ext cx="1296144" cy="1387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16740"/>
            <a:ext cx="2023120" cy="1399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07030"/>
            <a:ext cx="1341499" cy="1378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25" y="4408165"/>
            <a:ext cx="1229122" cy="12773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1992" y="2996861"/>
            <a:ext cx="1296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3235388"/>
            <a:ext cx="2023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021288"/>
            <a:ext cx="13414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6021288"/>
            <a:ext cx="20162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651992" y="2996861"/>
            <a:ext cx="391616" cy="477054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34203" y="551345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4916" y="5498995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4916" y="551345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4203" y="551345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4916" y="551345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7561" y="549899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7561" y="551345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34203" y="549899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0882" y="549899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61645" y="551345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76511" y="5513456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81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50912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26934"/>
            <a:ext cx="5544616" cy="34856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59" y="5340117"/>
            <a:ext cx="1578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8144" y="5440237"/>
            <a:ext cx="14733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6193595"/>
            <a:ext cx="1368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5637" y="6165304"/>
            <a:ext cx="14733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Ở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miley Face 20"/>
          <p:cNvSpPr/>
          <p:nvPr/>
        </p:nvSpPr>
        <p:spPr>
          <a:xfrm>
            <a:off x="600529" y="5387372"/>
            <a:ext cx="388818" cy="382543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34203" y="5751467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34916" y="573700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34916" y="5751467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34203" y="575146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34916" y="5751467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67561" y="5737005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67561" y="5751467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34203" y="573700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50882" y="5737004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61645" y="5751467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76511" y="5751467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6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501</Words>
  <Application>Microsoft Office PowerPoint</Application>
  <PresentationFormat>On-screen Show (4:3)</PresentationFormat>
  <Paragraphs>139</Paragraphs>
  <Slides>16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Nhu cầu ở</vt:lpstr>
      <vt:lpstr>Nhu cầu ăn, uống</vt:lpstr>
      <vt:lpstr>Nhu cầu vui chơi, giải trí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QUẬN BẮC TỪ LIÊM TRƯỜNG MẦM NON XUÂN ĐỈNH A   KHÁM PHÁ KHOA HỌC</dc:title>
  <dc:creator>Admin</dc:creator>
  <cp:lastModifiedBy>dell</cp:lastModifiedBy>
  <cp:revision>41</cp:revision>
  <dcterms:created xsi:type="dcterms:W3CDTF">2015-10-27T11:05:56Z</dcterms:created>
  <dcterms:modified xsi:type="dcterms:W3CDTF">2019-10-30T13:56:02Z</dcterms:modified>
</cp:coreProperties>
</file>