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8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774" y="2420888"/>
            <a:ext cx="6479018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vi-VN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cap="all" spc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Nguyễn Thị mỹ quyên</a:t>
            </a: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uonCayCuaBa-CandyNgocHa-63839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65313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CCC665-E80B-4D26-A0F2-80609A2C6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47" y="1520786"/>
            <a:ext cx="8242506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25</Words>
  <Application>Microsoft Office PowerPoint</Application>
  <PresentationFormat>On-screen Show (4:3)</PresentationFormat>
  <Paragraphs>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69</cp:revision>
  <dcterms:created xsi:type="dcterms:W3CDTF">2019-05-03T04:06:50Z</dcterms:created>
  <dcterms:modified xsi:type="dcterms:W3CDTF">2025-11-03T13:41:17Z</dcterms:modified>
</cp:coreProperties>
</file>