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media/image1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74" r:id="rId3"/>
    <p:sldId id="276" r:id="rId4"/>
    <p:sldId id="269" r:id="rId5"/>
    <p:sldId id="270" r:id="rId6"/>
    <p:sldId id="271" r:id="rId7"/>
    <p:sldId id="272" r:id="rId8"/>
    <p:sldId id="260" r:id="rId9"/>
    <p:sldId id="261" r:id="rId10"/>
    <p:sldId id="262" r:id="rId11"/>
    <p:sldId id="263" r:id="rId12"/>
    <p:sldId id="264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794" autoAdjust="0"/>
    <p:restoredTop sz="94706"/>
  </p:normalViewPr>
  <p:slideViewPr>
    <p:cSldViewPr>
      <p:cViewPr>
        <p:scale>
          <a:sx n="76" d="100"/>
          <a:sy n="76" d="100"/>
        </p:scale>
        <p:origin x="-111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35F0B6-B146-4B7F-ABE8-C9D647BE6B7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1A31B-DDAD-4CBE-97CA-EAC6DF6EAB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317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0361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9672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306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5358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4151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2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7646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558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011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042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818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761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631D1F6-E1B7-4FAE-811C-21A2520B74A6}" type="datetimeFigureOut">
              <a:rPr lang="en-US" smtClean="0"/>
              <a:t>11/25/2025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A3934324-E75E-4ED1-822C-5B10CC11293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gif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.gif"/><Relationship Id="rId2" Type="http://schemas.openxmlformats.org/officeDocument/2006/relationships/audio" Target="file:///D:\TOAN%20SAP%20XEP%20GIAO%20THI\Nhac%20Beat%20bai%20hat%20Bong%20hong%20tang%20co%20MP3%20cuc%20dinh%20(1).mp3" TargetMode="External"/><Relationship Id="rId1" Type="http://schemas.openxmlformats.org/officeDocument/2006/relationships/audio" Target="file:///G:\&#272;&#7896;I%209-10\B&#192;I%20H&#193;T%20&#272;&#7896;I\NH&#7840;C\SINH%20HO&#7840;T%20T&#7852;P%20TH&#7874;\Mau-Muc-Tim.mp3" TargetMode="External"/><Relationship Id="rId6" Type="http://schemas.openxmlformats.org/officeDocument/2006/relationships/image" Target="../media/image3.gif"/><Relationship Id="rId5" Type="http://schemas.openxmlformats.org/officeDocument/2006/relationships/image" Target="../media/image2.gif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image" Target="../media/image18.jpg"/><Relationship Id="rId7" Type="http://schemas.openxmlformats.org/officeDocument/2006/relationships/image" Target="../media/image29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openxmlformats.org/officeDocument/2006/relationships/slide" Target="slide11.xml"/><Relationship Id="rId9" Type="http://schemas.openxmlformats.org/officeDocument/2006/relationships/image" Target="../media/image30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image" Target="../media/image31.png"/><Relationship Id="rId7" Type="http://schemas.openxmlformats.org/officeDocument/2006/relationships/image" Target="../media/image32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0.png"/><Relationship Id="rId4" Type="http://schemas.microsoft.com/office/2007/relationships/hdphoto" Target="../media/hdphoto8.wdp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7" Type="http://schemas.openxmlformats.org/officeDocument/2006/relationships/image" Target="../media/image14.jpe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jpg"/><Relationship Id="rId5" Type="http://schemas.openxmlformats.org/officeDocument/2006/relationships/image" Target="../media/image12.jp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8.jpg"/><Relationship Id="rId7" Type="http://schemas.openxmlformats.org/officeDocument/2006/relationships/image" Target="../media/image20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5" Type="http://schemas.microsoft.com/office/2007/relationships/hdphoto" Target="../media/hdphoto2.wdp"/><Relationship Id="rId4" Type="http://schemas.openxmlformats.org/officeDocument/2006/relationships/image" Target="../media/image19.png"/><Relationship Id="rId9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23.png"/><Relationship Id="rId7" Type="http://schemas.openxmlformats.org/officeDocument/2006/relationships/slide" Target="slide11.xml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24.png"/><Relationship Id="rId10" Type="http://schemas.openxmlformats.org/officeDocument/2006/relationships/image" Target="../media/image25.jpg"/><Relationship Id="rId4" Type="http://schemas.microsoft.com/office/2007/relationships/hdphoto" Target="../media/hdphoto4.wdp"/><Relationship Id="rId9" Type="http://schemas.microsoft.com/office/2007/relationships/hdphoto" Target="../media/hdphoto3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g"/><Relationship Id="rId3" Type="http://schemas.openxmlformats.org/officeDocument/2006/relationships/slide" Target="slide11.xml"/><Relationship Id="rId7" Type="http://schemas.microsoft.com/office/2007/relationships/hdphoto" Target="../media/hdphoto6.wdp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microsoft.com/office/2007/relationships/hdphoto" Target="../media/hdphoto3.wdp"/><Relationship Id="rId4" Type="http://schemas.openxmlformats.org/officeDocument/2006/relationships/image" Target="../media/image20.png"/><Relationship Id="rId9" Type="http://schemas.openxmlformats.org/officeDocument/2006/relationships/image" Target="../media/image1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Mau-Muc-Tim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6553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82948" y="976787"/>
            <a:ext cx="1028700" cy="1524000"/>
            <a:chOff x="0" y="0"/>
            <a:chExt cx="2170" cy="2486"/>
          </a:xfrm>
        </p:grpSpPr>
        <p:grpSp>
          <p:nvGrpSpPr>
            <p:cNvPr id="3504" name="Group 4"/>
            <p:cNvGrpSpPr>
              <a:grpSpLocks/>
            </p:cNvGrpSpPr>
            <p:nvPr/>
          </p:nvGrpSpPr>
          <p:grpSpPr bwMode="auto">
            <a:xfrm>
              <a:off x="965" y="1910"/>
              <a:ext cx="768" cy="576"/>
              <a:chOff x="0" y="0"/>
              <a:chExt cx="768" cy="576"/>
            </a:xfrm>
          </p:grpSpPr>
          <p:sp>
            <p:nvSpPr>
              <p:cNvPr id="3636" name="Oval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37" name="Oval 6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05" name="Group 7"/>
            <p:cNvGrpSpPr>
              <a:grpSpLocks/>
            </p:cNvGrpSpPr>
            <p:nvPr/>
          </p:nvGrpSpPr>
          <p:grpSpPr bwMode="auto">
            <a:xfrm>
              <a:off x="1142" y="1103"/>
              <a:ext cx="768" cy="576"/>
              <a:chOff x="0" y="0"/>
              <a:chExt cx="768" cy="576"/>
            </a:xfrm>
          </p:grpSpPr>
          <p:sp>
            <p:nvSpPr>
              <p:cNvPr id="3634" name="Oval 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35" name="Oval 9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06" name="Group 10"/>
            <p:cNvGrpSpPr>
              <a:grpSpLocks/>
            </p:cNvGrpSpPr>
            <p:nvPr/>
          </p:nvGrpSpPr>
          <p:grpSpPr bwMode="auto">
            <a:xfrm>
              <a:off x="19" y="0"/>
              <a:ext cx="768" cy="576"/>
              <a:chOff x="0" y="0"/>
              <a:chExt cx="768" cy="576"/>
            </a:xfrm>
          </p:grpSpPr>
          <p:sp>
            <p:nvSpPr>
              <p:cNvPr id="3632" name="Oval 1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633" name="Oval 12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507" name="Group 13"/>
            <p:cNvGrpSpPr>
              <a:grpSpLocks/>
            </p:cNvGrpSpPr>
            <p:nvPr/>
          </p:nvGrpSpPr>
          <p:grpSpPr bwMode="auto">
            <a:xfrm>
              <a:off x="0" y="0"/>
              <a:ext cx="2170" cy="1702"/>
              <a:chOff x="0" y="0"/>
              <a:chExt cx="2170" cy="1702"/>
            </a:xfrm>
          </p:grpSpPr>
          <p:grpSp>
            <p:nvGrpSpPr>
              <p:cNvPr id="3508" name="Group 14"/>
              <p:cNvGrpSpPr>
                <a:grpSpLocks/>
              </p:cNvGrpSpPr>
              <p:nvPr/>
            </p:nvGrpSpPr>
            <p:grpSpPr bwMode="auto">
              <a:xfrm>
                <a:off x="525" y="308"/>
                <a:ext cx="1145" cy="844"/>
                <a:chOff x="0" y="0"/>
                <a:chExt cx="2919" cy="2151"/>
              </a:xfrm>
            </p:grpSpPr>
            <p:sp>
              <p:nvSpPr>
                <p:cNvPr id="3630" name="Oval 1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631" name="Oval 16"/>
                <p:cNvSpPr>
                  <a:spLocks noChangeArrowheads="1"/>
                </p:cNvSpPr>
                <p:nvPr/>
              </p:nvSpPr>
              <p:spPr bwMode="auto">
                <a:xfrm>
                  <a:off x="1115" y="787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509" name="Group 17"/>
              <p:cNvGrpSpPr>
                <a:grpSpLocks/>
              </p:cNvGrpSpPr>
              <p:nvPr/>
            </p:nvGrpSpPr>
            <p:grpSpPr bwMode="auto">
              <a:xfrm>
                <a:off x="0" y="0"/>
                <a:ext cx="2145" cy="1702"/>
                <a:chOff x="0" y="0"/>
                <a:chExt cx="2145" cy="1702"/>
              </a:xfrm>
            </p:grpSpPr>
            <p:grpSp>
              <p:nvGrpSpPr>
                <p:cNvPr id="3532" name="Group 18"/>
                <p:cNvGrpSpPr>
                  <a:grpSpLocks/>
                </p:cNvGrpSpPr>
                <p:nvPr/>
              </p:nvGrpSpPr>
              <p:grpSpPr bwMode="auto">
                <a:xfrm>
                  <a:off x="1390" y="589"/>
                  <a:ext cx="493" cy="912"/>
                  <a:chOff x="0" y="0"/>
                  <a:chExt cx="1258" cy="2327"/>
                </a:xfrm>
              </p:grpSpPr>
              <p:sp>
                <p:nvSpPr>
                  <p:cNvPr id="3628" name="Freeform 19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9" name="Freeform 20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548" y="1618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33" name="Group 21"/>
                <p:cNvGrpSpPr>
                  <a:grpSpLocks/>
                </p:cNvGrpSpPr>
                <p:nvPr/>
              </p:nvGrpSpPr>
              <p:grpSpPr bwMode="auto">
                <a:xfrm>
                  <a:off x="1152" y="781"/>
                  <a:ext cx="966" cy="522"/>
                  <a:chOff x="0" y="0"/>
                  <a:chExt cx="2463" cy="1332"/>
                </a:xfrm>
              </p:grpSpPr>
              <p:sp>
                <p:nvSpPr>
                  <p:cNvPr id="3626" name="Freeform 22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0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7" name="Freeform 23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1489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34" name="Group 24"/>
                <p:cNvGrpSpPr>
                  <a:grpSpLocks/>
                </p:cNvGrpSpPr>
                <p:nvPr/>
              </p:nvGrpSpPr>
              <p:grpSpPr bwMode="auto">
                <a:xfrm>
                  <a:off x="1165" y="707"/>
                  <a:ext cx="971" cy="417"/>
                  <a:chOff x="0" y="0"/>
                  <a:chExt cx="2477" cy="1064"/>
                </a:xfrm>
              </p:grpSpPr>
              <p:sp>
                <p:nvSpPr>
                  <p:cNvPr id="3624" name="Freeform 25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0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5" name="Freeform 26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1545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35" name="Group 27"/>
                <p:cNvGrpSpPr>
                  <a:grpSpLocks/>
                </p:cNvGrpSpPr>
                <p:nvPr/>
              </p:nvGrpSpPr>
              <p:grpSpPr bwMode="auto">
                <a:xfrm>
                  <a:off x="1176" y="630"/>
                  <a:ext cx="969" cy="364"/>
                  <a:chOff x="0" y="0"/>
                  <a:chExt cx="2472" cy="927"/>
                </a:xfrm>
              </p:grpSpPr>
              <p:sp>
                <p:nvSpPr>
                  <p:cNvPr id="3622" name="Freeform 28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0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3" name="Freeform 29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1571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36" name="Group 30"/>
                <p:cNvGrpSpPr>
                  <a:grpSpLocks/>
                </p:cNvGrpSpPr>
                <p:nvPr/>
              </p:nvGrpSpPr>
              <p:grpSpPr bwMode="auto">
                <a:xfrm>
                  <a:off x="1189" y="543"/>
                  <a:ext cx="918" cy="258"/>
                  <a:chOff x="0" y="0"/>
                  <a:chExt cx="2342" cy="657"/>
                </a:xfrm>
              </p:grpSpPr>
              <p:sp>
                <p:nvSpPr>
                  <p:cNvPr id="3620" name="Freeform 31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0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21" name="Freeform 32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1512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37" name="Group 33"/>
                <p:cNvGrpSpPr>
                  <a:grpSpLocks/>
                </p:cNvGrpSpPr>
                <p:nvPr/>
              </p:nvGrpSpPr>
              <p:grpSpPr bwMode="auto">
                <a:xfrm>
                  <a:off x="1199" y="487"/>
                  <a:ext cx="843" cy="134"/>
                  <a:chOff x="0" y="0"/>
                  <a:chExt cx="2150" cy="343"/>
                </a:xfrm>
              </p:grpSpPr>
              <p:sp>
                <p:nvSpPr>
                  <p:cNvPr id="3618" name="Freeform 34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0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9" name="Freeform 35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1396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38" name="Group 36"/>
                <p:cNvGrpSpPr>
                  <a:grpSpLocks/>
                </p:cNvGrpSpPr>
                <p:nvPr/>
              </p:nvGrpSpPr>
              <p:grpSpPr bwMode="auto">
                <a:xfrm>
                  <a:off x="1181" y="349"/>
                  <a:ext cx="737" cy="167"/>
                  <a:chOff x="0" y="0"/>
                  <a:chExt cx="1879" cy="427"/>
                </a:xfrm>
              </p:grpSpPr>
              <p:sp>
                <p:nvSpPr>
                  <p:cNvPr id="3616" name="Freeform 37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0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7" name="Freeform 38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1217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39" name="Group 39"/>
                <p:cNvGrpSpPr>
                  <a:grpSpLocks/>
                </p:cNvGrpSpPr>
                <p:nvPr/>
              </p:nvGrpSpPr>
              <p:grpSpPr bwMode="auto">
                <a:xfrm>
                  <a:off x="279" y="637"/>
                  <a:ext cx="493" cy="912"/>
                  <a:chOff x="0" y="0"/>
                  <a:chExt cx="1257" cy="2326"/>
                </a:xfrm>
              </p:grpSpPr>
              <p:sp>
                <p:nvSpPr>
                  <p:cNvPr id="3614" name="Freeform 40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239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5" name="Freeform 41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-218" y="16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0" name="Group 42"/>
                <p:cNvGrpSpPr>
                  <a:grpSpLocks/>
                </p:cNvGrpSpPr>
                <p:nvPr/>
              </p:nvGrpSpPr>
              <p:grpSpPr bwMode="auto">
                <a:xfrm>
                  <a:off x="27" y="850"/>
                  <a:ext cx="966" cy="522"/>
                  <a:chOff x="0" y="0"/>
                  <a:chExt cx="2463" cy="1332"/>
                </a:xfrm>
              </p:grpSpPr>
              <p:sp>
                <p:nvSpPr>
                  <p:cNvPr id="3612" name="Freeform 43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649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3" name="Freeform 44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0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1" name="Group 45"/>
                <p:cNvGrpSpPr>
                  <a:grpSpLocks/>
                </p:cNvGrpSpPr>
                <p:nvPr/>
              </p:nvGrpSpPr>
              <p:grpSpPr bwMode="auto">
                <a:xfrm>
                  <a:off x="9" y="777"/>
                  <a:ext cx="971" cy="417"/>
                  <a:chOff x="0" y="0"/>
                  <a:chExt cx="2477" cy="1064"/>
                </a:xfrm>
              </p:grpSpPr>
              <p:sp>
                <p:nvSpPr>
                  <p:cNvPr id="3610" name="Freeform 46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741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11" name="Freeform 47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0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2" name="Group 48"/>
                <p:cNvGrpSpPr>
                  <a:grpSpLocks/>
                </p:cNvGrpSpPr>
                <p:nvPr/>
              </p:nvGrpSpPr>
              <p:grpSpPr bwMode="auto">
                <a:xfrm>
                  <a:off x="0" y="700"/>
                  <a:ext cx="969" cy="363"/>
                  <a:chOff x="0" y="0"/>
                  <a:chExt cx="2472" cy="927"/>
                </a:xfrm>
              </p:grpSpPr>
              <p:sp>
                <p:nvSpPr>
                  <p:cNvPr id="3608" name="Freeform 49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795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9" name="Freeform 50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0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3" name="Group 51"/>
                <p:cNvGrpSpPr>
                  <a:grpSpLocks/>
                </p:cNvGrpSpPr>
                <p:nvPr/>
              </p:nvGrpSpPr>
              <p:grpSpPr bwMode="auto">
                <a:xfrm>
                  <a:off x="38" y="613"/>
                  <a:ext cx="918" cy="257"/>
                  <a:chOff x="0" y="0"/>
                  <a:chExt cx="2342" cy="657"/>
                </a:xfrm>
              </p:grpSpPr>
              <p:sp>
                <p:nvSpPr>
                  <p:cNvPr id="3606" name="Freeform 52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797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7" name="Freeform 53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0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4" name="Group 54"/>
                <p:cNvGrpSpPr>
                  <a:grpSpLocks/>
                </p:cNvGrpSpPr>
                <p:nvPr/>
              </p:nvGrpSpPr>
              <p:grpSpPr bwMode="auto">
                <a:xfrm>
                  <a:off x="103" y="556"/>
                  <a:ext cx="843" cy="134"/>
                  <a:chOff x="0" y="0"/>
                  <a:chExt cx="2150" cy="343"/>
                </a:xfrm>
              </p:grpSpPr>
              <p:sp>
                <p:nvSpPr>
                  <p:cNvPr id="3604" name="Freeform 55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746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5" name="Freeform 56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0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5" name="Group 57"/>
                <p:cNvGrpSpPr>
                  <a:grpSpLocks/>
                </p:cNvGrpSpPr>
                <p:nvPr/>
              </p:nvGrpSpPr>
              <p:grpSpPr bwMode="auto">
                <a:xfrm>
                  <a:off x="227" y="418"/>
                  <a:ext cx="737" cy="167"/>
                  <a:chOff x="0" y="0"/>
                  <a:chExt cx="1879" cy="427"/>
                </a:xfrm>
              </p:grpSpPr>
              <p:sp>
                <p:nvSpPr>
                  <p:cNvPr id="3602" name="Freeform 58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646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3" name="Freeform 59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6" name="Group 60"/>
                <p:cNvGrpSpPr>
                  <a:grpSpLocks/>
                </p:cNvGrpSpPr>
                <p:nvPr/>
              </p:nvGrpSpPr>
              <p:grpSpPr bwMode="auto">
                <a:xfrm>
                  <a:off x="271" y="341"/>
                  <a:ext cx="725" cy="218"/>
                  <a:chOff x="0" y="0"/>
                  <a:chExt cx="1850" cy="554"/>
                </a:xfrm>
              </p:grpSpPr>
              <p:sp>
                <p:nvSpPr>
                  <p:cNvPr id="3600" name="Freeform 61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617" y="33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601" name="Freeform 62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7" name="Group 63"/>
                <p:cNvGrpSpPr>
                  <a:grpSpLocks/>
                </p:cNvGrpSpPr>
                <p:nvPr/>
              </p:nvGrpSpPr>
              <p:grpSpPr bwMode="auto">
                <a:xfrm>
                  <a:off x="357" y="231"/>
                  <a:ext cx="693" cy="291"/>
                  <a:chOff x="0" y="0"/>
                  <a:chExt cx="693" cy="291"/>
                </a:xfrm>
              </p:grpSpPr>
              <p:sp>
                <p:nvSpPr>
                  <p:cNvPr id="3598" name="Freeform 64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209" y="207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9" name="Freeform 65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0" y="0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8" name="Group 66"/>
                <p:cNvGrpSpPr>
                  <a:grpSpLocks/>
                </p:cNvGrpSpPr>
                <p:nvPr/>
              </p:nvGrpSpPr>
              <p:grpSpPr bwMode="auto">
                <a:xfrm>
                  <a:off x="439" y="118"/>
                  <a:ext cx="664" cy="349"/>
                  <a:chOff x="0" y="0"/>
                  <a:chExt cx="664" cy="349"/>
                </a:xfrm>
              </p:grpSpPr>
              <p:sp>
                <p:nvSpPr>
                  <p:cNvPr id="3596" name="Freeform 67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173" y="265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7" name="Freeform 68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0" y="0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49" name="Group 69"/>
                <p:cNvGrpSpPr>
                  <a:grpSpLocks/>
                </p:cNvGrpSpPr>
                <p:nvPr/>
              </p:nvGrpSpPr>
              <p:grpSpPr bwMode="auto">
                <a:xfrm>
                  <a:off x="669" y="30"/>
                  <a:ext cx="305" cy="593"/>
                  <a:chOff x="0" y="0"/>
                  <a:chExt cx="778" cy="1512"/>
                </a:xfrm>
              </p:grpSpPr>
              <p:sp>
                <p:nvSpPr>
                  <p:cNvPr id="3594" name="Freeform 70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119" y="852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5" name="Freeform 71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-127" y="127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50" name="Group 72"/>
                <p:cNvGrpSpPr>
                  <a:grpSpLocks/>
                </p:cNvGrpSpPr>
                <p:nvPr/>
              </p:nvGrpSpPr>
              <p:grpSpPr bwMode="auto">
                <a:xfrm>
                  <a:off x="788" y="0"/>
                  <a:ext cx="248" cy="601"/>
                  <a:chOff x="0" y="0"/>
                  <a:chExt cx="634" cy="1534"/>
                </a:xfrm>
              </p:grpSpPr>
              <p:sp>
                <p:nvSpPr>
                  <p:cNvPr id="3592" name="Freeform 73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6" y="89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3" name="Freeform 74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116" y="116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51" name="Group 75"/>
                <p:cNvGrpSpPr>
                  <a:grpSpLocks/>
                </p:cNvGrpSpPr>
                <p:nvPr/>
              </p:nvGrpSpPr>
              <p:grpSpPr bwMode="auto">
                <a:xfrm>
                  <a:off x="1136" y="252"/>
                  <a:ext cx="723" cy="222"/>
                  <a:chOff x="0" y="0"/>
                  <a:chExt cx="1845" cy="566"/>
                </a:xfrm>
              </p:grpSpPr>
              <p:sp>
                <p:nvSpPr>
                  <p:cNvPr id="3590" name="Freeform 76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0" y="351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91" name="Freeform 77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1183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52" name="Group 78"/>
                <p:cNvGrpSpPr>
                  <a:grpSpLocks/>
                </p:cNvGrpSpPr>
                <p:nvPr/>
              </p:nvGrpSpPr>
              <p:grpSpPr bwMode="auto">
                <a:xfrm>
                  <a:off x="1081" y="163"/>
                  <a:ext cx="699" cy="282"/>
                  <a:chOff x="0" y="0"/>
                  <a:chExt cx="1781" cy="717"/>
                </a:xfrm>
              </p:grpSpPr>
              <p:sp>
                <p:nvSpPr>
                  <p:cNvPr id="3588" name="Freeform 79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0" y="50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9" name="Freeform 80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1119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553" name="Freeform 81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51" y="370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554" name="Freeform 82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62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555" name="Group 83"/>
                <p:cNvGrpSpPr>
                  <a:grpSpLocks/>
                </p:cNvGrpSpPr>
                <p:nvPr/>
              </p:nvGrpSpPr>
              <p:grpSpPr bwMode="auto">
                <a:xfrm>
                  <a:off x="1127" y="5"/>
                  <a:ext cx="251" cy="596"/>
                  <a:chOff x="0" y="0"/>
                  <a:chExt cx="640" cy="1520"/>
                </a:xfrm>
              </p:grpSpPr>
              <p:sp>
                <p:nvSpPr>
                  <p:cNvPr id="3586" name="Freeform 84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-439" y="897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7" name="Freeform 85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209" y="138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56" name="Group 86"/>
                <p:cNvGrpSpPr>
                  <a:grpSpLocks/>
                </p:cNvGrpSpPr>
                <p:nvPr/>
              </p:nvGrpSpPr>
              <p:grpSpPr bwMode="auto">
                <a:xfrm>
                  <a:off x="1180" y="53"/>
                  <a:ext cx="398" cy="574"/>
                  <a:chOff x="0" y="0"/>
                  <a:chExt cx="1017" cy="1464"/>
                </a:xfrm>
              </p:grpSpPr>
              <p:sp>
                <p:nvSpPr>
                  <p:cNvPr id="3584" name="Freeform 87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-443" y="750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5" name="Freeform 88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494" y="96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57" name="Group 89"/>
                <p:cNvGrpSpPr>
                  <a:grpSpLocks/>
                </p:cNvGrpSpPr>
                <p:nvPr/>
              </p:nvGrpSpPr>
              <p:grpSpPr bwMode="auto">
                <a:xfrm>
                  <a:off x="1100" y="2"/>
                  <a:ext cx="95" cy="567"/>
                  <a:chOff x="0" y="0"/>
                  <a:chExt cx="243" cy="1448"/>
                </a:xfrm>
              </p:grpSpPr>
              <p:sp>
                <p:nvSpPr>
                  <p:cNvPr id="3582" name="Freeform 90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434" y="928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3" name="Freeform 91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80" y="186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58" name="Group 92"/>
                <p:cNvGrpSpPr>
                  <a:grpSpLocks/>
                </p:cNvGrpSpPr>
                <p:nvPr/>
              </p:nvGrpSpPr>
              <p:grpSpPr bwMode="auto">
                <a:xfrm>
                  <a:off x="399" y="683"/>
                  <a:ext cx="425" cy="960"/>
                  <a:chOff x="0" y="0"/>
                  <a:chExt cx="1085" cy="2450"/>
                </a:xfrm>
              </p:grpSpPr>
              <p:sp>
                <p:nvSpPr>
                  <p:cNvPr id="3580" name="Freeform 93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67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81" name="Freeform 94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-218" y="1741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59" name="Group 95"/>
                <p:cNvGrpSpPr>
                  <a:grpSpLocks/>
                </p:cNvGrpSpPr>
                <p:nvPr/>
              </p:nvGrpSpPr>
              <p:grpSpPr bwMode="auto">
                <a:xfrm>
                  <a:off x="600" y="748"/>
                  <a:ext cx="300" cy="930"/>
                  <a:chOff x="0" y="0"/>
                  <a:chExt cx="766" cy="2373"/>
                </a:xfrm>
              </p:grpSpPr>
              <p:sp>
                <p:nvSpPr>
                  <p:cNvPr id="3578" name="Freeform 96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8" y="642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9" name="Freeform 97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3" y="1700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60" name="Group 98"/>
                <p:cNvGrpSpPr>
                  <a:grpSpLocks/>
                </p:cNvGrpSpPr>
                <p:nvPr/>
              </p:nvGrpSpPr>
              <p:grpSpPr bwMode="auto">
                <a:xfrm rot="88588">
                  <a:off x="808" y="769"/>
                  <a:ext cx="180" cy="913"/>
                  <a:chOff x="0" y="0"/>
                  <a:chExt cx="492" cy="2604"/>
                </a:xfrm>
              </p:grpSpPr>
              <p:sp>
                <p:nvSpPr>
                  <p:cNvPr id="3576" name="Freeform 99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516" y="70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7" name="Freeform 100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222" y="1906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61" name="Group 101"/>
                <p:cNvGrpSpPr>
                  <a:grpSpLocks/>
                </p:cNvGrpSpPr>
                <p:nvPr/>
              </p:nvGrpSpPr>
              <p:grpSpPr bwMode="auto">
                <a:xfrm>
                  <a:off x="1336" y="662"/>
                  <a:ext cx="442" cy="951"/>
                  <a:chOff x="0" y="0"/>
                  <a:chExt cx="1125" cy="2426"/>
                </a:xfrm>
              </p:grpSpPr>
              <p:sp>
                <p:nvSpPr>
                  <p:cNvPr id="3574" name="Freeform 102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5" name="Freeform 103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415" y="17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62" name="Group 104"/>
                <p:cNvGrpSpPr>
                  <a:grpSpLocks/>
                </p:cNvGrpSpPr>
                <p:nvPr/>
              </p:nvGrpSpPr>
              <p:grpSpPr bwMode="auto">
                <a:xfrm>
                  <a:off x="1276" y="721"/>
                  <a:ext cx="347" cy="951"/>
                  <a:chOff x="0" y="0"/>
                  <a:chExt cx="883" cy="2426"/>
                </a:xfrm>
              </p:grpSpPr>
              <p:sp>
                <p:nvSpPr>
                  <p:cNvPr id="3572" name="Freeform 105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-675" y="673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3" name="Freeform 106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204" y="1747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63" name="Group 107"/>
                <p:cNvGrpSpPr>
                  <a:grpSpLocks/>
                </p:cNvGrpSpPr>
                <p:nvPr/>
              </p:nvGrpSpPr>
              <p:grpSpPr bwMode="auto">
                <a:xfrm>
                  <a:off x="1208" y="767"/>
                  <a:ext cx="243" cy="935"/>
                  <a:chOff x="0" y="0"/>
                  <a:chExt cx="619" cy="2386"/>
                </a:xfrm>
              </p:grpSpPr>
              <p:sp>
                <p:nvSpPr>
                  <p:cNvPr id="3570" name="Freeform 108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678" y="678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71" name="Freeform 109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4" y="1762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64" name="Group 110"/>
                <p:cNvGrpSpPr>
                  <a:grpSpLocks/>
                </p:cNvGrpSpPr>
                <p:nvPr/>
              </p:nvGrpSpPr>
              <p:grpSpPr bwMode="auto">
                <a:xfrm>
                  <a:off x="1134" y="813"/>
                  <a:ext cx="159" cy="870"/>
                  <a:chOff x="0" y="0"/>
                  <a:chExt cx="405" cy="2219"/>
                </a:xfrm>
              </p:grpSpPr>
              <p:sp>
                <p:nvSpPr>
                  <p:cNvPr id="3568" name="Freeform 111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613" y="613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69" name="Freeform 112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183" y="1631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565" name="Group 113"/>
                <p:cNvGrpSpPr>
                  <a:grpSpLocks/>
                </p:cNvGrpSpPr>
                <p:nvPr/>
              </p:nvGrpSpPr>
              <p:grpSpPr bwMode="auto">
                <a:xfrm>
                  <a:off x="930" y="826"/>
                  <a:ext cx="167" cy="857"/>
                  <a:chOff x="0" y="0"/>
                  <a:chExt cx="426" cy="2185"/>
                </a:xfrm>
              </p:grpSpPr>
              <p:sp>
                <p:nvSpPr>
                  <p:cNvPr id="3566" name="Freeform 114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387" y="625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567" name="Freeform 115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238" y="1650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510" name="Freeform 116"/>
              <p:cNvSpPr>
                <a:spLocks/>
              </p:cNvSpPr>
              <p:nvPr/>
            </p:nvSpPr>
            <p:spPr bwMode="auto">
              <a:xfrm flipH="1">
                <a:off x="758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1" name="Arc 117"/>
              <p:cNvSpPr>
                <a:spLocks/>
              </p:cNvSpPr>
              <p:nvPr/>
            </p:nvSpPr>
            <p:spPr bwMode="auto">
              <a:xfrm flipH="1">
                <a:off x="413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2" name="Arc 118"/>
              <p:cNvSpPr>
                <a:spLocks/>
              </p:cNvSpPr>
              <p:nvPr/>
            </p:nvSpPr>
            <p:spPr bwMode="auto">
              <a:xfrm flipV="1">
                <a:off x="1163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3" name="Arc 119"/>
              <p:cNvSpPr>
                <a:spLocks/>
              </p:cNvSpPr>
              <p:nvPr/>
            </p:nvSpPr>
            <p:spPr bwMode="auto">
              <a:xfrm flipH="1">
                <a:off x="497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4" name="Arc 120"/>
              <p:cNvSpPr>
                <a:spLocks/>
              </p:cNvSpPr>
              <p:nvPr/>
            </p:nvSpPr>
            <p:spPr bwMode="auto">
              <a:xfrm flipH="1">
                <a:off x="152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5" name="Arc 121"/>
              <p:cNvSpPr>
                <a:spLocks/>
              </p:cNvSpPr>
              <p:nvPr/>
            </p:nvSpPr>
            <p:spPr bwMode="auto">
              <a:xfrm flipH="1">
                <a:off x="82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6" name="Arc 122"/>
              <p:cNvSpPr>
                <a:spLocks/>
              </p:cNvSpPr>
              <p:nvPr/>
            </p:nvSpPr>
            <p:spPr bwMode="auto">
              <a:xfrm>
                <a:off x="1114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7" name="Arc 123"/>
              <p:cNvSpPr>
                <a:spLocks/>
              </p:cNvSpPr>
              <p:nvPr/>
            </p:nvSpPr>
            <p:spPr bwMode="auto">
              <a:xfrm>
                <a:off x="1153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8" name="Arc 124"/>
              <p:cNvSpPr>
                <a:spLocks/>
              </p:cNvSpPr>
              <p:nvPr/>
            </p:nvSpPr>
            <p:spPr bwMode="auto">
              <a:xfrm>
                <a:off x="1188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19" name="Freeform 125"/>
              <p:cNvSpPr>
                <a:spLocks/>
              </p:cNvSpPr>
              <p:nvPr/>
            </p:nvSpPr>
            <p:spPr bwMode="auto">
              <a:xfrm>
                <a:off x="1295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0" name="Freeform 126"/>
              <p:cNvSpPr>
                <a:spLocks/>
              </p:cNvSpPr>
              <p:nvPr/>
            </p:nvSpPr>
            <p:spPr bwMode="auto">
              <a:xfrm rot="19660755" flipV="1">
                <a:off x="999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1" name="Arc 127"/>
              <p:cNvSpPr>
                <a:spLocks/>
              </p:cNvSpPr>
              <p:nvPr/>
            </p:nvSpPr>
            <p:spPr bwMode="auto">
              <a:xfrm flipH="1">
                <a:off x="29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2" name="Arc 128"/>
              <p:cNvSpPr>
                <a:spLocks/>
              </p:cNvSpPr>
              <p:nvPr/>
            </p:nvSpPr>
            <p:spPr bwMode="auto">
              <a:xfrm flipH="1">
                <a:off x="310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3" name="Arc 129"/>
              <p:cNvSpPr>
                <a:spLocks/>
              </p:cNvSpPr>
              <p:nvPr/>
            </p:nvSpPr>
            <p:spPr bwMode="auto">
              <a:xfrm>
                <a:off x="1084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4" name="Freeform 130"/>
              <p:cNvSpPr>
                <a:spLocks/>
              </p:cNvSpPr>
              <p:nvPr/>
            </p:nvSpPr>
            <p:spPr bwMode="auto">
              <a:xfrm flipH="1">
                <a:off x="192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5" name="Freeform 131"/>
              <p:cNvSpPr>
                <a:spLocks/>
              </p:cNvSpPr>
              <p:nvPr/>
            </p:nvSpPr>
            <p:spPr bwMode="auto">
              <a:xfrm flipH="1">
                <a:off x="392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6" name="Freeform 132"/>
              <p:cNvSpPr>
                <a:spLocks/>
              </p:cNvSpPr>
              <p:nvPr/>
            </p:nvSpPr>
            <p:spPr bwMode="auto">
              <a:xfrm flipH="1">
                <a:off x="706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7" name="Freeform 133"/>
              <p:cNvSpPr>
                <a:spLocks/>
              </p:cNvSpPr>
              <p:nvPr/>
            </p:nvSpPr>
            <p:spPr bwMode="auto">
              <a:xfrm>
                <a:off x="1726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8" name="Freeform 134"/>
              <p:cNvSpPr>
                <a:spLocks/>
              </p:cNvSpPr>
              <p:nvPr/>
            </p:nvSpPr>
            <p:spPr bwMode="auto">
              <a:xfrm>
                <a:off x="1521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3 w 776"/>
                  <a:gd name="T23" fmla="*/ 0 h 2368"/>
                  <a:gd name="T24" fmla="*/ 3 w 776"/>
                  <a:gd name="T25" fmla="*/ 0 h 2368"/>
                  <a:gd name="T26" fmla="*/ 3 w 776"/>
                  <a:gd name="T27" fmla="*/ 0 h 2368"/>
                  <a:gd name="T28" fmla="*/ 3 w 776"/>
                  <a:gd name="T29" fmla="*/ 0 h 2368"/>
                  <a:gd name="T30" fmla="*/ 4 w 776"/>
                  <a:gd name="T31" fmla="*/ 0 h 2368"/>
                  <a:gd name="T32" fmla="*/ 3 w 776"/>
                  <a:gd name="T33" fmla="*/ 0 h 2368"/>
                  <a:gd name="T34" fmla="*/ 4 w 776"/>
                  <a:gd name="T35" fmla="*/ 0 h 2368"/>
                  <a:gd name="T36" fmla="*/ 3 w 776"/>
                  <a:gd name="T37" fmla="*/ 0 h 2368"/>
                  <a:gd name="T38" fmla="*/ 4 w 776"/>
                  <a:gd name="T39" fmla="*/ 0 h 2368"/>
                  <a:gd name="T40" fmla="*/ 4 w 776"/>
                  <a:gd name="T41" fmla="*/ 0 h 2368"/>
                  <a:gd name="T42" fmla="*/ 4 w 776"/>
                  <a:gd name="T43" fmla="*/ 0 h 2368"/>
                  <a:gd name="T44" fmla="*/ 4 w 776"/>
                  <a:gd name="T45" fmla="*/ 0 h 2368"/>
                  <a:gd name="T46" fmla="*/ 4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29" name="Freeform 135"/>
              <p:cNvSpPr>
                <a:spLocks/>
              </p:cNvSpPr>
              <p:nvPr/>
            </p:nvSpPr>
            <p:spPr bwMode="auto">
              <a:xfrm>
                <a:off x="1543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30" name="Freeform 136"/>
              <p:cNvSpPr>
                <a:spLocks/>
              </p:cNvSpPr>
              <p:nvPr/>
            </p:nvSpPr>
            <p:spPr bwMode="auto">
              <a:xfrm rot="-1346631">
                <a:off x="1286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31" name="Freeform 137"/>
              <p:cNvSpPr>
                <a:spLocks/>
              </p:cNvSpPr>
              <p:nvPr/>
            </p:nvSpPr>
            <p:spPr bwMode="auto">
              <a:xfrm rot="1346631" flipH="1">
                <a:off x="668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996" name="Group 138"/>
          <p:cNvGrpSpPr>
            <a:grpSpLocks/>
          </p:cNvGrpSpPr>
          <p:nvPr/>
        </p:nvGrpSpPr>
        <p:grpSpPr bwMode="auto">
          <a:xfrm>
            <a:off x="1334259" y="1308617"/>
            <a:ext cx="1200150" cy="1524000"/>
            <a:chOff x="0" y="0"/>
            <a:chExt cx="2170" cy="2486"/>
          </a:xfrm>
        </p:grpSpPr>
        <p:grpSp>
          <p:nvGrpSpPr>
            <p:cNvPr id="3370" name="Group 139"/>
            <p:cNvGrpSpPr>
              <a:grpSpLocks/>
            </p:cNvGrpSpPr>
            <p:nvPr/>
          </p:nvGrpSpPr>
          <p:grpSpPr bwMode="auto">
            <a:xfrm>
              <a:off x="965" y="1910"/>
              <a:ext cx="768" cy="576"/>
              <a:chOff x="0" y="0"/>
              <a:chExt cx="768" cy="576"/>
            </a:xfrm>
          </p:grpSpPr>
          <p:sp>
            <p:nvSpPr>
              <p:cNvPr id="3502" name="Oval 14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03" name="Oval 141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71" name="Group 142"/>
            <p:cNvGrpSpPr>
              <a:grpSpLocks/>
            </p:cNvGrpSpPr>
            <p:nvPr/>
          </p:nvGrpSpPr>
          <p:grpSpPr bwMode="auto">
            <a:xfrm>
              <a:off x="1142" y="1103"/>
              <a:ext cx="768" cy="576"/>
              <a:chOff x="0" y="0"/>
              <a:chExt cx="768" cy="576"/>
            </a:xfrm>
          </p:grpSpPr>
          <p:sp>
            <p:nvSpPr>
              <p:cNvPr id="3500" name="Oval 14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501" name="Oval 144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72" name="Group 145"/>
            <p:cNvGrpSpPr>
              <a:grpSpLocks/>
            </p:cNvGrpSpPr>
            <p:nvPr/>
          </p:nvGrpSpPr>
          <p:grpSpPr bwMode="auto">
            <a:xfrm>
              <a:off x="19" y="0"/>
              <a:ext cx="768" cy="576"/>
              <a:chOff x="0" y="0"/>
              <a:chExt cx="768" cy="576"/>
            </a:xfrm>
          </p:grpSpPr>
          <p:sp>
            <p:nvSpPr>
              <p:cNvPr id="3498" name="Oval 14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499" name="Oval 147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373" name="Group 148"/>
            <p:cNvGrpSpPr>
              <a:grpSpLocks/>
            </p:cNvGrpSpPr>
            <p:nvPr/>
          </p:nvGrpSpPr>
          <p:grpSpPr bwMode="auto">
            <a:xfrm>
              <a:off x="0" y="0"/>
              <a:ext cx="2170" cy="1702"/>
              <a:chOff x="0" y="0"/>
              <a:chExt cx="2170" cy="1702"/>
            </a:xfrm>
          </p:grpSpPr>
          <p:grpSp>
            <p:nvGrpSpPr>
              <p:cNvPr id="3374" name="Group 149"/>
              <p:cNvGrpSpPr>
                <a:grpSpLocks/>
              </p:cNvGrpSpPr>
              <p:nvPr/>
            </p:nvGrpSpPr>
            <p:grpSpPr bwMode="auto">
              <a:xfrm>
                <a:off x="525" y="308"/>
                <a:ext cx="1145" cy="844"/>
                <a:chOff x="0" y="0"/>
                <a:chExt cx="2919" cy="2151"/>
              </a:xfrm>
            </p:grpSpPr>
            <p:sp>
              <p:nvSpPr>
                <p:cNvPr id="3496" name="Oval 15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97" name="Oval 151"/>
                <p:cNvSpPr>
                  <a:spLocks noChangeArrowheads="1"/>
                </p:cNvSpPr>
                <p:nvPr/>
              </p:nvSpPr>
              <p:spPr bwMode="auto">
                <a:xfrm>
                  <a:off x="1115" y="787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375" name="Group 152"/>
              <p:cNvGrpSpPr>
                <a:grpSpLocks/>
              </p:cNvGrpSpPr>
              <p:nvPr/>
            </p:nvGrpSpPr>
            <p:grpSpPr bwMode="auto">
              <a:xfrm>
                <a:off x="0" y="0"/>
                <a:ext cx="2145" cy="1702"/>
                <a:chOff x="0" y="0"/>
                <a:chExt cx="2145" cy="1702"/>
              </a:xfrm>
            </p:grpSpPr>
            <p:grpSp>
              <p:nvGrpSpPr>
                <p:cNvPr id="3398" name="Group 153"/>
                <p:cNvGrpSpPr>
                  <a:grpSpLocks/>
                </p:cNvGrpSpPr>
                <p:nvPr/>
              </p:nvGrpSpPr>
              <p:grpSpPr bwMode="auto">
                <a:xfrm>
                  <a:off x="1390" y="589"/>
                  <a:ext cx="493" cy="912"/>
                  <a:chOff x="0" y="0"/>
                  <a:chExt cx="1258" cy="2327"/>
                </a:xfrm>
              </p:grpSpPr>
              <p:sp>
                <p:nvSpPr>
                  <p:cNvPr id="3494" name="Freeform 154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95" name="Freeform 155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548" y="1618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399" name="Group 156"/>
                <p:cNvGrpSpPr>
                  <a:grpSpLocks/>
                </p:cNvGrpSpPr>
                <p:nvPr/>
              </p:nvGrpSpPr>
              <p:grpSpPr bwMode="auto">
                <a:xfrm>
                  <a:off x="1152" y="781"/>
                  <a:ext cx="966" cy="522"/>
                  <a:chOff x="0" y="0"/>
                  <a:chExt cx="2463" cy="1332"/>
                </a:xfrm>
              </p:grpSpPr>
              <p:sp>
                <p:nvSpPr>
                  <p:cNvPr id="3492" name="Freeform 157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0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93" name="Freeform 158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1489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0" name="Group 159"/>
                <p:cNvGrpSpPr>
                  <a:grpSpLocks/>
                </p:cNvGrpSpPr>
                <p:nvPr/>
              </p:nvGrpSpPr>
              <p:grpSpPr bwMode="auto">
                <a:xfrm>
                  <a:off x="1165" y="707"/>
                  <a:ext cx="971" cy="417"/>
                  <a:chOff x="0" y="0"/>
                  <a:chExt cx="2477" cy="1064"/>
                </a:xfrm>
              </p:grpSpPr>
              <p:sp>
                <p:nvSpPr>
                  <p:cNvPr id="3490" name="Freeform 160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0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91" name="Freeform 161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1545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1" name="Group 162"/>
                <p:cNvGrpSpPr>
                  <a:grpSpLocks/>
                </p:cNvGrpSpPr>
                <p:nvPr/>
              </p:nvGrpSpPr>
              <p:grpSpPr bwMode="auto">
                <a:xfrm>
                  <a:off x="1176" y="630"/>
                  <a:ext cx="969" cy="364"/>
                  <a:chOff x="0" y="0"/>
                  <a:chExt cx="2472" cy="927"/>
                </a:xfrm>
              </p:grpSpPr>
              <p:sp>
                <p:nvSpPr>
                  <p:cNvPr id="3488" name="Freeform 163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0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9" name="Freeform 164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1571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2" name="Group 165"/>
                <p:cNvGrpSpPr>
                  <a:grpSpLocks/>
                </p:cNvGrpSpPr>
                <p:nvPr/>
              </p:nvGrpSpPr>
              <p:grpSpPr bwMode="auto">
                <a:xfrm>
                  <a:off x="1189" y="543"/>
                  <a:ext cx="918" cy="258"/>
                  <a:chOff x="0" y="0"/>
                  <a:chExt cx="2342" cy="657"/>
                </a:xfrm>
              </p:grpSpPr>
              <p:sp>
                <p:nvSpPr>
                  <p:cNvPr id="3486" name="Freeform 166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0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7" name="Freeform 167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1512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3" name="Group 168"/>
                <p:cNvGrpSpPr>
                  <a:grpSpLocks/>
                </p:cNvGrpSpPr>
                <p:nvPr/>
              </p:nvGrpSpPr>
              <p:grpSpPr bwMode="auto">
                <a:xfrm>
                  <a:off x="1199" y="487"/>
                  <a:ext cx="843" cy="134"/>
                  <a:chOff x="0" y="0"/>
                  <a:chExt cx="2150" cy="343"/>
                </a:xfrm>
              </p:grpSpPr>
              <p:sp>
                <p:nvSpPr>
                  <p:cNvPr id="3484" name="Freeform 169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0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5" name="Freeform 170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1396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4" name="Group 171"/>
                <p:cNvGrpSpPr>
                  <a:grpSpLocks/>
                </p:cNvGrpSpPr>
                <p:nvPr/>
              </p:nvGrpSpPr>
              <p:grpSpPr bwMode="auto">
                <a:xfrm>
                  <a:off x="1181" y="349"/>
                  <a:ext cx="737" cy="167"/>
                  <a:chOff x="0" y="0"/>
                  <a:chExt cx="1879" cy="427"/>
                </a:xfrm>
              </p:grpSpPr>
              <p:sp>
                <p:nvSpPr>
                  <p:cNvPr id="3482" name="Freeform 172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0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3" name="Freeform 173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1217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5" name="Group 174"/>
                <p:cNvGrpSpPr>
                  <a:grpSpLocks/>
                </p:cNvGrpSpPr>
                <p:nvPr/>
              </p:nvGrpSpPr>
              <p:grpSpPr bwMode="auto">
                <a:xfrm>
                  <a:off x="279" y="637"/>
                  <a:ext cx="493" cy="912"/>
                  <a:chOff x="0" y="0"/>
                  <a:chExt cx="1257" cy="2326"/>
                </a:xfrm>
              </p:grpSpPr>
              <p:sp>
                <p:nvSpPr>
                  <p:cNvPr id="3480" name="Freeform 175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239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81" name="Freeform 176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-218" y="16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6" name="Group 177"/>
                <p:cNvGrpSpPr>
                  <a:grpSpLocks/>
                </p:cNvGrpSpPr>
                <p:nvPr/>
              </p:nvGrpSpPr>
              <p:grpSpPr bwMode="auto">
                <a:xfrm>
                  <a:off x="27" y="850"/>
                  <a:ext cx="966" cy="522"/>
                  <a:chOff x="0" y="0"/>
                  <a:chExt cx="2463" cy="1332"/>
                </a:xfrm>
              </p:grpSpPr>
              <p:sp>
                <p:nvSpPr>
                  <p:cNvPr id="3478" name="Freeform 178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649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9" name="Freeform 179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0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7" name="Group 180"/>
                <p:cNvGrpSpPr>
                  <a:grpSpLocks/>
                </p:cNvGrpSpPr>
                <p:nvPr/>
              </p:nvGrpSpPr>
              <p:grpSpPr bwMode="auto">
                <a:xfrm>
                  <a:off x="9" y="777"/>
                  <a:ext cx="971" cy="417"/>
                  <a:chOff x="0" y="0"/>
                  <a:chExt cx="2477" cy="1064"/>
                </a:xfrm>
              </p:grpSpPr>
              <p:sp>
                <p:nvSpPr>
                  <p:cNvPr id="3476" name="Freeform 181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741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7" name="Freeform 182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0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8" name="Group 183"/>
                <p:cNvGrpSpPr>
                  <a:grpSpLocks/>
                </p:cNvGrpSpPr>
                <p:nvPr/>
              </p:nvGrpSpPr>
              <p:grpSpPr bwMode="auto">
                <a:xfrm>
                  <a:off x="0" y="700"/>
                  <a:ext cx="969" cy="363"/>
                  <a:chOff x="0" y="0"/>
                  <a:chExt cx="2472" cy="927"/>
                </a:xfrm>
              </p:grpSpPr>
              <p:sp>
                <p:nvSpPr>
                  <p:cNvPr id="3474" name="Freeform 184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795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5" name="Freeform 185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0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09" name="Group 186"/>
                <p:cNvGrpSpPr>
                  <a:grpSpLocks/>
                </p:cNvGrpSpPr>
                <p:nvPr/>
              </p:nvGrpSpPr>
              <p:grpSpPr bwMode="auto">
                <a:xfrm>
                  <a:off x="38" y="613"/>
                  <a:ext cx="918" cy="257"/>
                  <a:chOff x="0" y="0"/>
                  <a:chExt cx="2342" cy="657"/>
                </a:xfrm>
              </p:grpSpPr>
              <p:sp>
                <p:nvSpPr>
                  <p:cNvPr id="3472" name="Freeform 187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797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3" name="Freeform 188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0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0" name="Group 189"/>
                <p:cNvGrpSpPr>
                  <a:grpSpLocks/>
                </p:cNvGrpSpPr>
                <p:nvPr/>
              </p:nvGrpSpPr>
              <p:grpSpPr bwMode="auto">
                <a:xfrm>
                  <a:off x="103" y="556"/>
                  <a:ext cx="843" cy="134"/>
                  <a:chOff x="0" y="0"/>
                  <a:chExt cx="2150" cy="343"/>
                </a:xfrm>
              </p:grpSpPr>
              <p:sp>
                <p:nvSpPr>
                  <p:cNvPr id="3470" name="Freeform 190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746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71" name="Freeform 191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0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1" name="Group 192"/>
                <p:cNvGrpSpPr>
                  <a:grpSpLocks/>
                </p:cNvGrpSpPr>
                <p:nvPr/>
              </p:nvGrpSpPr>
              <p:grpSpPr bwMode="auto">
                <a:xfrm>
                  <a:off x="227" y="418"/>
                  <a:ext cx="737" cy="167"/>
                  <a:chOff x="0" y="0"/>
                  <a:chExt cx="1879" cy="427"/>
                </a:xfrm>
              </p:grpSpPr>
              <p:sp>
                <p:nvSpPr>
                  <p:cNvPr id="3468" name="Freeform 193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646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9" name="Freeform 194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2" name="Group 195"/>
                <p:cNvGrpSpPr>
                  <a:grpSpLocks/>
                </p:cNvGrpSpPr>
                <p:nvPr/>
              </p:nvGrpSpPr>
              <p:grpSpPr bwMode="auto">
                <a:xfrm>
                  <a:off x="271" y="341"/>
                  <a:ext cx="725" cy="218"/>
                  <a:chOff x="0" y="0"/>
                  <a:chExt cx="1850" cy="554"/>
                </a:xfrm>
              </p:grpSpPr>
              <p:sp>
                <p:nvSpPr>
                  <p:cNvPr id="3466" name="Freeform 196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617" y="33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7" name="Freeform 197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3" name="Group 198"/>
                <p:cNvGrpSpPr>
                  <a:grpSpLocks/>
                </p:cNvGrpSpPr>
                <p:nvPr/>
              </p:nvGrpSpPr>
              <p:grpSpPr bwMode="auto">
                <a:xfrm>
                  <a:off x="357" y="231"/>
                  <a:ext cx="693" cy="291"/>
                  <a:chOff x="0" y="0"/>
                  <a:chExt cx="693" cy="291"/>
                </a:xfrm>
              </p:grpSpPr>
              <p:sp>
                <p:nvSpPr>
                  <p:cNvPr id="3464" name="Freeform 199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209" y="207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5" name="Freeform 200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0" y="0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4" name="Group 201"/>
                <p:cNvGrpSpPr>
                  <a:grpSpLocks/>
                </p:cNvGrpSpPr>
                <p:nvPr/>
              </p:nvGrpSpPr>
              <p:grpSpPr bwMode="auto">
                <a:xfrm>
                  <a:off x="439" y="118"/>
                  <a:ext cx="664" cy="349"/>
                  <a:chOff x="0" y="0"/>
                  <a:chExt cx="664" cy="349"/>
                </a:xfrm>
              </p:grpSpPr>
              <p:sp>
                <p:nvSpPr>
                  <p:cNvPr id="3462" name="Freeform 202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173" y="265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3" name="Freeform 203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0" y="0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5" name="Group 204"/>
                <p:cNvGrpSpPr>
                  <a:grpSpLocks/>
                </p:cNvGrpSpPr>
                <p:nvPr/>
              </p:nvGrpSpPr>
              <p:grpSpPr bwMode="auto">
                <a:xfrm>
                  <a:off x="669" y="30"/>
                  <a:ext cx="305" cy="593"/>
                  <a:chOff x="0" y="0"/>
                  <a:chExt cx="778" cy="1512"/>
                </a:xfrm>
              </p:grpSpPr>
              <p:sp>
                <p:nvSpPr>
                  <p:cNvPr id="3460" name="Freeform 205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119" y="852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61" name="Freeform 206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-127" y="127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6" name="Group 207"/>
                <p:cNvGrpSpPr>
                  <a:grpSpLocks/>
                </p:cNvGrpSpPr>
                <p:nvPr/>
              </p:nvGrpSpPr>
              <p:grpSpPr bwMode="auto">
                <a:xfrm>
                  <a:off x="788" y="0"/>
                  <a:ext cx="248" cy="601"/>
                  <a:chOff x="0" y="0"/>
                  <a:chExt cx="634" cy="1534"/>
                </a:xfrm>
              </p:grpSpPr>
              <p:sp>
                <p:nvSpPr>
                  <p:cNvPr id="3458" name="Freeform 208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6" y="89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9" name="Freeform 209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116" y="116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7" name="Group 210"/>
                <p:cNvGrpSpPr>
                  <a:grpSpLocks/>
                </p:cNvGrpSpPr>
                <p:nvPr/>
              </p:nvGrpSpPr>
              <p:grpSpPr bwMode="auto">
                <a:xfrm>
                  <a:off x="1136" y="252"/>
                  <a:ext cx="723" cy="222"/>
                  <a:chOff x="0" y="0"/>
                  <a:chExt cx="1845" cy="566"/>
                </a:xfrm>
              </p:grpSpPr>
              <p:sp>
                <p:nvSpPr>
                  <p:cNvPr id="3456" name="Freeform 211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0" y="351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7" name="Freeform 212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1183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18" name="Group 213"/>
                <p:cNvGrpSpPr>
                  <a:grpSpLocks/>
                </p:cNvGrpSpPr>
                <p:nvPr/>
              </p:nvGrpSpPr>
              <p:grpSpPr bwMode="auto">
                <a:xfrm>
                  <a:off x="1081" y="163"/>
                  <a:ext cx="699" cy="282"/>
                  <a:chOff x="0" y="0"/>
                  <a:chExt cx="1781" cy="717"/>
                </a:xfrm>
              </p:grpSpPr>
              <p:sp>
                <p:nvSpPr>
                  <p:cNvPr id="3454" name="Freeform 214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0" y="50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5" name="Freeform 215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1119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419" name="Freeform 216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51" y="370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420" name="Freeform 217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62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421" name="Group 218"/>
                <p:cNvGrpSpPr>
                  <a:grpSpLocks/>
                </p:cNvGrpSpPr>
                <p:nvPr/>
              </p:nvGrpSpPr>
              <p:grpSpPr bwMode="auto">
                <a:xfrm>
                  <a:off x="1127" y="5"/>
                  <a:ext cx="251" cy="596"/>
                  <a:chOff x="0" y="0"/>
                  <a:chExt cx="640" cy="1520"/>
                </a:xfrm>
              </p:grpSpPr>
              <p:sp>
                <p:nvSpPr>
                  <p:cNvPr id="3452" name="Freeform 219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-439" y="897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3" name="Freeform 220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209" y="138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2" name="Group 221"/>
                <p:cNvGrpSpPr>
                  <a:grpSpLocks/>
                </p:cNvGrpSpPr>
                <p:nvPr/>
              </p:nvGrpSpPr>
              <p:grpSpPr bwMode="auto">
                <a:xfrm>
                  <a:off x="1180" y="53"/>
                  <a:ext cx="398" cy="574"/>
                  <a:chOff x="0" y="0"/>
                  <a:chExt cx="1017" cy="1464"/>
                </a:xfrm>
              </p:grpSpPr>
              <p:sp>
                <p:nvSpPr>
                  <p:cNvPr id="3450" name="Freeform 222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-443" y="750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51" name="Freeform 223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494" y="96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3" name="Group 224"/>
                <p:cNvGrpSpPr>
                  <a:grpSpLocks/>
                </p:cNvGrpSpPr>
                <p:nvPr/>
              </p:nvGrpSpPr>
              <p:grpSpPr bwMode="auto">
                <a:xfrm>
                  <a:off x="1100" y="2"/>
                  <a:ext cx="95" cy="567"/>
                  <a:chOff x="0" y="0"/>
                  <a:chExt cx="243" cy="1448"/>
                </a:xfrm>
              </p:grpSpPr>
              <p:sp>
                <p:nvSpPr>
                  <p:cNvPr id="3448" name="Freeform 225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434" y="928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9" name="Freeform 226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80" y="186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4" name="Group 227"/>
                <p:cNvGrpSpPr>
                  <a:grpSpLocks/>
                </p:cNvGrpSpPr>
                <p:nvPr/>
              </p:nvGrpSpPr>
              <p:grpSpPr bwMode="auto">
                <a:xfrm>
                  <a:off x="399" y="683"/>
                  <a:ext cx="425" cy="960"/>
                  <a:chOff x="0" y="0"/>
                  <a:chExt cx="1085" cy="2450"/>
                </a:xfrm>
              </p:grpSpPr>
              <p:sp>
                <p:nvSpPr>
                  <p:cNvPr id="3446" name="Freeform 228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67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7" name="Freeform 229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-218" y="1741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5" name="Group 230"/>
                <p:cNvGrpSpPr>
                  <a:grpSpLocks/>
                </p:cNvGrpSpPr>
                <p:nvPr/>
              </p:nvGrpSpPr>
              <p:grpSpPr bwMode="auto">
                <a:xfrm>
                  <a:off x="600" y="748"/>
                  <a:ext cx="300" cy="930"/>
                  <a:chOff x="0" y="0"/>
                  <a:chExt cx="766" cy="2373"/>
                </a:xfrm>
              </p:grpSpPr>
              <p:sp>
                <p:nvSpPr>
                  <p:cNvPr id="3444" name="Freeform 231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8" y="642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5" name="Freeform 232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3" y="1700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6" name="Group 233"/>
                <p:cNvGrpSpPr>
                  <a:grpSpLocks/>
                </p:cNvGrpSpPr>
                <p:nvPr/>
              </p:nvGrpSpPr>
              <p:grpSpPr bwMode="auto">
                <a:xfrm rot="88588">
                  <a:off x="808" y="769"/>
                  <a:ext cx="180" cy="913"/>
                  <a:chOff x="0" y="0"/>
                  <a:chExt cx="492" cy="2604"/>
                </a:xfrm>
              </p:grpSpPr>
              <p:sp>
                <p:nvSpPr>
                  <p:cNvPr id="3442" name="Freeform 234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516" y="70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3" name="Freeform 235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222" y="1906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7" name="Group 236"/>
                <p:cNvGrpSpPr>
                  <a:grpSpLocks/>
                </p:cNvGrpSpPr>
                <p:nvPr/>
              </p:nvGrpSpPr>
              <p:grpSpPr bwMode="auto">
                <a:xfrm>
                  <a:off x="1336" y="662"/>
                  <a:ext cx="442" cy="951"/>
                  <a:chOff x="0" y="0"/>
                  <a:chExt cx="1125" cy="2426"/>
                </a:xfrm>
              </p:grpSpPr>
              <p:sp>
                <p:nvSpPr>
                  <p:cNvPr id="3440" name="Freeform 237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41" name="Freeform 238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415" y="17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8" name="Group 239"/>
                <p:cNvGrpSpPr>
                  <a:grpSpLocks/>
                </p:cNvGrpSpPr>
                <p:nvPr/>
              </p:nvGrpSpPr>
              <p:grpSpPr bwMode="auto">
                <a:xfrm>
                  <a:off x="1276" y="721"/>
                  <a:ext cx="347" cy="951"/>
                  <a:chOff x="0" y="0"/>
                  <a:chExt cx="883" cy="2426"/>
                </a:xfrm>
              </p:grpSpPr>
              <p:sp>
                <p:nvSpPr>
                  <p:cNvPr id="3438" name="Freeform 240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-675" y="673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9" name="Freeform 241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204" y="1747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29" name="Group 242"/>
                <p:cNvGrpSpPr>
                  <a:grpSpLocks/>
                </p:cNvGrpSpPr>
                <p:nvPr/>
              </p:nvGrpSpPr>
              <p:grpSpPr bwMode="auto">
                <a:xfrm>
                  <a:off x="1208" y="767"/>
                  <a:ext cx="243" cy="935"/>
                  <a:chOff x="0" y="0"/>
                  <a:chExt cx="619" cy="2386"/>
                </a:xfrm>
              </p:grpSpPr>
              <p:sp>
                <p:nvSpPr>
                  <p:cNvPr id="3436" name="Freeform 243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678" y="678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7" name="Freeform 244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4" y="1762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30" name="Group 245"/>
                <p:cNvGrpSpPr>
                  <a:grpSpLocks/>
                </p:cNvGrpSpPr>
                <p:nvPr/>
              </p:nvGrpSpPr>
              <p:grpSpPr bwMode="auto">
                <a:xfrm>
                  <a:off x="1134" y="813"/>
                  <a:ext cx="159" cy="870"/>
                  <a:chOff x="0" y="0"/>
                  <a:chExt cx="405" cy="2219"/>
                </a:xfrm>
              </p:grpSpPr>
              <p:sp>
                <p:nvSpPr>
                  <p:cNvPr id="3434" name="Freeform 246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613" y="613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5" name="Freeform 247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183" y="1631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431" name="Group 248"/>
                <p:cNvGrpSpPr>
                  <a:grpSpLocks/>
                </p:cNvGrpSpPr>
                <p:nvPr/>
              </p:nvGrpSpPr>
              <p:grpSpPr bwMode="auto">
                <a:xfrm>
                  <a:off x="930" y="826"/>
                  <a:ext cx="167" cy="857"/>
                  <a:chOff x="0" y="0"/>
                  <a:chExt cx="426" cy="2185"/>
                </a:xfrm>
              </p:grpSpPr>
              <p:sp>
                <p:nvSpPr>
                  <p:cNvPr id="3432" name="Freeform 249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387" y="625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433" name="Freeform 250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238" y="1650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376" name="Freeform 251"/>
              <p:cNvSpPr>
                <a:spLocks/>
              </p:cNvSpPr>
              <p:nvPr/>
            </p:nvSpPr>
            <p:spPr bwMode="auto">
              <a:xfrm flipH="1">
                <a:off x="758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77" name="Arc 252"/>
              <p:cNvSpPr>
                <a:spLocks/>
              </p:cNvSpPr>
              <p:nvPr/>
            </p:nvSpPr>
            <p:spPr bwMode="auto">
              <a:xfrm flipH="1">
                <a:off x="413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78" name="Arc 253"/>
              <p:cNvSpPr>
                <a:spLocks/>
              </p:cNvSpPr>
              <p:nvPr/>
            </p:nvSpPr>
            <p:spPr bwMode="auto">
              <a:xfrm flipV="1">
                <a:off x="1163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79" name="Arc 254"/>
              <p:cNvSpPr>
                <a:spLocks/>
              </p:cNvSpPr>
              <p:nvPr/>
            </p:nvSpPr>
            <p:spPr bwMode="auto">
              <a:xfrm flipH="1">
                <a:off x="497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0" name="Arc 255"/>
              <p:cNvSpPr>
                <a:spLocks/>
              </p:cNvSpPr>
              <p:nvPr/>
            </p:nvSpPr>
            <p:spPr bwMode="auto">
              <a:xfrm flipH="1">
                <a:off x="152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1" name="Arc 256"/>
              <p:cNvSpPr>
                <a:spLocks/>
              </p:cNvSpPr>
              <p:nvPr/>
            </p:nvSpPr>
            <p:spPr bwMode="auto">
              <a:xfrm flipH="1">
                <a:off x="82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2" name="Arc 257"/>
              <p:cNvSpPr>
                <a:spLocks/>
              </p:cNvSpPr>
              <p:nvPr/>
            </p:nvSpPr>
            <p:spPr bwMode="auto">
              <a:xfrm>
                <a:off x="1114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3" name="Arc 258"/>
              <p:cNvSpPr>
                <a:spLocks/>
              </p:cNvSpPr>
              <p:nvPr/>
            </p:nvSpPr>
            <p:spPr bwMode="auto">
              <a:xfrm>
                <a:off x="1153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4" name="Arc 259"/>
              <p:cNvSpPr>
                <a:spLocks/>
              </p:cNvSpPr>
              <p:nvPr/>
            </p:nvSpPr>
            <p:spPr bwMode="auto">
              <a:xfrm>
                <a:off x="1188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5" name="Freeform 260"/>
              <p:cNvSpPr>
                <a:spLocks/>
              </p:cNvSpPr>
              <p:nvPr/>
            </p:nvSpPr>
            <p:spPr bwMode="auto">
              <a:xfrm>
                <a:off x="1295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6" name="Freeform 261"/>
              <p:cNvSpPr>
                <a:spLocks/>
              </p:cNvSpPr>
              <p:nvPr/>
            </p:nvSpPr>
            <p:spPr bwMode="auto">
              <a:xfrm rot="19660755" flipV="1">
                <a:off x="999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7" name="Arc 262"/>
              <p:cNvSpPr>
                <a:spLocks/>
              </p:cNvSpPr>
              <p:nvPr/>
            </p:nvSpPr>
            <p:spPr bwMode="auto">
              <a:xfrm flipH="1">
                <a:off x="29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8" name="Arc 263"/>
              <p:cNvSpPr>
                <a:spLocks/>
              </p:cNvSpPr>
              <p:nvPr/>
            </p:nvSpPr>
            <p:spPr bwMode="auto">
              <a:xfrm flipH="1">
                <a:off x="310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89" name="Arc 264"/>
              <p:cNvSpPr>
                <a:spLocks/>
              </p:cNvSpPr>
              <p:nvPr/>
            </p:nvSpPr>
            <p:spPr bwMode="auto">
              <a:xfrm>
                <a:off x="1084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0" name="Freeform 265"/>
              <p:cNvSpPr>
                <a:spLocks/>
              </p:cNvSpPr>
              <p:nvPr/>
            </p:nvSpPr>
            <p:spPr bwMode="auto">
              <a:xfrm flipH="1">
                <a:off x="192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1" name="Freeform 266"/>
              <p:cNvSpPr>
                <a:spLocks/>
              </p:cNvSpPr>
              <p:nvPr/>
            </p:nvSpPr>
            <p:spPr bwMode="auto">
              <a:xfrm flipH="1">
                <a:off x="392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2" name="Freeform 267"/>
              <p:cNvSpPr>
                <a:spLocks/>
              </p:cNvSpPr>
              <p:nvPr/>
            </p:nvSpPr>
            <p:spPr bwMode="auto">
              <a:xfrm flipH="1">
                <a:off x="706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3" name="Freeform 268"/>
              <p:cNvSpPr>
                <a:spLocks/>
              </p:cNvSpPr>
              <p:nvPr/>
            </p:nvSpPr>
            <p:spPr bwMode="auto">
              <a:xfrm>
                <a:off x="1726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4" name="Freeform 269"/>
              <p:cNvSpPr>
                <a:spLocks/>
              </p:cNvSpPr>
              <p:nvPr/>
            </p:nvSpPr>
            <p:spPr bwMode="auto">
              <a:xfrm>
                <a:off x="1521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3 w 776"/>
                  <a:gd name="T23" fmla="*/ 0 h 2368"/>
                  <a:gd name="T24" fmla="*/ 3 w 776"/>
                  <a:gd name="T25" fmla="*/ 0 h 2368"/>
                  <a:gd name="T26" fmla="*/ 3 w 776"/>
                  <a:gd name="T27" fmla="*/ 0 h 2368"/>
                  <a:gd name="T28" fmla="*/ 3 w 776"/>
                  <a:gd name="T29" fmla="*/ 0 h 2368"/>
                  <a:gd name="T30" fmla="*/ 4 w 776"/>
                  <a:gd name="T31" fmla="*/ 0 h 2368"/>
                  <a:gd name="T32" fmla="*/ 3 w 776"/>
                  <a:gd name="T33" fmla="*/ 0 h 2368"/>
                  <a:gd name="T34" fmla="*/ 4 w 776"/>
                  <a:gd name="T35" fmla="*/ 0 h 2368"/>
                  <a:gd name="T36" fmla="*/ 3 w 776"/>
                  <a:gd name="T37" fmla="*/ 0 h 2368"/>
                  <a:gd name="T38" fmla="*/ 4 w 776"/>
                  <a:gd name="T39" fmla="*/ 0 h 2368"/>
                  <a:gd name="T40" fmla="*/ 4 w 776"/>
                  <a:gd name="T41" fmla="*/ 0 h 2368"/>
                  <a:gd name="T42" fmla="*/ 4 w 776"/>
                  <a:gd name="T43" fmla="*/ 0 h 2368"/>
                  <a:gd name="T44" fmla="*/ 4 w 776"/>
                  <a:gd name="T45" fmla="*/ 0 h 2368"/>
                  <a:gd name="T46" fmla="*/ 4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5" name="Freeform 270"/>
              <p:cNvSpPr>
                <a:spLocks/>
              </p:cNvSpPr>
              <p:nvPr/>
            </p:nvSpPr>
            <p:spPr bwMode="auto">
              <a:xfrm>
                <a:off x="1543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6" name="Freeform 271"/>
              <p:cNvSpPr>
                <a:spLocks/>
              </p:cNvSpPr>
              <p:nvPr/>
            </p:nvSpPr>
            <p:spPr bwMode="auto">
              <a:xfrm rot="-1346631">
                <a:off x="1286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397" name="Freeform 272"/>
              <p:cNvSpPr>
                <a:spLocks/>
              </p:cNvSpPr>
              <p:nvPr/>
            </p:nvSpPr>
            <p:spPr bwMode="auto">
              <a:xfrm rot="1346631" flipH="1">
                <a:off x="668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077" name="Group 273"/>
          <p:cNvGrpSpPr>
            <a:grpSpLocks noChangeAspect="1"/>
          </p:cNvGrpSpPr>
          <p:nvPr/>
        </p:nvGrpSpPr>
        <p:grpSpPr bwMode="auto">
          <a:xfrm>
            <a:off x="50872" y="-8620"/>
            <a:ext cx="8947904" cy="6931025"/>
            <a:chOff x="0" y="0"/>
            <a:chExt cx="5781" cy="4368"/>
          </a:xfrm>
        </p:grpSpPr>
        <p:grpSp>
          <p:nvGrpSpPr>
            <p:cNvPr id="3356" name="Group 274"/>
            <p:cNvGrpSpPr>
              <a:grpSpLocks noChangeAspect="1"/>
            </p:cNvGrpSpPr>
            <p:nvPr/>
          </p:nvGrpSpPr>
          <p:grpSpPr bwMode="auto">
            <a:xfrm>
              <a:off x="0" y="0"/>
              <a:ext cx="5760" cy="4368"/>
              <a:chOff x="0" y="0"/>
              <a:chExt cx="5760" cy="4368"/>
            </a:xfrm>
          </p:grpSpPr>
          <p:pic>
            <p:nvPicPr>
              <p:cNvPr id="3366" name="Picture 275" descr="ttrtrtr115138067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7" name="Picture 276" descr="ttrtrtr115138067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3504" y="2088"/>
                <a:ext cx="4320" cy="1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8" name="Picture 277" descr="ttrtrtr115138067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2088" y="2112"/>
                <a:ext cx="432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9" name="Picture 278" descr="ttrtrtr115138067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4224"/>
                <a:ext cx="5760" cy="1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357" name="Group 279"/>
            <p:cNvGrpSpPr>
              <a:grpSpLocks noChangeAspect="1"/>
            </p:cNvGrpSpPr>
            <p:nvPr/>
          </p:nvGrpSpPr>
          <p:grpSpPr bwMode="auto">
            <a:xfrm>
              <a:off x="0" y="24"/>
              <a:ext cx="5781" cy="4320"/>
              <a:chOff x="0" y="0"/>
              <a:chExt cx="5781" cy="4320"/>
            </a:xfrm>
          </p:grpSpPr>
          <p:pic>
            <p:nvPicPr>
              <p:cNvPr id="3358" name="Picture 280" descr="flower[1][1][1]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" y="41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59" name="Picture 281" descr="flower[1][1][1]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942"/>
                <a:ext cx="576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0" name="Picture 282" descr="flower[1][1][1]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-197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1" name="Picture 283" descr="flower[1][1][1][1]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-5400000">
                <a:off x="3411" y="1971"/>
                <a:ext cx="4320" cy="3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2" name="Picture 284" descr="0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3" name="Picture 285" descr="0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4" name="Picture 286" descr="0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0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365" name="Picture 287" descr="012"/>
              <p:cNvPicPr>
                <a:picLocks noChangeAspect="1" noChangeArrowheads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0800000">
                <a:off x="4944" y="3597"/>
                <a:ext cx="816" cy="7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8140" name="Group 288"/>
          <p:cNvGrpSpPr>
            <a:grpSpLocks/>
          </p:cNvGrpSpPr>
          <p:nvPr/>
        </p:nvGrpSpPr>
        <p:grpSpPr bwMode="auto">
          <a:xfrm>
            <a:off x="1008349" y="4117862"/>
            <a:ext cx="1028700" cy="1524000"/>
            <a:chOff x="0" y="0"/>
            <a:chExt cx="2170" cy="2486"/>
          </a:xfrm>
        </p:grpSpPr>
        <p:grpSp>
          <p:nvGrpSpPr>
            <p:cNvPr id="3222" name="Group 289"/>
            <p:cNvGrpSpPr>
              <a:grpSpLocks/>
            </p:cNvGrpSpPr>
            <p:nvPr/>
          </p:nvGrpSpPr>
          <p:grpSpPr bwMode="auto">
            <a:xfrm>
              <a:off x="965" y="1910"/>
              <a:ext cx="768" cy="576"/>
              <a:chOff x="0" y="0"/>
              <a:chExt cx="768" cy="576"/>
            </a:xfrm>
          </p:grpSpPr>
          <p:sp>
            <p:nvSpPr>
              <p:cNvPr id="3354" name="Oval 29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55" name="Oval 291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23" name="Group 292"/>
            <p:cNvGrpSpPr>
              <a:grpSpLocks/>
            </p:cNvGrpSpPr>
            <p:nvPr/>
          </p:nvGrpSpPr>
          <p:grpSpPr bwMode="auto">
            <a:xfrm>
              <a:off x="1142" y="1103"/>
              <a:ext cx="768" cy="576"/>
              <a:chOff x="0" y="0"/>
              <a:chExt cx="768" cy="576"/>
            </a:xfrm>
          </p:grpSpPr>
          <p:sp>
            <p:nvSpPr>
              <p:cNvPr id="3352" name="Oval 293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53" name="Oval 294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24" name="Group 295"/>
            <p:cNvGrpSpPr>
              <a:grpSpLocks/>
            </p:cNvGrpSpPr>
            <p:nvPr/>
          </p:nvGrpSpPr>
          <p:grpSpPr bwMode="auto">
            <a:xfrm>
              <a:off x="19" y="0"/>
              <a:ext cx="768" cy="576"/>
              <a:chOff x="0" y="0"/>
              <a:chExt cx="768" cy="576"/>
            </a:xfrm>
          </p:grpSpPr>
          <p:sp>
            <p:nvSpPr>
              <p:cNvPr id="3350" name="Oval 296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351" name="Oval 297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225" name="Group 298"/>
            <p:cNvGrpSpPr>
              <a:grpSpLocks/>
            </p:cNvGrpSpPr>
            <p:nvPr/>
          </p:nvGrpSpPr>
          <p:grpSpPr bwMode="auto">
            <a:xfrm>
              <a:off x="0" y="0"/>
              <a:ext cx="2170" cy="1702"/>
              <a:chOff x="0" y="0"/>
              <a:chExt cx="2170" cy="1702"/>
            </a:xfrm>
          </p:grpSpPr>
          <p:grpSp>
            <p:nvGrpSpPr>
              <p:cNvPr id="3226" name="Group 299"/>
              <p:cNvGrpSpPr>
                <a:grpSpLocks/>
              </p:cNvGrpSpPr>
              <p:nvPr/>
            </p:nvGrpSpPr>
            <p:grpSpPr bwMode="auto">
              <a:xfrm>
                <a:off x="525" y="308"/>
                <a:ext cx="1145" cy="844"/>
                <a:chOff x="0" y="0"/>
                <a:chExt cx="2919" cy="2151"/>
              </a:xfrm>
            </p:grpSpPr>
            <p:sp>
              <p:nvSpPr>
                <p:cNvPr id="3348" name="Oval 300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349" name="Oval 301"/>
                <p:cNvSpPr>
                  <a:spLocks noChangeArrowheads="1"/>
                </p:cNvSpPr>
                <p:nvPr/>
              </p:nvSpPr>
              <p:spPr bwMode="auto">
                <a:xfrm>
                  <a:off x="1115" y="787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27" name="Group 302"/>
              <p:cNvGrpSpPr>
                <a:grpSpLocks/>
              </p:cNvGrpSpPr>
              <p:nvPr/>
            </p:nvGrpSpPr>
            <p:grpSpPr bwMode="auto">
              <a:xfrm>
                <a:off x="0" y="0"/>
                <a:ext cx="2145" cy="1702"/>
                <a:chOff x="0" y="0"/>
                <a:chExt cx="2145" cy="1702"/>
              </a:xfrm>
            </p:grpSpPr>
            <p:grpSp>
              <p:nvGrpSpPr>
                <p:cNvPr id="3250" name="Group 303"/>
                <p:cNvGrpSpPr>
                  <a:grpSpLocks/>
                </p:cNvGrpSpPr>
                <p:nvPr/>
              </p:nvGrpSpPr>
              <p:grpSpPr bwMode="auto">
                <a:xfrm>
                  <a:off x="1390" y="589"/>
                  <a:ext cx="493" cy="912"/>
                  <a:chOff x="0" y="0"/>
                  <a:chExt cx="1258" cy="2327"/>
                </a:xfrm>
              </p:grpSpPr>
              <p:sp>
                <p:nvSpPr>
                  <p:cNvPr id="3346" name="Freeform 304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7" name="Freeform 305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548" y="1618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1" name="Group 306"/>
                <p:cNvGrpSpPr>
                  <a:grpSpLocks/>
                </p:cNvGrpSpPr>
                <p:nvPr/>
              </p:nvGrpSpPr>
              <p:grpSpPr bwMode="auto">
                <a:xfrm>
                  <a:off x="1152" y="781"/>
                  <a:ext cx="966" cy="522"/>
                  <a:chOff x="0" y="0"/>
                  <a:chExt cx="2463" cy="1332"/>
                </a:xfrm>
              </p:grpSpPr>
              <p:sp>
                <p:nvSpPr>
                  <p:cNvPr id="3344" name="Freeform 307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0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5" name="Freeform 308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1489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2" name="Group 309"/>
                <p:cNvGrpSpPr>
                  <a:grpSpLocks/>
                </p:cNvGrpSpPr>
                <p:nvPr/>
              </p:nvGrpSpPr>
              <p:grpSpPr bwMode="auto">
                <a:xfrm>
                  <a:off x="1165" y="707"/>
                  <a:ext cx="971" cy="417"/>
                  <a:chOff x="0" y="0"/>
                  <a:chExt cx="2477" cy="1064"/>
                </a:xfrm>
              </p:grpSpPr>
              <p:sp>
                <p:nvSpPr>
                  <p:cNvPr id="3342" name="Freeform 310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0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3" name="Freeform 311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1545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3" name="Group 312"/>
                <p:cNvGrpSpPr>
                  <a:grpSpLocks/>
                </p:cNvGrpSpPr>
                <p:nvPr/>
              </p:nvGrpSpPr>
              <p:grpSpPr bwMode="auto">
                <a:xfrm>
                  <a:off x="1176" y="630"/>
                  <a:ext cx="969" cy="364"/>
                  <a:chOff x="0" y="0"/>
                  <a:chExt cx="2472" cy="927"/>
                </a:xfrm>
              </p:grpSpPr>
              <p:sp>
                <p:nvSpPr>
                  <p:cNvPr id="3340" name="Freeform 313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0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41" name="Freeform 314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1571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4" name="Group 315"/>
                <p:cNvGrpSpPr>
                  <a:grpSpLocks/>
                </p:cNvGrpSpPr>
                <p:nvPr/>
              </p:nvGrpSpPr>
              <p:grpSpPr bwMode="auto">
                <a:xfrm>
                  <a:off x="1189" y="543"/>
                  <a:ext cx="918" cy="258"/>
                  <a:chOff x="0" y="0"/>
                  <a:chExt cx="2342" cy="657"/>
                </a:xfrm>
              </p:grpSpPr>
              <p:sp>
                <p:nvSpPr>
                  <p:cNvPr id="3338" name="Freeform 316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0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9" name="Freeform 317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1512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5" name="Group 318"/>
                <p:cNvGrpSpPr>
                  <a:grpSpLocks/>
                </p:cNvGrpSpPr>
                <p:nvPr/>
              </p:nvGrpSpPr>
              <p:grpSpPr bwMode="auto">
                <a:xfrm>
                  <a:off x="1199" y="487"/>
                  <a:ext cx="843" cy="134"/>
                  <a:chOff x="0" y="0"/>
                  <a:chExt cx="2150" cy="343"/>
                </a:xfrm>
              </p:grpSpPr>
              <p:sp>
                <p:nvSpPr>
                  <p:cNvPr id="3336" name="Freeform 319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0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7" name="Freeform 320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1396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6" name="Group 321"/>
                <p:cNvGrpSpPr>
                  <a:grpSpLocks/>
                </p:cNvGrpSpPr>
                <p:nvPr/>
              </p:nvGrpSpPr>
              <p:grpSpPr bwMode="auto">
                <a:xfrm>
                  <a:off x="1181" y="349"/>
                  <a:ext cx="737" cy="167"/>
                  <a:chOff x="0" y="0"/>
                  <a:chExt cx="1879" cy="427"/>
                </a:xfrm>
              </p:grpSpPr>
              <p:sp>
                <p:nvSpPr>
                  <p:cNvPr id="3334" name="Freeform 322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0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5" name="Freeform 323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1217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7" name="Group 324"/>
                <p:cNvGrpSpPr>
                  <a:grpSpLocks/>
                </p:cNvGrpSpPr>
                <p:nvPr/>
              </p:nvGrpSpPr>
              <p:grpSpPr bwMode="auto">
                <a:xfrm>
                  <a:off x="279" y="637"/>
                  <a:ext cx="493" cy="912"/>
                  <a:chOff x="0" y="0"/>
                  <a:chExt cx="1257" cy="2326"/>
                </a:xfrm>
              </p:grpSpPr>
              <p:sp>
                <p:nvSpPr>
                  <p:cNvPr id="3332" name="Freeform 325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239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3" name="Freeform 326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-218" y="16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8" name="Group 327"/>
                <p:cNvGrpSpPr>
                  <a:grpSpLocks/>
                </p:cNvGrpSpPr>
                <p:nvPr/>
              </p:nvGrpSpPr>
              <p:grpSpPr bwMode="auto">
                <a:xfrm>
                  <a:off x="27" y="850"/>
                  <a:ext cx="966" cy="522"/>
                  <a:chOff x="0" y="0"/>
                  <a:chExt cx="2463" cy="1332"/>
                </a:xfrm>
              </p:grpSpPr>
              <p:sp>
                <p:nvSpPr>
                  <p:cNvPr id="3330" name="Freeform 328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649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31" name="Freeform 329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0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59" name="Group 330"/>
                <p:cNvGrpSpPr>
                  <a:grpSpLocks/>
                </p:cNvGrpSpPr>
                <p:nvPr/>
              </p:nvGrpSpPr>
              <p:grpSpPr bwMode="auto">
                <a:xfrm>
                  <a:off x="9" y="777"/>
                  <a:ext cx="971" cy="417"/>
                  <a:chOff x="0" y="0"/>
                  <a:chExt cx="2477" cy="1064"/>
                </a:xfrm>
              </p:grpSpPr>
              <p:sp>
                <p:nvSpPr>
                  <p:cNvPr id="3328" name="Freeform 331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741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9" name="Freeform 332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0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0" name="Group 333"/>
                <p:cNvGrpSpPr>
                  <a:grpSpLocks/>
                </p:cNvGrpSpPr>
                <p:nvPr/>
              </p:nvGrpSpPr>
              <p:grpSpPr bwMode="auto">
                <a:xfrm>
                  <a:off x="0" y="700"/>
                  <a:ext cx="969" cy="363"/>
                  <a:chOff x="0" y="0"/>
                  <a:chExt cx="2472" cy="927"/>
                </a:xfrm>
              </p:grpSpPr>
              <p:sp>
                <p:nvSpPr>
                  <p:cNvPr id="3326" name="Freeform 334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795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7" name="Freeform 335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0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1" name="Group 336"/>
                <p:cNvGrpSpPr>
                  <a:grpSpLocks/>
                </p:cNvGrpSpPr>
                <p:nvPr/>
              </p:nvGrpSpPr>
              <p:grpSpPr bwMode="auto">
                <a:xfrm>
                  <a:off x="38" y="613"/>
                  <a:ext cx="918" cy="257"/>
                  <a:chOff x="0" y="0"/>
                  <a:chExt cx="2342" cy="657"/>
                </a:xfrm>
              </p:grpSpPr>
              <p:sp>
                <p:nvSpPr>
                  <p:cNvPr id="3324" name="Freeform 337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797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5" name="Freeform 338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0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2" name="Group 339"/>
                <p:cNvGrpSpPr>
                  <a:grpSpLocks/>
                </p:cNvGrpSpPr>
                <p:nvPr/>
              </p:nvGrpSpPr>
              <p:grpSpPr bwMode="auto">
                <a:xfrm>
                  <a:off x="103" y="556"/>
                  <a:ext cx="843" cy="134"/>
                  <a:chOff x="0" y="0"/>
                  <a:chExt cx="2150" cy="343"/>
                </a:xfrm>
              </p:grpSpPr>
              <p:sp>
                <p:nvSpPr>
                  <p:cNvPr id="3322" name="Freeform 340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746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3" name="Freeform 341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0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3" name="Group 342"/>
                <p:cNvGrpSpPr>
                  <a:grpSpLocks/>
                </p:cNvGrpSpPr>
                <p:nvPr/>
              </p:nvGrpSpPr>
              <p:grpSpPr bwMode="auto">
                <a:xfrm>
                  <a:off x="227" y="418"/>
                  <a:ext cx="737" cy="167"/>
                  <a:chOff x="0" y="0"/>
                  <a:chExt cx="1879" cy="427"/>
                </a:xfrm>
              </p:grpSpPr>
              <p:sp>
                <p:nvSpPr>
                  <p:cNvPr id="3320" name="Freeform 343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646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21" name="Freeform 344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4" name="Group 345"/>
                <p:cNvGrpSpPr>
                  <a:grpSpLocks/>
                </p:cNvGrpSpPr>
                <p:nvPr/>
              </p:nvGrpSpPr>
              <p:grpSpPr bwMode="auto">
                <a:xfrm>
                  <a:off x="271" y="341"/>
                  <a:ext cx="725" cy="218"/>
                  <a:chOff x="0" y="0"/>
                  <a:chExt cx="1850" cy="554"/>
                </a:xfrm>
              </p:grpSpPr>
              <p:sp>
                <p:nvSpPr>
                  <p:cNvPr id="3318" name="Freeform 346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617" y="33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9" name="Freeform 347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5" name="Group 348"/>
                <p:cNvGrpSpPr>
                  <a:grpSpLocks/>
                </p:cNvGrpSpPr>
                <p:nvPr/>
              </p:nvGrpSpPr>
              <p:grpSpPr bwMode="auto">
                <a:xfrm>
                  <a:off x="357" y="231"/>
                  <a:ext cx="693" cy="291"/>
                  <a:chOff x="0" y="0"/>
                  <a:chExt cx="693" cy="291"/>
                </a:xfrm>
              </p:grpSpPr>
              <p:sp>
                <p:nvSpPr>
                  <p:cNvPr id="3316" name="Freeform 349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209" y="207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7" name="Freeform 350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0" y="0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6" name="Group 351"/>
                <p:cNvGrpSpPr>
                  <a:grpSpLocks/>
                </p:cNvGrpSpPr>
                <p:nvPr/>
              </p:nvGrpSpPr>
              <p:grpSpPr bwMode="auto">
                <a:xfrm>
                  <a:off x="439" y="118"/>
                  <a:ext cx="664" cy="349"/>
                  <a:chOff x="0" y="0"/>
                  <a:chExt cx="664" cy="349"/>
                </a:xfrm>
              </p:grpSpPr>
              <p:sp>
                <p:nvSpPr>
                  <p:cNvPr id="3314" name="Freeform 352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173" y="265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5" name="Freeform 353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0" y="0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7" name="Group 354"/>
                <p:cNvGrpSpPr>
                  <a:grpSpLocks/>
                </p:cNvGrpSpPr>
                <p:nvPr/>
              </p:nvGrpSpPr>
              <p:grpSpPr bwMode="auto">
                <a:xfrm>
                  <a:off x="669" y="30"/>
                  <a:ext cx="305" cy="593"/>
                  <a:chOff x="0" y="0"/>
                  <a:chExt cx="778" cy="1512"/>
                </a:xfrm>
              </p:grpSpPr>
              <p:sp>
                <p:nvSpPr>
                  <p:cNvPr id="3312" name="Freeform 355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119" y="852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3" name="Freeform 356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-127" y="127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8" name="Group 357"/>
                <p:cNvGrpSpPr>
                  <a:grpSpLocks/>
                </p:cNvGrpSpPr>
                <p:nvPr/>
              </p:nvGrpSpPr>
              <p:grpSpPr bwMode="auto">
                <a:xfrm>
                  <a:off x="788" y="0"/>
                  <a:ext cx="248" cy="601"/>
                  <a:chOff x="0" y="0"/>
                  <a:chExt cx="634" cy="1534"/>
                </a:xfrm>
              </p:grpSpPr>
              <p:sp>
                <p:nvSpPr>
                  <p:cNvPr id="3310" name="Freeform 358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6" y="89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11" name="Freeform 359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116" y="116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69" name="Group 360"/>
                <p:cNvGrpSpPr>
                  <a:grpSpLocks/>
                </p:cNvGrpSpPr>
                <p:nvPr/>
              </p:nvGrpSpPr>
              <p:grpSpPr bwMode="auto">
                <a:xfrm>
                  <a:off x="1136" y="252"/>
                  <a:ext cx="723" cy="222"/>
                  <a:chOff x="0" y="0"/>
                  <a:chExt cx="1845" cy="566"/>
                </a:xfrm>
              </p:grpSpPr>
              <p:sp>
                <p:nvSpPr>
                  <p:cNvPr id="3308" name="Freeform 361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0" y="351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9" name="Freeform 362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1183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0" name="Group 363"/>
                <p:cNvGrpSpPr>
                  <a:grpSpLocks/>
                </p:cNvGrpSpPr>
                <p:nvPr/>
              </p:nvGrpSpPr>
              <p:grpSpPr bwMode="auto">
                <a:xfrm>
                  <a:off x="1081" y="163"/>
                  <a:ext cx="699" cy="282"/>
                  <a:chOff x="0" y="0"/>
                  <a:chExt cx="1781" cy="717"/>
                </a:xfrm>
              </p:grpSpPr>
              <p:sp>
                <p:nvSpPr>
                  <p:cNvPr id="3306" name="Freeform 364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0" y="50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7" name="Freeform 365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1119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271" name="Freeform 366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51" y="370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72" name="Freeform 367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62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273" name="Group 368"/>
                <p:cNvGrpSpPr>
                  <a:grpSpLocks/>
                </p:cNvGrpSpPr>
                <p:nvPr/>
              </p:nvGrpSpPr>
              <p:grpSpPr bwMode="auto">
                <a:xfrm>
                  <a:off x="1127" y="5"/>
                  <a:ext cx="251" cy="596"/>
                  <a:chOff x="0" y="0"/>
                  <a:chExt cx="640" cy="1520"/>
                </a:xfrm>
              </p:grpSpPr>
              <p:sp>
                <p:nvSpPr>
                  <p:cNvPr id="3304" name="Freeform 369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-439" y="897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5" name="Freeform 370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209" y="138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4" name="Group 371"/>
                <p:cNvGrpSpPr>
                  <a:grpSpLocks/>
                </p:cNvGrpSpPr>
                <p:nvPr/>
              </p:nvGrpSpPr>
              <p:grpSpPr bwMode="auto">
                <a:xfrm>
                  <a:off x="1180" y="53"/>
                  <a:ext cx="398" cy="574"/>
                  <a:chOff x="0" y="0"/>
                  <a:chExt cx="1017" cy="1464"/>
                </a:xfrm>
              </p:grpSpPr>
              <p:sp>
                <p:nvSpPr>
                  <p:cNvPr id="3302" name="Freeform 372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-443" y="750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3" name="Freeform 373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494" y="96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5" name="Group 374"/>
                <p:cNvGrpSpPr>
                  <a:grpSpLocks/>
                </p:cNvGrpSpPr>
                <p:nvPr/>
              </p:nvGrpSpPr>
              <p:grpSpPr bwMode="auto">
                <a:xfrm>
                  <a:off x="1100" y="2"/>
                  <a:ext cx="95" cy="567"/>
                  <a:chOff x="0" y="0"/>
                  <a:chExt cx="243" cy="1448"/>
                </a:xfrm>
              </p:grpSpPr>
              <p:sp>
                <p:nvSpPr>
                  <p:cNvPr id="3300" name="Freeform 375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434" y="928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301" name="Freeform 376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80" y="186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6" name="Group 377"/>
                <p:cNvGrpSpPr>
                  <a:grpSpLocks/>
                </p:cNvGrpSpPr>
                <p:nvPr/>
              </p:nvGrpSpPr>
              <p:grpSpPr bwMode="auto">
                <a:xfrm>
                  <a:off x="399" y="683"/>
                  <a:ext cx="425" cy="960"/>
                  <a:chOff x="0" y="0"/>
                  <a:chExt cx="1085" cy="2450"/>
                </a:xfrm>
              </p:grpSpPr>
              <p:sp>
                <p:nvSpPr>
                  <p:cNvPr id="3298" name="Freeform 378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67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9" name="Freeform 379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-218" y="1741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7" name="Group 380"/>
                <p:cNvGrpSpPr>
                  <a:grpSpLocks/>
                </p:cNvGrpSpPr>
                <p:nvPr/>
              </p:nvGrpSpPr>
              <p:grpSpPr bwMode="auto">
                <a:xfrm>
                  <a:off x="600" y="748"/>
                  <a:ext cx="300" cy="930"/>
                  <a:chOff x="0" y="0"/>
                  <a:chExt cx="766" cy="2373"/>
                </a:xfrm>
              </p:grpSpPr>
              <p:sp>
                <p:nvSpPr>
                  <p:cNvPr id="3296" name="Freeform 381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8" y="642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7" name="Freeform 382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3" y="1700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8" name="Group 383"/>
                <p:cNvGrpSpPr>
                  <a:grpSpLocks/>
                </p:cNvGrpSpPr>
                <p:nvPr/>
              </p:nvGrpSpPr>
              <p:grpSpPr bwMode="auto">
                <a:xfrm rot="88588">
                  <a:off x="808" y="769"/>
                  <a:ext cx="180" cy="913"/>
                  <a:chOff x="0" y="0"/>
                  <a:chExt cx="492" cy="2604"/>
                </a:xfrm>
              </p:grpSpPr>
              <p:sp>
                <p:nvSpPr>
                  <p:cNvPr id="3294" name="Freeform 384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516" y="70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5" name="Freeform 385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222" y="1906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79" name="Group 386"/>
                <p:cNvGrpSpPr>
                  <a:grpSpLocks/>
                </p:cNvGrpSpPr>
                <p:nvPr/>
              </p:nvGrpSpPr>
              <p:grpSpPr bwMode="auto">
                <a:xfrm>
                  <a:off x="1336" y="662"/>
                  <a:ext cx="442" cy="951"/>
                  <a:chOff x="0" y="0"/>
                  <a:chExt cx="1125" cy="2426"/>
                </a:xfrm>
              </p:grpSpPr>
              <p:sp>
                <p:nvSpPr>
                  <p:cNvPr id="3292" name="Freeform 387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3" name="Freeform 388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415" y="17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80" name="Group 389"/>
                <p:cNvGrpSpPr>
                  <a:grpSpLocks/>
                </p:cNvGrpSpPr>
                <p:nvPr/>
              </p:nvGrpSpPr>
              <p:grpSpPr bwMode="auto">
                <a:xfrm>
                  <a:off x="1276" y="721"/>
                  <a:ext cx="347" cy="951"/>
                  <a:chOff x="0" y="0"/>
                  <a:chExt cx="883" cy="2426"/>
                </a:xfrm>
              </p:grpSpPr>
              <p:sp>
                <p:nvSpPr>
                  <p:cNvPr id="3290" name="Freeform 390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-675" y="673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91" name="Freeform 391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204" y="1747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81" name="Group 392"/>
                <p:cNvGrpSpPr>
                  <a:grpSpLocks/>
                </p:cNvGrpSpPr>
                <p:nvPr/>
              </p:nvGrpSpPr>
              <p:grpSpPr bwMode="auto">
                <a:xfrm>
                  <a:off x="1208" y="767"/>
                  <a:ext cx="243" cy="935"/>
                  <a:chOff x="0" y="0"/>
                  <a:chExt cx="619" cy="2386"/>
                </a:xfrm>
              </p:grpSpPr>
              <p:sp>
                <p:nvSpPr>
                  <p:cNvPr id="3288" name="Freeform 393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678" y="678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9" name="Freeform 394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4" y="1762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82" name="Group 395"/>
                <p:cNvGrpSpPr>
                  <a:grpSpLocks/>
                </p:cNvGrpSpPr>
                <p:nvPr/>
              </p:nvGrpSpPr>
              <p:grpSpPr bwMode="auto">
                <a:xfrm>
                  <a:off x="1134" y="813"/>
                  <a:ext cx="159" cy="870"/>
                  <a:chOff x="0" y="0"/>
                  <a:chExt cx="405" cy="2219"/>
                </a:xfrm>
              </p:grpSpPr>
              <p:sp>
                <p:nvSpPr>
                  <p:cNvPr id="3286" name="Freeform 396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613" y="613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7" name="Freeform 397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183" y="1631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283" name="Group 398"/>
                <p:cNvGrpSpPr>
                  <a:grpSpLocks/>
                </p:cNvGrpSpPr>
                <p:nvPr/>
              </p:nvGrpSpPr>
              <p:grpSpPr bwMode="auto">
                <a:xfrm>
                  <a:off x="930" y="826"/>
                  <a:ext cx="167" cy="857"/>
                  <a:chOff x="0" y="0"/>
                  <a:chExt cx="426" cy="2185"/>
                </a:xfrm>
              </p:grpSpPr>
              <p:sp>
                <p:nvSpPr>
                  <p:cNvPr id="3284" name="Freeform 399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387" y="625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85" name="Freeform 400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238" y="1650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228" name="Freeform 401"/>
              <p:cNvSpPr>
                <a:spLocks/>
              </p:cNvSpPr>
              <p:nvPr/>
            </p:nvSpPr>
            <p:spPr bwMode="auto">
              <a:xfrm flipH="1">
                <a:off x="758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29" name="Arc 402"/>
              <p:cNvSpPr>
                <a:spLocks/>
              </p:cNvSpPr>
              <p:nvPr/>
            </p:nvSpPr>
            <p:spPr bwMode="auto">
              <a:xfrm flipH="1">
                <a:off x="413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0" name="Arc 403"/>
              <p:cNvSpPr>
                <a:spLocks/>
              </p:cNvSpPr>
              <p:nvPr/>
            </p:nvSpPr>
            <p:spPr bwMode="auto">
              <a:xfrm flipV="1">
                <a:off x="1163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1" name="Arc 404"/>
              <p:cNvSpPr>
                <a:spLocks/>
              </p:cNvSpPr>
              <p:nvPr/>
            </p:nvSpPr>
            <p:spPr bwMode="auto">
              <a:xfrm flipH="1">
                <a:off x="497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2" name="Arc 405"/>
              <p:cNvSpPr>
                <a:spLocks/>
              </p:cNvSpPr>
              <p:nvPr/>
            </p:nvSpPr>
            <p:spPr bwMode="auto">
              <a:xfrm flipH="1">
                <a:off x="152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3" name="Arc 406"/>
              <p:cNvSpPr>
                <a:spLocks/>
              </p:cNvSpPr>
              <p:nvPr/>
            </p:nvSpPr>
            <p:spPr bwMode="auto">
              <a:xfrm flipH="1">
                <a:off x="82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4" name="Arc 407"/>
              <p:cNvSpPr>
                <a:spLocks/>
              </p:cNvSpPr>
              <p:nvPr/>
            </p:nvSpPr>
            <p:spPr bwMode="auto">
              <a:xfrm>
                <a:off x="1114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5" name="Arc 408"/>
              <p:cNvSpPr>
                <a:spLocks/>
              </p:cNvSpPr>
              <p:nvPr/>
            </p:nvSpPr>
            <p:spPr bwMode="auto">
              <a:xfrm>
                <a:off x="1153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6" name="Arc 409"/>
              <p:cNvSpPr>
                <a:spLocks/>
              </p:cNvSpPr>
              <p:nvPr/>
            </p:nvSpPr>
            <p:spPr bwMode="auto">
              <a:xfrm>
                <a:off x="1188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7" name="Freeform 410"/>
              <p:cNvSpPr>
                <a:spLocks/>
              </p:cNvSpPr>
              <p:nvPr/>
            </p:nvSpPr>
            <p:spPr bwMode="auto">
              <a:xfrm>
                <a:off x="1295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8" name="Freeform 411"/>
              <p:cNvSpPr>
                <a:spLocks/>
              </p:cNvSpPr>
              <p:nvPr/>
            </p:nvSpPr>
            <p:spPr bwMode="auto">
              <a:xfrm rot="19660755" flipV="1">
                <a:off x="999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39" name="Arc 412"/>
              <p:cNvSpPr>
                <a:spLocks/>
              </p:cNvSpPr>
              <p:nvPr/>
            </p:nvSpPr>
            <p:spPr bwMode="auto">
              <a:xfrm flipH="1">
                <a:off x="29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0" name="Arc 413"/>
              <p:cNvSpPr>
                <a:spLocks/>
              </p:cNvSpPr>
              <p:nvPr/>
            </p:nvSpPr>
            <p:spPr bwMode="auto">
              <a:xfrm flipH="1">
                <a:off x="310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1" name="Arc 414"/>
              <p:cNvSpPr>
                <a:spLocks/>
              </p:cNvSpPr>
              <p:nvPr/>
            </p:nvSpPr>
            <p:spPr bwMode="auto">
              <a:xfrm>
                <a:off x="1084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2" name="Freeform 415"/>
              <p:cNvSpPr>
                <a:spLocks/>
              </p:cNvSpPr>
              <p:nvPr/>
            </p:nvSpPr>
            <p:spPr bwMode="auto">
              <a:xfrm flipH="1">
                <a:off x="192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3" name="Freeform 416"/>
              <p:cNvSpPr>
                <a:spLocks/>
              </p:cNvSpPr>
              <p:nvPr/>
            </p:nvSpPr>
            <p:spPr bwMode="auto">
              <a:xfrm flipH="1">
                <a:off x="392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4" name="Freeform 417"/>
              <p:cNvSpPr>
                <a:spLocks/>
              </p:cNvSpPr>
              <p:nvPr/>
            </p:nvSpPr>
            <p:spPr bwMode="auto">
              <a:xfrm flipH="1">
                <a:off x="706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5" name="Freeform 418"/>
              <p:cNvSpPr>
                <a:spLocks/>
              </p:cNvSpPr>
              <p:nvPr/>
            </p:nvSpPr>
            <p:spPr bwMode="auto">
              <a:xfrm>
                <a:off x="1726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6" name="Freeform 419"/>
              <p:cNvSpPr>
                <a:spLocks/>
              </p:cNvSpPr>
              <p:nvPr/>
            </p:nvSpPr>
            <p:spPr bwMode="auto">
              <a:xfrm>
                <a:off x="1521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3 w 776"/>
                  <a:gd name="T23" fmla="*/ 0 h 2368"/>
                  <a:gd name="T24" fmla="*/ 3 w 776"/>
                  <a:gd name="T25" fmla="*/ 0 h 2368"/>
                  <a:gd name="T26" fmla="*/ 3 w 776"/>
                  <a:gd name="T27" fmla="*/ 0 h 2368"/>
                  <a:gd name="T28" fmla="*/ 3 w 776"/>
                  <a:gd name="T29" fmla="*/ 0 h 2368"/>
                  <a:gd name="T30" fmla="*/ 4 w 776"/>
                  <a:gd name="T31" fmla="*/ 0 h 2368"/>
                  <a:gd name="T32" fmla="*/ 3 w 776"/>
                  <a:gd name="T33" fmla="*/ 0 h 2368"/>
                  <a:gd name="T34" fmla="*/ 4 w 776"/>
                  <a:gd name="T35" fmla="*/ 0 h 2368"/>
                  <a:gd name="T36" fmla="*/ 3 w 776"/>
                  <a:gd name="T37" fmla="*/ 0 h 2368"/>
                  <a:gd name="T38" fmla="*/ 4 w 776"/>
                  <a:gd name="T39" fmla="*/ 0 h 2368"/>
                  <a:gd name="T40" fmla="*/ 4 w 776"/>
                  <a:gd name="T41" fmla="*/ 0 h 2368"/>
                  <a:gd name="T42" fmla="*/ 4 w 776"/>
                  <a:gd name="T43" fmla="*/ 0 h 2368"/>
                  <a:gd name="T44" fmla="*/ 4 w 776"/>
                  <a:gd name="T45" fmla="*/ 0 h 2368"/>
                  <a:gd name="T46" fmla="*/ 4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7" name="Freeform 420"/>
              <p:cNvSpPr>
                <a:spLocks/>
              </p:cNvSpPr>
              <p:nvPr/>
            </p:nvSpPr>
            <p:spPr bwMode="auto">
              <a:xfrm>
                <a:off x="1543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8" name="Freeform 421"/>
              <p:cNvSpPr>
                <a:spLocks/>
              </p:cNvSpPr>
              <p:nvPr/>
            </p:nvSpPr>
            <p:spPr bwMode="auto">
              <a:xfrm rot="-1346631">
                <a:off x="1286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249" name="Freeform 422"/>
              <p:cNvSpPr>
                <a:spLocks/>
              </p:cNvSpPr>
              <p:nvPr/>
            </p:nvSpPr>
            <p:spPr bwMode="auto">
              <a:xfrm rot="1346631" flipH="1">
                <a:off x="668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7684" name="Group 423"/>
          <p:cNvGrpSpPr>
            <a:grpSpLocks/>
          </p:cNvGrpSpPr>
          <p:nvPr/>
        </p:nvGrpSpPr>
        <p:grpSpPr bwMode="auto">
          <a:xfrm>
            <a:off x="6973633" y="3971245"/>
            <a:ext cx="914400" cy="1524000"/>
            <a:chOff x="0" y="0"/>
            <a:chExt cx="2170" cy="2486"/>
          </a:xfrm>
        </p:grpSpPr>
        <p:grpSp>
          <p:nvGrpSpPr>
            <p:cNvPr id="3088" name="Group 424"/>
            <p:cNvGrpSpPr>
              <a:grpSpLocks/>
            </p:cNvGrpSpPr>
            <p:nvPr/>
          </p:nvGrpSpPr>
          <p:grpSpPr bwMode="auto">
            <a:xfrm>
              <a:off x="965" y="1910"/>
              <a:ext cx="768" cy="576"/>
              <a:chOff x="0" y="0"/>
              <a:chExt cx="768" cy="576"/>
            </a:xfrm>
          </p:grpSpPr>
          <p:sp>
            <p:nvSpPr>
              <p:cNvPr id="3220" name="Oval 42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1">
                <a:gsLst>
                  <a:gs pos="0">
                    <a:srgbClr val="760076"/>
                  </a:gs>
                  <a:gs pos="100000">
                    <a:srgbClr val="FF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21" name="Oval 426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089" name="Group 427"/>
            <p:cNvGrpSpPr>
              <a:grpSpLocks/>
            </p:cNvGrpSpPr>
            <p:nvPr/>
          </p:nvGrpSpPr>
          <p:grpSpPr bwMode="auto">
            <a:xfrm>
              <a:off x="1142" y="1103"/>
              <a:ext cx="768" cy="576"/>
              <a:chOff x="0" y="0"/>
              <a:chExt cx="768" cy="576"/>
            </a:xfrm>
          </p:grpSpPr>
          <p:sp>
            <p:nvSpPr>
              <p:cNvPr id="3218" name="Oval 428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FF00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19" name="Oval 429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090" name="Group 430"/>
            <p:cNvGrpSpPr>
              <a:grpSpLocks/>
            </p:cNvGrpSpPr>
            <p:nvPr/>
          </p:nvGrpSpPr>
          <p:grpSpPr bwMode="auto">
            <a:xfrm>
              <a:off x="19" y="0"/>
              <a:ext cx="768" cy="576"/>
              <a:chOff x="0" y="0"/>
              <a:chExt cx="768" cy="576"/>
            </a:xfrm>
          </p:grpSpPr>
          <p:sp>
            <p:nvSpPr>
              <p:cNvPr id="3216" name="Oval 4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68" cy="576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00FF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217" name="Oval 432"/>
              <p:cNvSpPr>
                <a:spLocks noChangeArrowheads="1"/>
              </p:cNvSpPr>
              <p:nvPr/>
            </p:nvSpPr>
            <p:spPr bwMode="auto">
              <a:xfrm>
                <a:off x="276" y="252"/>
                <a:ext cx="185" cy="108"/>
              </a:xfrm>
              <a:prstGeom prst="ellipse">
                <a:avLst/>
              </a:prstGeom>
              <a:gradFill rotWithShape="0">
                <a:gsLst>
                  <a:gs pos="0">
                    <a:schemeClr val="accent1"/>
                  </a:gs>
                  <a:gs pos="100000">
                    <a:schemeClr val="bg2"/>
                  </a:gs>
                </a:gsLst>
                <a:path path="shape">
                  <a:fillToRect l="50000" t="50000" r="50000" b="50000"/>
                </a:path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091" name="Group 433"/>
            <p:cNvGrpSpPr>
              <a:grpSpLocks/>
            </p:cNvGrpSpPr>
            <p:nvPr/>
          </p:nvGrpSpPr>
          <p:grpSpPr bwMode="auto">
            <a:xfrm>
              <a:off x="0" y="0"/>
              <a:ext cx="2170" cy="1702"/>
              <a:chOff x="0" y="0"/>
              <a:chExt cx="2170" cy="1702"/>
            </a:xfrm>
          </p:grpSpPr>
          <p:grpSp>
            <p:nvGrpSpPr>
              <p:cNvPr id="3092" name="Group 434"/>
              <p:cNvGrpSpPr>
                <a:grpSpLocks/>
              </p:cNvGrpSpPr>
              <p:nvPr/>
            </p:nvGrpSpPr>
            <p:grpSpPr bwMode="auto">
              <a:xfrm>
                <a:off x="525" y="308"/>
                <a:ext cx="1145" cy="844"/>
                <a:chOff x="0" y="0"/>
                <a:chExt cx="2919" cy="2151"/>
              </a:xfrm>
            </p:grpSpPr>
            <p:sp>
              <p:nvSpPr>
                <p:cNvPr id="3214" name="Oval 435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2919" cy="2151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bg2"/>
                    </a:gs>
                    <a:gs pos="100000">
                      <a:schemeClr val="bg1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15" name="Oval 436"/>
                <p:cNvSpPr>
                  <a:spLocks noChangeArrowheads="1"/>
                </p:cNvSpPr>
                <p:nvPr/>
              </p:nvSpPr>
              <p:spPr bwMode="auto">
                <a:xfrm>
                  <a:off x="1115" y="787"/>
                  <a:ext cx="579" cy="406"/>
                </a:xfrm>
                <a:prstGeom prst="ellipse">
                  <a:avLst/>
                </a:prstGeom>
                <a:gradFill rotWithShape="0">
                  <a:gsLst>
                    <a:gs pos="0">
                      <a:schemeClr val="accent2"/>
                    </a:gs>
                    <a:gs pos="100000">
                      <a:schemeClr val="bg2"/>
                    </a:gs>
                  </a:gsLst>
                  <a:path path="shape">
                    <a:fillToRect l="50000" t="50000" r="50000" b="50000"/>
                  </a:path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vi-VN" altLang="en-US" sz="18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93" name="Group 437"/>
              <p:cNvGrpSpPr>
                <a:grpSpLocks/>
              </p:cNvGrpSpPr>
              <p:nvPr/>
            </p:nvGrpSpPr>
            <p:grpSpPr bwMode="auto">
              <a:xfrm>
                <a:off x="0" y="0"/>
                <a:ext cx="2145" cy="1702"/>
                <a:chOff x="0" y="0"/>
                <a:chExt cx="2145" cy="1702"/>
              </a:xfrm>
            </p:grpSpPr>
            <p:grpSp>
              <p:nvGrpSpPr>
                <p:cNvPr id="3116" name="Group 438"/>
                <p:cNvGrpSpPr>
                  <a:grpSpLocks/>
                </p:cNvGrpSpPr>
                <p:nvPr/>
              </p:nvGrpSpPr>
              <p:grpSpPr bwMode="auto">
                <a:xfrm>
                  <a:off x="1390" y="589"/>
                  <a:ext cx="493" cy="912"/>
                  <a:chOff x="0" y="0"/>
                  <a:chExt cx="1258" cy="2327"/>
                </a:xfrm>
              </p:grpSpPr>
              <p:sp>
                <p:nvSpPr>
                  <p:cNvPr id="3212" name="Freeform 439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13" name="Freeform 440"/>
                  <p:cNvSpPr>
                    <a:spLocks noChangeArrowheads="1"/>
                  </p:cNvSpPr>
                  <p:nvPr/>
                </p:nvSpPr>
                <p:spPr bwMode="auto">
                  <a:xfrm rot="2711884">
                    <a:off x="548" y="1618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17" name="Group 441"/>
                <p:cNvGrpSpPr>
                  <a:grpSpLocks/>
                </p:cNvGrpSpPr>
                <p:nvPr/>
              </p:nvGrpSpPr>
              <p:grpSpPr bwMode="auto">
                <a:xfrm>
                  <a:off x="1152" y="781"/>
                  <a:ext cx="966" cy="522"/>
                  <a:chOff x="0" y="0"/>
                  <a:chExt cx="2463" cy="1332"/>
                </a:xfrm>
              </p:grpSpPr>
              <p:sp>
                <p:nvSpPr>
                  <p:cNvPr id="3210" name="Freeform 442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0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11" name="Freeform 443"/>
                  <p:cNvSpPr>
                    <a:spLocks noChangeArrowheads="1"/>
                  </p:cNvSpPr>
                  <p:nvPr/>
                </p:nvSpPr>
                <p:spPr bwMode="auto">
                  <a:xfrm rot="2104081">
                    <a:off x="1489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18" name="Group 444"/>
                <p:cNvGrpSpPr>
                  <a:grpSpLocks/>
                </p:cNvGrpSpPr>
                <p:nvPr/>
              </p:nvGrpSpPr>
              <p:grpSpPr bwMode="auto">
                <a:xfrm>
                  <a:off x="1165" y="707"/>
                  <a:ext cx="971" cy="417"/>
                  <a:chOff x="0" y="0"/>
                  <a:chExt cx="2477" cy="1064"/>
                </a:xfrm>
              </p:grpSpPr>
              <p:sp>
                <p:nvSpPr>
                  <p:cNvPr id="3208" name="Freeform 445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0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9" name="Freeform 446"/>
                  <p:cNvSpPr>
                    <a:spLocks noChangeArrowheads="1"/>
                  </p:cNvSpPr>
                  <p:nvPr/>
                </p:nvSpPr>
                <p:spPr bwMode="auto">
                  <a:xfrm rot="1582915">
                    <a:off x="1545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19" name="Group 447"/>
                <p:cNvGrpSpPr>
                  <a:grpSpLocks/>
                </p:cNvGrpSpPr>
                <p:nvPr/>
              </p:nvGrpSpPr>
              <p:grpSpPr bwMode="auto">
                <a:xfrm>
                  <a:off x="1176" y="630"/>
                  <a:ext cx="969" cy="364"/>
                  <a:chOff x="0" y="0"/>
                  <a:chExt cx="2472" cy="927"/>
                </a:xfrm>
              </p:grpSpPr>
              <p:sp>
                <p:nvSpPr>
                  <p:cNvPr id="3206" name="Freeform 448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0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7" name="Freeform 449"/>
                  <p:cNvSpPr>
                    <a:spLocks noChangeArrowheads="1"/>
                  </p:cNvSpPr>
                  <p:nvPr/>
                </p:nvSpPr>
                <p:spPr bwMode="auto">
                  <a:xfrm rot="1080363">
                    <a:off x="1571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0" name="Group 450"/>
                <p:cNvGrpSpPr>
                  <a:grpSpLocks/>
                </p:cNvGrpSpPr>
                <p:nvPr/>
              </p:nvGrpSpPr>
              <p:grpSpPr bwMode="auto">
                <a:xfrm>
                  <a:off x="1189" y="543"/>
                  <a:ext cx="918" cy="258"/>
                  <a:chOff x="0" y="0"/>
                  <a:chExt cx="2342" cy="657"/>
                </a:xfrm>
              </p:grpSpPr>
              <p:sp>
                <p:nvSpPr>
                  <p:cNvPr id="3204" name="Freeform 451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0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5" name="Freeform 452"/>
                  <p:cNvSpPr>
                    <a:spLocks noChangeArrowheads="1"/>
                  </p:cNvSpPr>
                  <p:nvPr/>
                </p:nvSpPr>
                <p:spPr bwMode="auto">
                  <a:xfrm rot="463793">
                    <a:off x="1512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1" name="Group 453"/>
                <p:cNvGrpSpPr>
                  <a:grpSpLocks/>
                </p:cNvGrpSpPr>
                <p:nvPr/>
              </p:nvGrpSpPr>
              <p:grpSpPr bwMode="auto">
                <a:xfrm>
                  <a:off x="1199" y="487"/>
                  <a:ext cx="843" cy="134"/>
                  <a:chOff x="0" y="0"/>
                  <a:chExt cx="2150" cy="343"/>
                </a:xfrm>
              </p:grpSpPr>
              <p:sp>
                <p:nvSpPr>
                  <p:cNvPr id="3202" name="Freeform 454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0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3" name="Freeform 455"/>
                  <p:cNvSpPr>
                    <a:spLocks noChangeArrowheads="1"/>
                  </p:cNvSpPr>
                  <p:nvPr/>
                </p:nvSpPr>
                <p:spPr bwMode="auto">
                  <a:xfrm rot="-84181">
                    <a:off x="1396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2" name="Group 456"/>
                <p:cNvGrpSpPr>
                  <a:grpSpLocks/>
                </p:cNvGrpSpPr>
                <p:nvPr/>
              </p:nvGrpSpPr>
              <p:grpSpPr bwMode="auto">
                <a:xfrm>
                  <a:off x="1181" y="349"/>
                  <a:ext cx="737" cy="167"/>
                  <a:chOff x="0" y="0"/>
                  <a:chExt cx="1879" cy="427"/>
                </a:xfrm>
              </p:grpSpPr>
              <p:sp>
                <p:nvSpPr>
                  <p:cNvPr id="3200" name="Freeform 457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0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201" name="Freeform 458"/>
                  <p:cNvSpPr>
                    <a:spLocks noChangeArrowheads="1"/>
                  </p:cNvSpPr>
                  <p:nvPr/>
                </p:nvSpPr>
                <p:spPr bwMode="auto">
                  <a:xfrm rot="-802577">
                    <a:off x="1217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3" name="Group 459"/>
                <p:cNvGrpSpPr>
                  <a:grpSpLocks/>
                </p:cNvGrpSpPr>
                <p:nvPr/>
              </p:nvGrpSpPr>
              <p:grpSpPr bwMode="auto">
                <a:xfrm>
                  <a:off x="279" y="637"/>
                  <a:ext cx="493" cy="912"/>
                  <a:chOff x="0" y="0"/>
                  <a:chExt cx="1257" cy="2326"/>
                </a:xfrm>
              </p:grpSpPr>
              <p:sp>
                <p:nvSpPr>
                  <p:cNvPr id="3198" name="Freeform 460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239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9" name="Freeform 461"/>
                  <p:cNvSpPr>
                    <a:spLocks noChangeArrowheads="1"/>
                  </p:cNvSpPr>
                  <p:nvPr/>
                </p:nvSpPr>
                <p:spPr bwMode="auto">
                  <a:xfrm rot="18888116" flipH="1">
                    <a:off x="-218" y="16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4" name="Group 462"/>
                <p:cNvGrpSpPr>
                  <a:grpSpLocks/>
                </p:cNvGrpSpPr>
                <p:nvPr/>
              </p:nvGrpSpPr>
              <p:grpSpPr bwMode="auto">
                <a:xfrm>
                  <a:off x="27" y="850"/>
                  <a:ext cx="966" cy="522"/>
                  <a:chOff x="0" y="0"/>
                  <a:chExt cx="2463" cy="1332"/>
                </a:xfrm>
              </p:grpSpPr>
              <p:sp>
                <p:nvSpPr>
                  <p:cNvPr id="3196" name="Freeform 463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649" y="0"/>
                    <a:ext cx="1814" cy="347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7" name="Freeform 464"/>
                  <p:cNvSpPr>
                    <a:spLocks noChangeArrowheads="1"/>
                  </p:cNvSpPr>
                  <p:nvPr/>
                </p:nvSpPr>
                <p:spPr bwMode="auto">
                  <a:xfrm rot="19495919" flipH="1">
                    <a:off x="0" y="787"/>
                    <a:ext cx="974" cy="545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5" name="Group 465"/>
                <p:cNvGrpSpPr>
                  <a:grpSpLocks/>
                </p:cNvGrpSpPr>
                <p:nvPr/>
              </p:nvGrpSpPr>
              <p:grpSpPr bwMode="auto">
                <a:xfrm>
                  <a:off x="9" y="777"/>
                  <a:ext cx="971" cy="417"/>
                  <a:chOff x="0" y="0"/>
                  <a:chExt cx="2477" cy="1064"/>
                </a:xfrm>
              </p:grpSpPr>
              <p:sp>
                <p:nvSpPr>
                  <p:cNvPr id="3194" name="Freeform 466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741" y="0"/>
                    <a:ext cx="1736" cy="304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5" name="Freeform 467"/>
                  <p:cNvSpPr>
                    <a:spLocks noChangeArrowheads="1"/>
                  </p:cNvSpPr>
                  <p:nvPr/>
                </p:nvSpPr>
                <p:spPr bwMode="auto">
                  <a:xfrm rot="20017085" flipH="1">
                    <a:off x="0" y="588"/>
                    <a:ext cx="932" cy="47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6" name="Group 468"/>
                <p:cNvGrpSpPr>
                  <a:grpSpLocks/>
                </p:cNvGrpSpPr>
                <p:nvPr/>
              </p:nvGrpSpPr>
              <p:grpSpPr bwMode="auto">
                <a:xfrm>
                  <a:off x="0" y="700"/>
                  <a:ext cx="969" cy="363"/>
                  <a:chOff x="0" y="0"/>
                  <a:chExt cx="2472" cy="927"/>
                </a:xfrm>
              </p:grpSpPr>
              <p:sp>
                <p:nvSpPr>
                  <p:cNvPr id="3192" name="Freeform 469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795" y="0"/>
                    <a:ext cx="1677" cy="335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3" name="Freeform 470"/>
                  <p:cNvSpPr>
                    <a:spLocks noChangeArrowheads="1"/>
                  </p:cNvSpPr>
                  <p:nvPr/>
                </p:nvSpPr>
                <p:spPr bwMode="auto">
                  <a:xfrm rot="20519637" flipH="1">
                    <a:off x="0" y="401"/>
                    <a:ext cx="901" cy="526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7" name="Group 471"/>
                <p:cNvGrpSpPr>
                  <a:grpSpLocks/>
                </p:cNvGrpSpPr>
                <p:nvPr/>
              </p:nvGrpSpPr>
              <p:grpSpPr bwMode="auto">
                <a:xfrm>
                  <a:off x="38" y="613"/>
                  <a:ext cx="918" cy="257"/>
                  <a:chOff x="0" y="0"/>
                  <a:chExt cx="2342" cy="657"/>
                </a:xfrm>
              </p:grpSpPr>
              <p:sp>
                <p:nvSpPr>
                  <p:cNvPr id="3190" name="Freeform 472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797" y="0"/>
                    <a:ext cx="154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91" name="Freeform 473"/>
                  <p:cNvSpPr>
                    <a:spLocks noChangeArrowheads="1"/>
                  </p:cNvSpPr>
                  <p:nvPr/>
                </p:nvSpPr>
                <p:spPr bwMode="auto">
                  <a:xfrm rot="21136207" flipH="1">
                    <a:off x="0" y="168"/>
                    <a:ext cx="830" cy="489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8" name="Group 474"/>
                <p:cNvGrpSpPr>
                  <a:grpSpLocks/>
                </p:cNvGrpSpPr>
                <p:nvPr/>
              </p:nvGrpSpPr>
              <p:grpSpPr bwMode="auto">
                <a:xfrm>
                  <a:off x="103" y="556"/>
                  <a:ext cx="843" cy="134"/>
                  <a:chOff x="0" y="0"/>
                  <a:chExt cx="2150" cy="343"/>
                </a:xfrm>
              </p:grpSpPr>
              <p:sp>
                <p:nvSpPr>
                  <p:cNvPr id="3188" name="Freeform 475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746" y="20"/>
                    <a:ext cx="1404" cy="219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9" name="Freeform 476"/>
                  <p:cNvSpPr>
                    <a:spLocks noChangeArrowheads="1"/>
                  </p:cNvSpPr>
                  <p:nvPr/>
                </p:nvSpPr>
                <p:spPr bwMode="auto">
                  <a:xfrm rot="84181" flipH="1">
                    <a:off x="0" y="0"/>
                    <a:ext cx="754" cy="343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29" name="Group 477"/>
                <p:cNvGrpSpPr>
                  <a:grpSpLocks/>
                </p:cNvGrpSpPr>
                <p:nvPr/>
              </p:nvGrpSpPr>
              <p:grpSpPr bwMode="auto">
                <a:xfrm>
                  <a:off x="227" y="418"/>
                  <a:ext cx="737" cy="167"/>
                  <a:chOff x="0" y="0"/>
                  <a:chExt cx="1879" cy="427"/>
                </a:xfrm>
              </p:grpSpPr>
              <p:sp>
                <p:nvSpPr>
                  <p:cNvPr id="3186" name="Freeform 478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646" y="21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7" name="Freeform 479"/>
                  <p:cNvSpPr>
                    <a:spLocks noChangeArrowheads="1"/>
                  </p:cNvSpPr>
                  <p:nvPr/>
                </p:nvSpPr>
                <p:spPr bwMode="auto">
                  <a:xfrm rot="802577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30" name="Group 480"/>
                <p:cNvGrpSpPr>
                  <a:grpSpLocks/>
                </p:cNvGrpSpPr>
                <p:nvPr/>
              </p:nvGrpSpPr>
              <p:grpSpPr bwMode="auto">
                <a:xfrm>
                  <a:off x="271" y="341"/>
                  <a:ext cx="725" cy="218"/>
                  <a:chOff x="0" y="0"/>
                  <a:chExt cx="1850" cy="554"/>
                </a:xfrm>
              </p:grpSpPr>
              <p:sp>
                <p:nvSpPr>
                  <p:cNvPr id="3184" name="Freeform 481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617" y="339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5" name="Freeform 482"/>
                  <p:cNvSpPr>
                    <a:spLocks noChangeArrowheads="1"/>
                  </p:cNvSpPr>
                  <p:nvPr/>
                </p:nvSpPr>
                <p:spPr bwMode="auto">
                  <a:xfrm rot="1277472" flipH="1">
                    <a:off x="0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31" name="Group 483"/>
                <p:cNvGrpSpPr>
                  <a:grpSpLocks/>
                </p:cNvGrpSpPr>
                <p:nvPr/>
              </p:nvGrpSpPr>
              <p:grpSpPr bwMode="auto">
                <a:xfrm>
                  <a:off x="357" y="231"/>
                  <a:ext cx="693" cy="291"/>
                  <a:chOff x="0" y="0"/>
                  <a:chExt cx="693" cy="291"/>
                </a:xfrm>
              </p:grpSpPr>
              <p:sp>
                <p:nvSpPr>
                  <p:cNvPr id="3182" name="Freeform 484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209" y="207"/>
                    <a:ext cx="484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3" name="Freeform 485"/>
                  <p:cNvSpPr>
                    <a:spLocks noChangeArrowheads="1"/>
                  </p:cNvSpPr>
                  <p:nvPr/>
                </p:nvSpPr>
                <p:spPr bwMode="auto">
                  <a:xfrm rot="2028409" flipH="1">
                    <a:off x="0" y="0"/>
                    <a:ext cx="260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32" name="Group 486"/>
                <p:cNvGrpSpPr>
                  <a:grpSpLocks/>
                </p:cNvGrpSpPr>
                <p:nvPr/>
              </p:nvGrpSpPr>
              <p:grpSpPr bwMode="auto">
                <a:xfrm>
                  <a:off x="439" y="118"/>
                  <a:ext cx="664" cy="349"/>
                  <a:chOff x="0" y="0"/>
                  <a:chExt cx="664" cy="349"/>
                </a:xfrm>
              </p:grpSpPr>
              <p:sp>
                <p:nvSpPr>
                  <p:cNvPr id="3180" name="Freeform 487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173" y="265"/>
                    <a:ext cx="491" cy="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81" name="Freeform 488"/>
                  <p:cNvSpPr>
                    <a:spLocks noChangeArrowheads="1"/>
                  </p:cNvSpPr>
                  <p:nvPr/>
                </p:nvSpPr>
                <p:spPr bwMode="auto">
                  <a:xfrm rot="2664424" flipH="1">
                    <a:off x="0" y="0"/>
                    <a:ext cx="264" cy="132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33" name="Group 489"/>
                <p:cNvGrpSpPr>
                  <a:grpSpLocks/>
                </p:cNvGrpSpPr>
                <p:nvPr/>
              </p:nvGrpSpPr>
              <p:grpSpPr bwMode="auto">
                <a:xfrm>
                  <a:off x="669" y="30"/>
                  <a:ext cx="305" cy="593"/>
                  <a:chOff x="0" y="0"/>
                  <a:chExt cx="778" cy="1512"/>
                </a:xfrm>
              </p:grpSpPr>
              <p:sp>
                <p:nvSpPr>
                  <p:cNvPr id="3178" name="Freeform 490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119" y="852"/>
                    <a:ext cx="1100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9" name="Freeform 491"/>
                  <p:cNvSpPr>
                    <a:spLocks noChangeArrowheads="1"/>
                  </p:cNvSpPr>
                  <p:nvPr/>
                </p:nvSpPr>
                <p:spPr bwMode="auto">
                  <a:xfrm rot="3473776" flipH="1">
                    <a:off x="-127" y="127"/>
                    <a:ext cx="591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34" name="Group 492"/>
                <p:cNvGrpSpPr>
                  <a:grpSpLocks/>
                </p:cNvGrpSpPr>
                <p:nvPr/>
              </p:nvGrpSpPr>
              <p:grpSpPr bwMode="auto">
                <a:xfrm>
                  <a:off x="788" y="0"/>
                  <a:ext cx="248" cy="601"/>
                  <a:chOff x="0" y="0"/>
                  <a:chExt cx="634" cy="1534"/>
                </a:xfrm>
              </p:grpSpPr>
              <p:sp>
                <p:nvSpPr>
                  <p:cNvPr id="3176" name="Freeform 493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6" y="894"/>
                    <a:ext cx="1061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7" name="Freeform 494"/>
                  <p:cNvSpPr>
                    <a:spLocks noChangeArrowheads="1"/>
                  </p:cNvSpPr>
                  <p:nvPr/>
                </p:nvSpPr>
                <p:spPr bwMode="auto">
                  <a:xfrm rot="4126479" flipH="1">
                    <a:off x="-116" y="116"/>
                    <a:ext cx="570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bg1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35" name="Group 495"/>
                <p:cNvGrpSpPr>
                  <a:grpSpLocks/>
                </p:cNvGrpSpPr>
                <p:nvPr/>
              </p:nvGrpSpPr>
              <p:grpSpPr bwMode="auto">
                <a:xfrm>
                  <a:off x="1136" y="252"/>
                  <a:ext cx="723" cy="222"/>
                  <a:chOff x="0" y="0"/>
                  <a:chExt cx="1845" cy="566"/>
                </a:xfrm>
              </p:grpSpPr>
              <p:sp>
                <p:nvSpPr>
                  <p:cNvPr id="3174" name="Freeform 496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0" y="351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5" name="Freeform 497"/>
                  <p:cNvSpPr>
                    <a:spLocks noChangeArrowheads="1"/>
                  </p:cNvSpPr>
                  <p:nvPr/>
                </p:nvSpPr>
                <p:spPr bwMode="auto">
                  <a:xfrm rot="-1325435">
                    <a:off x="1183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36" name="Group 498"/>
                <p:cNvGrpSpPr>
                  <a:grpSpLocks/>
                </p:cNvGrpSpPr>
                <p:nvPr/>
              </p:nvGrpSpPr>
              <p:grpSpPr bwMode="auto">
                <a:xfrm>
                  <a:off x="1081" y="163"/>
                  <a:ext cx="699" cy="282"/>
                  <a:chOff x="0" y="0"/>
                  <a:chExt cx="1781" cy="717"/>
                </a:xfrm>
              </p:grpSpPr>
              <p:sp>
                <p:nvSpPr>
                  <p:cNvPr id="3172" name="Freeform 499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0" y="502"/>
                    <a:ext cx="1233" cy="215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3" name="Freeform 500"/>
                  <p:cNvSpPr>
                    <a:spLocks noChangeArrowheads="1"/>
                  </p:cNvSpPr>
                  <p:nvPr/>
                </p:nvSpPr>
                <p:spPr bwMode="auto">
                  <a:xfrm rot="-1921064">
                    <a:off x="1119" y="0"/>
                    <a:ext cx="662" cy="338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3137" name="Freeform 501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51" y="370"/>
                  <a:ext cx="403" cy="57"/>
                </a:xfrm>
                <a:custGeom>
                  <a:avLst/>
                  <a:gdLst>
                    <a:gd name="T0" fmla="*/ 0 w 2736"/>
                    <a:gd name="T1" fmla="*/ 0 h 504"/>
                    <a:gd name="T2" fmla="*/ 0 w 2736"/>
                    <a:gd name="T3" fmla="*/ 0 h 504"/>
                    <a:gd name="T4" fmla="*/ 0 w 2736"/>
                    <a:gd name="T5" fmla="*/ 0 h 504"/>
                    <a:gd name="T6" fmla="*/ 0 w 2736"/>
                    <a:gd name="T7" fmla="*/ 0 h 504"/>
                    <a:gd name="T8" fmla="*/ 0 w 2736"/>
                    <a:gd name="T9" fmla="*/ 0 h 504"/>
                    <a:gd name="T10" fmla="*/ 0 w 2736"/>
                    <a:gd name="T11" fmla="*/ 0 h 504"/>
                    <a:gd name="T12" fmla="*/ 0 w 2736"/>
                    <a:gd name="T13" fmla="*/ 0 h 504"/>
                    <a:gd name="T14" fmla="*/ 0 w 2736"/>
                    <a:gd name="T15" fmla="*/ 0 h 504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w 2736"/>
                    <a:gd name="T25" fmla="*/ 0 h 504"/>
                    <a:gd name="T26" fmla="*/ 2736 w 2736"/>
                    <a:gd name="T27" fmla="*/ 504 h 504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T24" t="T25" r="T26" b="T27"/>
                  <a:pathLst>
                    <a:path w="2736" h="504">
                      <a:moveTo>
                        <a:pt x="0" y="504"/>
                      </a:moveTo>
                      <a:cubicBezTo>
                        <a:pt x="24" y="488"/>
                        <a:pt x="568" y="248"/>
                        <a:pt x="864" y="168"/>
                      </a:cubicBezTo>
                      <a:cubicBezTo>
                        <a:pt x="1160" y="88"/>
                        <a:pt x="1464" y="48"/>
                        <a:pt x="1776" y="24"/>
                      </a:cubicBezTo>
                      <a:cubicBezTo>
                        <a:pt x="2088" y="0"/>
                        <a:pt x="2579" y="11"/>
                        <a:pt x="2736" y="24"/>
                      </a:cubicBezTo>
                      <a:lnTo>
                        <a:pt x="2720" y="103"/>
                      </a:lnTo>
                      <a:cubicBezTo>
                        <a:pt x="2558" y="116"/>
                        <a:pt x="2108" y="71"/>
                        <a:pt x="1764" y="103"/>
                      </a:cubicBezTo>
                      <a:cubicBezTo>
                        <a:pt x="1209" y="136"/>
                        <a:pt x="998" y="192"/>
                        <a:pt x="654" y="292"/>
                      </a:cubicBezTo>
                      <a:cubicBezTo>
                        <a:pt x="358" y="356"/>
                        <a:pt x="136" y="460"/>
                        <a:pt x="0" y="504"/>
                      </a:cubicBezTo>
                      <a:close/>
                    </a:path>
                  </a:pathLst>
                </a:custGeom>
                <a:gradFill rotWithShape="0">
                  <a:gsLst>
                    <a:gs pos="0">
                      <a:schemeClr val="folHlink"/>
                    </a:gs>
                    <a:gs pos="100000">
                      <a:schemeClr val="accent2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138" name="Freeform 502"/>
                <p:cNvSpPr>
                  <a:spLocks noChangeArrowheads="1"/>
                </p:cNvSpPr>
                <p:nvPr/>
              </p:nvSpPr>
              <p:spPr bwMode="auto">
                <a:xfrm rot="4578754" flipH="1">
                  <a:off x="862" y="77"/>
                  <a:ext cx="216" cy="90"/>
                </a:xfrm>
                <a:custGeom>
                  <a:avLst/>
                  <a:gdLst>
                    <a:gd name="T0" fmla="*/ 0 w 1769"/>
                    <a:gd name="T1" fmla="*/ 0 h 791"/>
                    <a:gd name="T2" fmla="*/ 0 w 1769"/>
                    <a:gd name="T3" fmla="*/ 0 h 791"/>
                    <a:gd name="T4" fmla="*/ 0 w 1769"/>
                    <a:gd name="T5" fmla="*/ 0 h 791"/>
                    <a:gd name="T6" fmla="*/ 0 w 1769"/>
                    <a:gd name="T7" fmla="*/ 0 h 791"/>
                    <a:gd name="T8" fmla="*/ 0 w 1769"/>
                    <a:gd name="T9" fmla="*/ 0 h 791"/>
                    <a:gd name="T10" fmla="*/ 0 w 1769"/>
                    <a:gd name="T11" fmla="*/ 0 h 791"/>
                    <a:gd name="T12" fmla="*/ 0 w 1769"/>
                    <a:gd name="T13" fmla="*/ 0 h 791"/>
                    <a:gd name="T14" fmla="*/ 0 w 1769"/>
                    <a:gd name="T15" fmla="*/ 0 h 791"/>
                    <a:gd name="T16" fmla="*/ 0 w 1769"/>
                    <a:gd name="T17" fmla="*/ 0 h 791"/>
                    <a:gd name="T18" fmla="*/ 0 w 1769"/>
                    <a:gd name="T19" fmla="*/ 0 h 791"/>
                    <a:gd name="T20" fmla="*/ 0 w 1769"/>
                    <a:gd name="T21" fmla="*/ 0 h 791"/>
                    <a:gd name="T22" fmla="*/ 0 w 1769"/>
                    <a:gd name="T23" fmla="*/ 0 h 791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w 1769"/>
                    <a:gd name="T37" fmla="*/ 0 h 791"/>
                    <a:gd name="T38" fmla="*/ 1769 w 1769"/>
                    <a:gd name="T39" fmla="*/ 791 h 791"/>
                  </a:gdLst>
                  <a:ahLst/>
                  <a:cxnLst>
                    <a:cxn ang="T24">
                      <a:pos x="T0" y="T1"/>
                    </a:cxn>
                    <a:cxn ang="T25">
                      <a:pos x="T2" y="T3"/>
                    </a:cxn>
                    <a:cxn ang="T26">
                      <a:pos x="T4" y="T5"/>
                    </a:cxn>
                    <a:cxn ang="T27">
                      <a:pos x="T6" y="T7"/>
                    </a:cxn>
                    <a:cxn ang="T28">
                      <a:pos x="T8" y="T9"/>
                    </a:cxn>
                    <a:cxn ang="T29">
                      <a:pos x="T10" y="T11"/>
                    </a:cxn>
                    <a:cxn ang="T30">
                      <a:pos x="T12" y="T13"/>
                    </a:cxn>
                    <a:cxn ang="T31">
                      <a:pos x="T14" y="T15"/>
                    </a:cxn>
                    <a:cxn ang="T32">
                      <a:pos x="T16" y="T17"/>
                    </a:cxn>
                    <a:cxn ang="T33">
                      <a:pos x="T18" y="T19"/>
                    </a:cxn>
                    <a:cxn ang="T34">
                      <a:pos x="T20" y="T21"/>
                    </a:cxn>
                    <a:cxn ang="T35">
                      <a:pos x="T22" y="T23"/>
                    </a:cxn>
                  </a:cxnLst>
                  <a:rect l="T36" t="T37" r="T38" b="T39"/>
                  <a:pathLst>
                    <a:path w="1769" h="791">
                      <a:moveTo>
                        <a:pt x="5" y="8"/>
                      </a:moveTo>
                      <a:cubicBezTo>
                        <a:pt x="85" y="0"/>
                        <a:pt x="293" y="24"/>
                        <a:pt x="485" y="56"/>
                      </a:cubicBezTo>
                      <a:cubicBezTo>
                        <a:pt x="677" y="88"/>
                        <a:pt x="969" y="137"/>
                        <a:pt x="1157" y="200"/>
                      </a:cubicBezTo>
                      <a:cubicBezTo>
                        <a:pt x="1345" y="263"/>
                        <a:pt x="1511" y="364"/>
                        <a:pt x="1611" y="432"/>
                      </a:cubicBezTo>
                      <a:cubicBezTo>
                        <a:pt x="1711" y="500"/>
                        <a:pt x="1743" y="550"/>
                        <a:pt x="1756" y="609"/>
                      </a:cubicBezTo>
                      <a:cubicBezTo>
                        <a:pt x="1769" y="668"/>
                        <a:pt x="1717" y="783"/>
                        <a:pt x="1689" y="787"/>
                      </a:cubicBezTo>
                      <a:cubicBezTo>
                        <a:pt x="1661" y="791"/>
                        <a:pt x="1639" y="687"/>
                        <a:pt x="1589" y="632"/>
                      </a:cubicBezTo>
                      <a:cubicBezTo>
                        <a:pt x="1539" y="577"/>
                        <a:pt x="1469" y="510"/>
                        <a:pt x="1389" y="454"/>
                      </a:cubicBezTo>
                      <a:cubicBezTo>
                        <a:pt x="1309" y="398"/>
                        <a:pt x="1244" y="346"/>
                        <a:pt x="1109" y="296"/>
                      </a:cubicBezTo>
                      <a:cubicBezTo>
                        <a:pt x="974" y="246"/>
                        <a:pt x="766" y="189"/>
                        <a:pt x="581" y="152"/>
                      </a:cubicBezTo>
                      <a:cubicBezTo>
                        <a:pt x="396" y="115"/>
                        <a:pt x="96" y="100"/>
                        <a:pt x="0" y="76"/>
                      </a:cubicBezTo>
                      <a:lnTo>
                        <a:pt x="5" y="8"/>
                      </a:lnTo>
                      <a:close/>
                    </a:path>
                  </a:pathLst>
                </a:custGeom>
                <a:gradFill rotWithShape="0">
                  <a:gsLst>
                    <a:gs pos="0">
                      <a:schemeClr val="bg1"/>
                    </a:gs>
                    <a:gs pos="100000">
                      <a:schemeClr val="folHlink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+mn-cs"/>
                  </a:endParaRPr>
                </a:p>
              </p:txBody>
            </p:sp>
            <p:grpSp>
              <p:nvGrpSpPr>
                <p:cNvPr id="3139" name="Group 503"/>
                <p:cNvGrpSpPr>
                  <a:grpSpLocks/>
                </p:cNvGrpSpPr>
                <p:nvPr/>
              </p:nvGrpSpPr>
              <p:grpSpPr bwMode="auto">
                <a:xfrm>
                  <a:off x="1127" y="5"/>
                  <a:ext cx="251" cy="596"/>
                  <a:chOff x="0" y="0"/>
                  <a:chExt cx="640" cy="1520"/>
                </a:xfrm>
              </p:grpSpPr>
              <p:sp>
                <p:nvSpPr>
                  <p:cNvPr id="3170" name="Freeform 504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-439" y="897"/>
                    <a:ext cx="1062" cy="184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71" name="Freeform 505"/>
                  <p:cNvSpPr>
                    <a:spLocks noChangeArrowheads="1"/>
                  </p:cNvSpPr>
                  <p:nvPr/>
                </p:nvSpPr>
                <p:spPr bwMode="auto">
                  <a:xfrm rot="-3857754">
                    <a:off x="209" y="138"/>
                    <a:ext cx="570" cy="289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0" name="Group 506"/>
                <p:cNvGrpSpPr>
                  <a:grpSpLocks/>
                </p:cNvGrpSpPr>
                <p:nvPr/>
              </p:nvGrpSpPr>
              <p:grpSpPr bwMode="auto">
                <a:xfrm>
                  <a:off x="1180" y="53"/>
                  <a:ext cx="398" cy="574"/>
                  <a:chOff x="0" y="0"/>
                  <a:chExt cx="1017" cy="1464"/>
                </a:xfrm>
              </p:grpSpPr>
              <p:sp>
                <p:nvSpPr>
                  <p:cNvPr id="3168" name="Freeform 507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-443" y="750"/>
                    <a:ext cx="1155" cy="270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0 w 2736"/>
                      <a:gd name="T3" fmla="*/ 1 h 504"/>
                      <a:gd name="T4" fmla="*/ 0 w 2736"/>
                      <a:gd name="T5" fmla="*/ 1 h 504"/>
                      <a:gd name="T6" fmla="*/ 0 w 2736"/>
                      <a:gd name="T7" fmla="*/ 1 h 504"/>
                      <a:gd name="T8" fmla="*/ 0 w 2736"/>
                      <a:gd name="T9" fmla="*/ 1 h 504"/>
                      <a:gd name="T10" fmla="*/ 0 w 2736"/>
                      <a:gd name="T11" fmla="*/ 1 h 504"/>
                      <a:gd name="T12" fmla="*/ 0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9" name="Freeform 508"/>
                  <p:cNvSpPr>
                    <a:spLocks noChangeArrowheads="1"/>
                  </p:cNvSpPr>
                  <p:nvPr/>
                </p:nvSpPr>
                <p:spPr bwMode="auto">
                  <a:xfrm rot="-2777260">
                    <a:off x="494" y="96"/>
                    <a:ext cx="620" cy="423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1" name="Group 509"/>
                <p:cNvGrpSpPr>
                  <a:grpSpLocks/>
                </p:cNvGrpSpPr>
                <p:nvPr/>
              </p:nvGrpSpPr>
              <p:grpSpPr bwMode="auto">
                <a:xfrm>
                  <a:off x="1100" y="2"/>
                  <a:ext cx="95" cy="567"/>
                  <a:chOff x="0" y="0"/>
                  <a:chExt cx="243" cy="1448"/>
                </a:xfrm>
              </p:grpSpPr>
              <p:sp>
                <p:nvSpPr>
                  <p:cNvPr id="3166" name="Freeform 510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434" y="928"/>
                    <a:ext cx="954" cy="8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0 w 2736"/>
                      <a:gd name="T3" fmla="*/ 0 h 504"/>
                      <a:gd name="T4" fmla="*/ 0 w 2736"/>
                      <a:gd name="T5" fmla="*/ 0 h 504"/>
                      <a:gd name="T6" fmla="*/ 0 w 2736"/>
                      <a:gd name="T7" fmla="*/ 0 h 504"/>
                      <a:gd name="T8" fmla="*/ 0 w 2736"/>
                      <a:gd name="T9" fmla="*/ 0 h 504"/>
                      <a:gd name="T10" fmla="*/ 0 w 2736"/>
                      <a:gd name="T11" fmla="*/ 0 h 504"/>
                      <a:gd name="T12" fmla="*/ 0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7" name="Freeform 511"/>
                  <p:cNvSpPr>
                    <a:spLocks noChangeArrowheads="1"/>
                  </p:cNvSpPr>
                  <p:nvPr/>
                </p:nvSpPr>
                <p:spPr bwMode="auto">
                  <a:xfrm rot="-4903748">
                    <a:off x="-80" y="186"/>
                    <a:ext cx="512" cy="13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2" name="Group 512"/>
                <p:cNvGrpSpPr>
                  <a:grpSpLocks/>
                </p:cNvGrpSpPr>
                <p:nvPr/>
              </p:nvGrpSpPr>
              <p:grpSpPr bwMode="auto">
                <a:xfrm>
                  <a:off x="399" y="683"/>
                  <a:ext cx="425" cy="960"/>
                  <a:chOff x="0" y="0"/>
                  <a:chExt cx="1085" cy="2450"/>
                </a:xfrm>
              </p:grpSpPr>
              <p:sp>
                <p:nvSpPr>
                  <p:cNvPr id="3164" name="Freeform 513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67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5" name="Freeform 514"/>
                  <p:cNvSpPr>
                    <a:spLocks noChangeArrowheads="1"/>
                  </p:cNvSpPr>
                  <p:nvPr/>
                </p:nvSpPr>
                <p:spPr bwMode="auto">
                  <a:xfrm rot="18335692" flipH="1">
                    <a:off x="-218" y="1741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3" name="Group 515"/>
                <p:cNvGrpSpPr>
                  <a:grpSpLocks/>
                </p:cNvGrpSpPr>
                <p:nvPr/>
              </p:nvGrpSpPr>
              <p:grpSpPr bwMode="auto">
                <a:xfrm>
                  <a:off x="600" y="748"/>
                  <a:ext cx="300" cy="930"/>
                  <a:chOff x="0" y="0"/>
                  <a:chExt cx="766" cy="2373"/>
                </a:xfrm>
              </p:grpSpPr>
              <p:sp>
                <p:nvSpPr>
                  <p:cNvPr id="3162" name="Freeform 516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8" y="642"/>
                    <a:ext cx="1595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3" name="Freeform 517"/>
                  <p:cNvSpPr>
                    <a:spLocks noChangeArrowheads="1"/>
                  </p:cNvSpPr>
                  <p:nvPr/>
                </p:nvSpPr>
                <p:spPr bwMode="auto">
                  <a:xfrm rot="17542885" flipH="1">
                    <a:off x="-183" y="1700"/>
                    <a:ext cx="856" cy="490"/>
                  </a:xfrm>
                  <a:custGeom>
                    <a:avLst/>
                    <a:gdLst>
                      <a:gd name="T0" fmla="*/ 0 w 1769"/>
                      <a:gd name="T1" fmla="*/ 1 h 791"/>
                      <a:gd name="T2" fmla="*/ 0 w 1769"/>
                      <a:gd name="T3" fmla="*/ 1 h 791"/>
                      <a:gd name="T4" fmla="*/ 0 w 1769"/>
                      <a:gd name="T5" fmla="*/ 1 h 791"/>
                      <a:gd name="T6" fmla="*/ 0 w 1769"/>
                      <a:gd name="T7" fmla="*/ 1 h 791"/>
                      <a:gd name="T8" fmla="*/ 0 w 1769"/>
                      <a:gd name="T9" fmla="*/ 1 h 791"/>
                      <a:gd name="T10" fmla="*/ 0 w 1769"/>
                      <a:gd name="T11" fmla="*/ 1 h 791"/>
                      <a:gd name="T12" fmla="*/ 0 w 1769"/>
                      <a:gd name="T13" fmla="*/ 1 h 791"/>
                      <a:gd name="T14" fmla="*/ 0 w 1769"/>
                      <a:gd name="T15" fmla="*/ 1 h 791"/>
                      <a:gd name="T16" fmla="*/ 0 w 1769"/>
                      <a:gd name="T17" fmla="*/ 1 h 791"/>
                      <a:gd name="T18" fmla="*/ 0 w 1769"/>
                      <a:gd name="T19" fmla="*/ 1 h 791"/>
                      <a:gd name="T20" fmla="*/ 0 w 1769"/>
                      <a:gd name="T21" fmla="*/ 1 h 791"/>
                      <a:gd name="T22" fmla="*/ 0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4" name="Group 518"/>
                <p:cNvGrpSpPr>
                  <a:grpSpLocks/>
                </p:cNvGrpSpPr>
                <p:nvPr/>
              </p:nvGrpSpPr>
              <p:grpSpPr bwMode="auto">
                <a:xfrm rot="88588">
                  <a:off x="808" y="769"/>
                  <a:ext cx="180" cy="913"/>
                  <a:chOff x="0" y="0"/>
                  <a:chExt cx="492" cy="2604"/>
                </a:xfrm>
              </p:grpSpPr>
              <p:sp>
                <p:nvSpPr>
                  <p:cNvPr id="3160" name="Freeform 519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516" y="705"/>
                    <a:ext cx="1711" cy="301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accent2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61" name="Freeform 520"/>
                  <p:cNvSpPr>
                    <a:spLocks noChangeArrowheads="1"/>
                  </p:cNvSpPr>
                  <p:nvPr/>
                </p:nvSpPr>
                <p:spPr bwMode="auto">
                  <a:xfrm rot="16782062" flipH="1">
                    <a:off x="-222" y="1906"/>
                    <a:ext cx="918" cy="473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5" name="Group 521"/>
                <p:cNvGrpSpPr>
                  <a:grpSpLocks/>
                </p:cNvGrpSpPr>
                <p:nvPr/>
              </p:nvGrpSpPr>
              <p:grpSpPr bwMode="auto">
                <a:xfrm>
                  <a:off x="1336" y="662"/>
                  <a:ext cx="442" cy="951"/>
                  <a:chOff x="0" y="0"/>
                  <a:chExt cx="1125" cy="2426"/>
                </a:xfrm>
              </p:grpSpPr>
              <p:sp>
                <p:nvSpPr>
                  <p:cNvPr id="3158" name="Freeform 522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-706" y="706"/>
                    <a:ext cx="1724" cy="312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9" name="Freeform 523"/>
                  <p:cNvSpPr>
                    <a:spLocks noChangeArrowheads="1"/>
                  </p:cNvSpPr>
                  <p:nvPr/>
                </p:nvSpPr>
                <p:spPr bwMode="auto">
                  <a:xfrm rot="3144576">
                    <a:off x="415" y="1717"/>
                    <a:ext cx="925" cy="490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6" name="Group 524"/>
                <p:cNvGrpSpPr>
                  <a:grpSpLocks/>
                </p:cNvGrpSpPr>
                <p:nvPr/>
              </p:nvGrpSpPr>
              <p:grpSpPr bwMode="auto">
                <a:xfrm>
                  <a:off x="1276" y="721"/>
                  <a:ext cx="347" cy="951"/>
                  <a:chOff x="0" y="0"/>
                  <a:chExt cx="883" cy="2426"/>
                </a:xfrm>
              </p:grpSpPr>
              <p:sp>
                <p:nvSpPr>
                  <p:cNvPr id="3156" name="Freeform 525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-675" y="673"/>
                    <a:ext cx="1650" cy="299"/>
                  </a:xfrm>
                  <a:custGeom>
                    <a:avLst/>
                    <a:gdLst>
                      <a:gd name="T0" fmla="*/ 0 w 2736"/>
                      <a:gd name="T1" fmla="*/ 1 h 504"/>
                      <a:gd name="T2" fmla="*/ 1 w 2736"/>
                      <a:gd name="T3" fmla="*/ 1 h 504"/>
                      <a:gd name="T4" fmla="*/ 1 w 2736"/>
                      <a:gd name="T5" fmla="*/ 1 h 504"/>
                      <a:gd name="T6" fmla="*/ 1 w 2736"/>
                      <a:gd name="T7" fmla="*/ 1 h 504"/>
                      <a:gd name="T8" fmla="*/ 1 w 2736"/>
                      <a:gd name="T9" fmla="*/ 1 h 504"/>
                      <a:gd name="T10" fmla="*/ 1 w 2736"/>
                      <a:gd name="T11" fmla="*/ 1 h 504"/>
                      <a:gd name="T12" fmla="*/ 1 w 2736"/>
                      <a:gd name="T13" fmla="*/ 1 h 504"/>
                      <a:gd name="T14" fmla="*/ 0 w 2736"/>
                      <a:gd name="T15" fmla="*/ 1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7" name="Freeform 526"/>
                  <p:cNvSpPr>
                    <a:spLocks noChangeArrowheads="1"/>
                  </p:cNvSpPr>
                  <p:nvPr/>
                </p:nvSpPr>
                <p:spPr bwMode="auto">
                  <a:xfrm rot="3745735">
                    <a:off x="204" y="1747"/>
                    <a:ext cx="885" cy="469"/>
                  </a:xfrm>
                  <a:custGeom>
                    <a:avLst/>
                    <a:gdLst>
                      <a:gd name="T0" fmla="*/ 1 w 1769"/>
                      <a:gd name="T1" fmla="*/ 1 h 791"/>
                      <a:gd name="T2" fmla="*/ 1 w 1769"/>
                      <a:gd name="T3" fmla="*/ 1 h 791"/>
                      <a:gd name="T4" fmla="*/ 1 w 1769"/>
                      <a:gd name="T5" fmla="*/ 1 h 791"/>
                      <a:gd name="T6" fmla="*/ 1 w 1769"/>
                      <a:gd name="T7" fmla="*/ 1 h 791"/>
                      <a:gd name="T8" fmla="*/ 1 w 1769"/>
                      <a:gd name="T9" fmla="*/ 1 h 791"/>
                      <a:gd name="T10" fmla="*/ 1 w 1769"/>
                      <a:gd name="T11" fmla="*/ 1 h 791"/>
                      <a:gd name="T12" fmla="*/ 1 w 1769"/>
                      <a:gd name="T13" fmla="*/ 1 h 791"/>
                      <a:gd name="T14" fmla="*/ 1 w 1769"/>
                      <a:gd name="T15" fmla="*/ 1 h 791"/>
                      <a:gd name="T16" fmla="*/ 1 w 1769"/>
                      <a:gd name="T17" fmla="*/ 1 h 791"/>
                      <a:gd name="T18" fmla="*/ 1 w 1769"/>
                      <a:gd name="T19" fmla="*/ 1 h 791"/>
                      <a:gd name="T20" fmla="*/ 0 w 1769"/>
                      <a:gd name="T21" fmla="*/ 1 h 791"/>
                      <a:gd name="T22" fmla="*/ 1 w 1769"/>
                      <a:gd name="T23" fmla="*/ 1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7" name="Group 527"/>
                <p:cNvGrpSpPr>
                  <a:grpSpLocks/>
                </p:cNvGrpSpPr>
                <p:nvPr/>
              </p:nvGrpSpPr>
              <p:grpSpPr bwMode="auto">
                <a:xfrm>
                  <a:off x="1208" y="767"/>
                  <a:ext cx="243" cy="935"/>
                  <a:chOff x="0" y="0"/>
                  <a:chExt cx="619" cy="2386"/>
                </a:xfrm>
              </p:grpSpPr>
              <p:sp>
                <p:nvSpPr>
                  <p:cNvPr id="3154" name="Freeform 528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678" y="678"/>
                    <a:ext cx="160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5" name="Freeform 529"/>
                  <p:cNvSpPr>
                    <a:spLocks noChangeArrowheads="1"/>
                  </p:cNvSpPr>
                  <p:nvPr/>
                </p:nvSpPr>
                <p:spPr bwMode="auto">
                  <a:xfrm rot="4286818">
                    <a:off x="-4" y="1762"/>
                    <a:ext cx="859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8" name="Group 530"/>
                <p:cNvGrpSpPr>
                  <a:grpSpLocks/>
                </p:cNvGrpSpPr>
                <p:nvPr/>
              </p:nvGrpSpPr>
              <p:grpSpPr bwMode="auto">
                <a:xfrm>
                  <a:off x="1134" y="813"/>
                  <a:ext cx="159" cy="870"/>
                  <a:chOff x="0" y="0"/>
                  <a:chExt cx="405" cy="2219"/>
                </a:xfrm>
              </p:grpSpPr>
              <p:sp>
                <p:nvSpPr>
                  <p:cNvPr id="3152" name="Freeform 531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613" y="613"/>
                    <a:ext cx="1471" cy="246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3" name="Freeform 532"/>
                  <p:cNvSpPr>
                    <a:spLocks noChangeArrowheads="1"/>
                  </p:cNvSpPr>
                  <p:nvPr/>
                </p:nvSpPr>
                <p:spPr bwMode="auto">
                  <a:xfrm rot="4898956">
                    <a:off x="-183" y="1631"/>
                    <a:ext cx="790" cy="386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3149" name="Group 533"/>
                <p:cNvGrpSpPr>
                  <a:grpSpLocks/>
                </p:cNvGrpSpPr>
                <p:nvPr/>
              </p:nvGrpSpPr>
              <p:grpSpPr bwMode="auto">
                <a:xfrm>
                  <a:off x="930" y="826"/>
                  <a:ext cx="167" cy="857"/>
                  <a:chOff x="0" y="0"/>
                  <a:chExt cx="426" cy="2185"/>
                </a:xfrm>
              </p:grpSpPr>
              <p:sp>
                <p:nvSpPr>
                  <p:cNvPr id="3150" name="Freeform 534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387" y="625"/>
                    <a:ext cx="1437" cy="188"/>
                  </a:xfrm>
                  <a:custGeom>
                    <a:avLst/>
                    <a:gdLst>
                      <a:gd name="T0" fmla="*/ 0 w 2736"/>
                      <a:gd name="T1" fmla="*/ 0 h 504"/>
                      <a:gd name="T2" fmla="*/ 1 w 2736"/>
                      <a:gd name="T3" fmla="*/ 0 h 504"/>
                      <a:gd name="T4" fmla="*/ 1 w 2736"/>
                      <a:gd name="T5" fmla="*/ 0 h 504"/>
                      <a:gd name="T6" fmla="*/ 1 w 2736"/>
                      <a:gd name="T7" fmla="*/ 0 h 504"/>
                      <a:gd name="T8" fmla="*/ 1 w 2736"/>
                      <a:gd name="T9" fmla="*/ 0 h 504"/>
                      <a:gd name="T10" fmla="*/ 1 w 2736"/>
                      <a:gd name="T11" fmla="*/ 0 h 504"/>
                      <a:gd name="T12" fmla="*/ 1 w 2736"/>
                      <a:gd name="T13" fmla="*/ 0 h 504"/>
                      <a:gd name="T14" fmla="*/ 0 w 2736"/>
                      <a:gd name="T15" fmla="*/ 0 h 504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2736"/>
                      <a:gd name="T25" fmla="*/ 0 h 504"/>
                      <a:gd name="T26" fmla="*/ 2736 w 2736"/>
                      <a:gd name="T27" fmla="*/ 504 h 504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2736" h="504">
                        <a:moveTo>
                          <a:pt x="0" y="504"/>
                        </a:moveTo>
                        <a:cubicBezTo>
                          <a:pt x="24" y="488"/>
                          <a:pt x="568" y="248"/>
                          <a:pt x="864" y="168"/>
                        </a:cubicBezTo>
                        <a:cubicBezTo>
                          <a:pt x="1160" y="88"/>
                          <a:pt x="1464" y="48"/>
                          <a:pt x="1776" y="24"/>
                        </a:cubicBezTo>
                        <a:cubicBezTo>
                          <a:pt x="2088" y="0"/>
                          <a:pt x="2579" y="11"/>
                          <a:pt x="2736" y="24"/>
                        </a:cubicBezTo>
                        <a:lnTo>
                          <a:pt x="2720" y="103"/>
                        </a:lnTo>
                        <a:cubicBezTo>
                          <a:pt x="2558" y="116"/>
                          <a:pt x="2108" y="71"/>
                          <a:pt x="1764" y="103"/>
                        </a:cubicBezTo>
                        <a:cubicBezTo>
                          <a:pt x="1209" y="136"/>
                          <a:pt x="998" y="192"/>
                          <a:pt x="654" y="292"/>
                        </a:cubicBezTo>
                        <a:cubicBezTo>
                          <a:pt x="358" y="356"/>
                          <a:pt x="136" y="460"/>
                          <a:pt x="0" y="504"/>
                        </a:cubicBez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accent2"/>
                      </a:gs>
                      <a:gs pos="100000">
                        <a:schemeClr val="folHlink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3151" name="Freeform 535"/>
                  <p:cNvSpPr>
                    <a:spLocks noChangeArrowheads="1"/>
                  </p:cNvSpPr>
                  <p:nvPr/>
                </p:nvSpPr>
                <p:spPr bwMode="auto">
                  <a:xfrm rot="5755659">
                    <a:off x="-238" y="1650"/>
                    <a:ext cx="771" cy="295"/>
                  </a:xfrm>
                  <a:custGeom>
                    <a:avLst/>
                    <a:gdLst>
                      <a:gd name="T0" fmla="*/ 0 w 1769"/>
                      <a:gd name="T1" fmla="*/ 0 h 791"/>
                      <a:gd name="T2" fmla="*/ 0 w 1769"/>
                      <a:gd name="T3" fmla="*/ 0 h 791"/>
                      <a:gd name="T4" fmla="*/ 0 w 1769"/>
                      <a:gd name="T5" fmla="*/ 0 h 791"/>
                      <a:gd name="T6" fmla="*/ 0 w 1769"/>
                      <a:gd name="T7" fmla="*/ 0 h 791"/>
                      <a:gd name="T8" fmla="*/ 0 w 1769"/>
                      <a:gd name="T9" fmla="*/ 0 h 791"/>
                      <a:gd name="T10" fmla="*/ 0 w 1769"/>
                      <a:gd name="T11" fmla="*/ 0 h 791"/>
                      <a:gd name="T12" fmla="*/ 0 w 1769"/>
                      <a:gd name="T13" fmla="*/ 0 h 791"/>
                      <a:gd name="T14" fmla="*/ 0 w 1769"/>
                      <a:gd name="T15" fmla="*/ 0 h 791"/>
                      <a:gd name="T16" fmla="*/ 0 w 1769"/>
                      <a:gd name="T17" fmla="*/ 0 h 791"/>
                      <a:gd name="T18" fmla="*/ 0 w 1769"/>
                      <a:gd name="T19" fmla="*/ 0 h 791"/>
                      <a:gd name="T20" fmla="*/ 0 w 1769"/>
                      <a:gd name="T21" fmla="*/ 0 h 791"/>
                      <a:gd name="T22" fmla="*/ 0 w 1769"/>
                      <a:gd name="T23" fmla="*/ 0 h 791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w 1769"/>
                      <a:gd name="T37" fmla="*/ 0 h 791"/>
                      <a:gd name="T38" fmla="*/ 1769 w 1769"/>
                      <a:gd name="T39" fmla="*/ 791 h 791"/>
                    </a:gdLst>
                    <a:ahLst/>
                    <a:cxnLst>
                      <a:cxn ang="T24">
                        <a:pos x="T0" y="T1"/>
                      </a:cxn>
                      <a:cxn ang="T25">
                        <a:pos x="T2" y="T3"/>
                      </a:cxn>
                      <a:cxn ang="T26">
                        <a:pos x="T4" y="T5"/>
                      </a:cxn>
                      <a:cxn ang="T27">
                        <a:pos x="T6" y="T7"/>
                      </a:cxn>
                      <a:cxn ang="T28">
                        <a:pos x="T8" y="T9"/>
                      </a:cxn>
                      <a:cxn ang="T29">
                        <a:pos x="T10" y="T11"/>
                      </a:cxn>
                      <a:cxn ang="T30">
                        <a:pos x="T12" y="T13"/>
                      </a:cxn>
                      <a:cxn ang="T31">
                        <a:pos x="T14" y="T15"/>
                      </a:cxn>
                      <a:cxn ang="T32">
                        <a:pos x="T16" y="T17"/>
                      </a:cxn>
                      <a:cxn ang="T33">
                        <a:pos x="T18" y="T19"/>
                      </a:cxn>
                      <a:cxn ang="T34">
                        <a:pos x="T20" y="T21"/>
                      </a:cxn>
                      <a:cxn ang="T35">
                        <a:pos x="T22" y="T23"/>
                      </a:cxn>
                    </a:cxnLst>
                    <a:rect l="T36" t="T37" r="T38" b="T39"/>
                    <a:pathLst>
                      <a:path w="1769" h="791">
                        <a:moveTo>
                          <a:pt x="5" y="8"/>
                        </a:moveTo>
                        <a:cubicBezTo>
                          <a:pt x="85" y="0"/>
                          <a:pt x="293" y="24"/>
                          <a:pt x="485" y="56"/>
                        </a:cubicBezTo>
                        <a:cubicBezTo>
                          <a:pt x="677" y="88"/>
                          <a:pt x="969" y="137"/>
                          <a:pt x="1157" y="200"/>
                        </a:cubicBezTo>
                        <a:cubicBezTo>
                          <a:pt x="1345" y="263"/>
                          <a:pt x="1511" y="364"/>
                          <a:pt x="1611" y="432"/>
                        </a:cubicBezTo>
                        <a:cubicBezTo>
                          <a:pt x="1711" y="500"/>
                          <a:pt x="1743" y="550"/>
                          <a:pt x="1756" y="609"/>
                        </a:cubicBezTo>
                        <a:cubicBezTo>
                          <a:pt x="1769" y="668"/>
                          <a:pt x="1717" y="783"/>
                          <a:pt x="1689" y="787"/>
                        </a:cubicBezTo>
                        <a:cubicBezTo>
                          <a:pt x="1661" y="791"/>
                          <a:pt x="1639" y="687"/>
                          <a:pt x="1589" y="632"/>
                        </a:cubicBezTo>
                        <a:cubicBezTo>
                          <a:pt x="1539" y="577"/>
                          <a:pt x="1469" y="510"/>
                          <a:pt x="1389" y="454"/>
                        </a:cubicBezTo>
                        <a:cubicBezTo>
                          <a:pt x="1309" y="398"/>
                          <a:pt x="1244" y="346"/>
                          <a:pt x="1109" y="296"/>
                        </a:cubicBezTo>
                        <a:cubicBezTo>
                          <a:pt x="974" y="246"/>
                          <a:pt x="766" y="189"/>
                          <a:pt x="581" y="152"/>
                        </a:cubicBezTo>
                        <a:cubicBezTo>
                          <a:pt x="396" y="115"/>
                          <a:pt x="96" y="100"/>
                          <a:pt x="0" y="76"/>
                        </a:cubicBezTo>
                        <a:lnTo>
                          <a:pt x="5" y="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chemeClr val="folHlink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/>
                  <a:p>
                    <a:pPr marL="0" marR="0" lvl="0" indent="0" algn="l" defTabSz="914400" rtl="0" eaLnBrk="0" fontAlgn="base" latinLnBrk="0" hangingPunct="0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2400" b="0" i="0" u="none" strike="noStrike" kern="1200" cap="none" spc="0" normalizeH="0" baseline="0" noProof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uLnTx/>
                      <a:uFillTx/>
                      <a:latin typeface="Times New Roman" panose="02020603050405020304" pitchFamily="18" charset="0"/>
                      <a:ea typeface="+mn-ea"/>
                      <a:cs typeface="+mn-cs"/>
                    </a:endParaRPr>
                  </a:p>
                </p:txBody>
              </p:sp>
            </p:grpSp>
          </p:grpSp>
          <p:sp>
            <p:nvSpPr>
              <p:cNvPr id="3094" name="Freeform 536"/>
              <p:cNvSpPr>
                <a:spLocks/>
              </p:cNvSpPr>
              <p:nvPr/>
            </p:nvSpPr>
            <p:spPr bwMode="auto">
              <a:xfrm flipH="1">
                <a:off x="758" y="934"/>
                <a:ext cx="191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5" name="Arc 537"/>
              <p:cNvSpPr>
                <a:spLocks/>
              </p:cNvSpPr>
              <p:nvPr/>
            </p:nvSpPr>
            <p:spPr bwMode="auto">
              <a:xfrm flipH="1">
                <a:off x="413" y="726"/>
                <a:ext cx="833" cy="903"/>
              </a:xfrm>
              <a:custGeom>
                <a:avLst/>
                <a:gdLst>
                  <a:gd name="T0" fmla="*/ 0 w 21600"/>
                  <a:gd name="T1" fmla="*/ 0 h 21602"/>
                  <a:gd name="T2" fmla="*/ 0 w 21600"/>
                  <a:gd name="T3" fmla="*/ 0 h 21602"/>
                  <a:gd name="T4" fmla="*/ 0 w 21600"/>
                  <a:gd name="T5" fmla="*/ 0 h 21602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2"/>
                  <a:gd name="T11" fmla="*/ 21600 w 21600"/>
                  <a:gd name="T12" fmla="*/ 21602 h 2160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2" fill="none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</a:path>
                  <a:path w="21600" h="21602" stroke="0" extrusionOk="0">
                    <a:moveTo>
                      <a:pt x="5466" y="0"/>
                    </a:moveTo>
                    <a:cubicBezTo>
                      <a:pt x="14970" y="2486"/>
                      <a:pt x="21600" y="11073"/>
                      <a:pt x="21600" y="20897"/>
                    </a:cubicBezTo>
                    <a:cubicBezTo>
                      <a:pt x="21600" y="21132"/>
                      <a:pt x="21596" y="21367"/>
                      <a:pt x="21588" y="21601"/>
                    </a:cubicBezTo>
                    <a:lnTo>
                      <a:pt x="0" y="20897"/>
                    </a:lnTo>
                    <a:lnTo>
                      <a:pt x="5466" y="0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6" name="Arc 538"/>
              <p:cNvSpPr>
                <a:spLocks/>
              </p:cNvSpPr>
              <p:nvPr/>
            </p:nvSpPr>
            <p:spPr bwMode="auto">
              <a:xfrm flipV="1">
                <a:off x="1163" y="179"/>
                <a:ext cx="1007" cy="802"/>
              </a:xfrm>
              <a:custGeom>
                <a:avLst/>
                <a:gdLst>
                  <a:gd name="T0" fmla="*/ 0 w 36729"/>
                  <a:gd name="T1" fmla="*/ 0 h 21600"/>
                  <a:gd name="T2" fmla="*/ 0 w 36729"/>
                  <a:gd name="T3" fmla="*/ 0 h 21600"/>
                  <a:gd name="T4" fmla="*/ 0 w 36729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6729"/>
                  <a:gd name="T10" fmla="*/ 0 h 21600"/>
                  <a:gd name="T11" fmla="*/ 36729 w 36729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729" h="21600" fill="none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</a:path>
                  <a:path w="36729" h="21600" stroke="0" extrusionOk="0">
                    <a:moveTo>
                      <a:pt x="36729" y="10451"/>
                    </a:moveTo>
                    <a:cubicBezTo>
                      <a:pt x="32926" y="17330"/>
                      <a:pt x="25686" y="21599"/>
                      <a:pt x="17826" y="21600"/>
                    </a:cubicBezTo>
                    <a:cubicBezTo>
                      <a:pt x="10696" y="21600"/>
                      <a:pt x="4025" y="18081"/>
                      <a:pt x="-1" y="12197"/>
                    </a:cubicBezTo>
                    <a:lnTo>
                      <a:pt x="17826" y="0"/>
                    </a:lnTo>
                    <a:lnTo>
                      <a:pt x="36729" y="1045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7" name="Arc 539"/>
              <p:cNvSpPr>
                <a:spLocks/>
              </p:cNvSpPr>
              <p:nvPr/>
            </p:nvSpPr>
            <p:spPr bwMode="auto">
              <a:xfrm flipH="1">
                <a:off x="497" y="580"/>
                <a:ext cx="487" cy="933"/>
              </a:xfrm>
              <a:custGeom>
                <a:avLst/>
                <a:gdLst>
                  <a:gd name="T0" fmla="*/ 0 w 28940"/>
                  <a:gd name="T1" fmla="*/ 0 h 22305"/>
                  <a:gd name="T2" fmla="*/ 0 w 28940"/>
                  <a:gd name="T3" fmla="*/ 0 h 22305"/>
                  <a:gd name="T4" fmla="*/ 0 w 2894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28940"/>
                  <a:gd name="T10" fmla="*/ 0 h 22305"/>
                  <a:gd name="T11" fmla="*/ 28940 w 2894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8940" h="22305" fill="none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</a:path>
                  <a:path w="28940" h="22305" stroke="0" extrusionOk="0">
                    <a:moveTo>
                      <a:pt x="0" y="1285"/>
                    </a:moveTo>
                    <a:cubicBezTo>
                      <a:pt x="2353" y="434"/>
                      <a:pt x="4837" y="-1"/>
                      <a:pt x="7340" y="0"/>
                    </a:cubicBezTo>
                    <a:cubicBezTo>
                      <a:pt x="19269" y="0"/>
                      <a:pt x="28940" y="9670"/>
                      <a:pt x="28940" y="21600"/>
                    </a:cubicBezTo>
                    <a:cubicBezTo>
                      <a:pt x="28940" y="21835"/>
                      <a:pt x="28936" y="22070"/>
                      <a:pt x="28928" y="22304"/>
                    </a:cubicBezTo>
                    <a:lnTo>
                      <a:pt x="7340" y="21600"/>
                    </a:lnTo>
                    <a:lnTo>
                      <a:pt x="0" y="128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8" name="Arc 540"/>
              <p:cNvSpPr>
                <a:spLocks/>
              </p:cNvSpPr>
              <p:nvPr/>
            </p:nvSpPr>
            <p:spPr bwMode="auto">
              <a:xfrm flipH="1">
                <a:off x="152" y="628"/>
                <a:ext cx="791" cy="932"/>
              </a:xfrm>
              <a:custGeom>
                <a:avLst/>
                <a:gdLst>
                  <a:gd name="T0" fmla="*/ 0 w 30473"/>
                  <a:gd name="T1" fmla="*/ 0 h 22305"/>
                  <a:gd name="T2" fmla="*/ 0 w 30473"/>
                  <a:gd name="T3" fmla="*/ 0 h 22305"/>
                  <a:gd name="T4" fmla="*/ 0 w 30473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0473"/>
                  <a:gd name="T10" fmla="*/ 0 h 22305"/>
                  <a:gd name="T11" fmla="*/ 30473 w 30473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0473" h="22305" fill="none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</a:path>
                  <a:path w="30473" h="22305" stroke="0" extrusionOk="0">
                    <a:moveTo>
                      <a:pt x="-1" y="1906"/>
                    </a:moveTo>
                    <a:cubicBezTo>
                      <a:pt x="2789" y="649"/>
                      <a:pt x="5813" y="-1"/>
                      <a:pt x="8873" y="0"/>
                    </a:cubicBezTo>
                    <a:cubicBezTo>
                      <a:pt x="20802" y="0"/>
                      <a:pt x="30473" y="9670"/>
                      <a:pt x="30473" y="21600"/>
                    </a:cubicBezTo>
                    <a:cubicBezTo>
                      <a:pt x="30473" y="21835"/>
                      <a:pt x="30469" y="22070"/>
                      <a:pt x="30461" y="22304"/>
                    </a:cubicBezTo>
                    <a:lnTo>
                      <a:pt x="8873" y="21600"/>
                    </a:lnTo>
                    <a:lnTo>
                      <a:pt x="-1" y="1906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9" name="Arc 541"/>
              <p:cNvSpPr>
                <a:spLocks/>
              </p:cNvSpPr>
              <p:nvPr/>
            </p:nvSpPr>
            <p:spPr bwMode="auto">
              <a:xfrm flipH="1">
                <a:off x="82" y="458"/>
                <a:ext cx="932" cy="933"/>
              </a:xfrm>
              <a:custGeom>
                <a:avLst/>
                <a:gdLst>
                  <a:gd name="T0" fmla="*/ 0 w 34455"/>
                  <a:gd name="T1" fmla="*/ 0 h 22305"/>
                  <a:gd name="T2" fmla="*/ 0 w 34455"/>
                  <a:gd name="T3" fmla="*/ 0 h 22305"/>
                  <a:gd name="T4" fmla="*/ 0 w 34455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455"/>
                  <a:gd name="T10" fmla="*/ 0 h 22305"/>
                  <a:gd name="T11" fmla="*/ 34455 w 34455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455" h="22305" fill="none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</a:path>
                  <a:path w="34455" h="22305" stroke="0" extrusionOk="0">
                    <a:moveTo>
                      <a:pt x="0" y="4241"/>
                    </a:moveTo>
                    <a:cubicBezTo>
                      <a:pt x="3720" y="1486"/>
                      <a:pt x="8226" y="-1"/>
                      <a:pt x="12855" y="0"/>
                    </a:cubicBezTo>
                    <a:cubicBezTo>
                      <a:pt x="24784" y="0"/>
                      <a:pt x="34455" y="9670"/>
                      <a:pt x="34455" y="21600"/>
                    </a:cubicBezTo>
                    <a:cubicBezTo>
                      <a:pt x="34455" y="21835"/>
                      <a:pt x="34451" y="22070"/>
                      <a:pt x="34443" y="22304"/>
                    </a:cubicBezTo>
                    <a:lnTo>
                      <a:pt x="12855" y="21600"/>
                    </a:lnTo>
                    <a:lnTo>
                      <a:pt x="0" y="424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0" name="Arc 542"/>
              <p:cNvSpPr>
                <a:spLocks/>
              </p:cNvSpPr>
              <p:nvPr/>
            </p:nvSpPr>
            <p:spPr bwMode="auto">
              <a:xfrm>
                <a:off x="1114" y="589"/>
                <a:ext cx="14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1" name="Arc 543"/>
              <p:cNvSpPr>
                <a:spLocks/>
              </p:cNvSpPr>
              <p:nvPr/>
            </p:nvSpPr>
            <p:spPr bwMode="auto">
              <a:xfrm>
                <a:off x="1153" y="585"/>
                <a:ext cx="394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2" name="Arc 544"/>
              <p:cNvSpPr>
                <a:spLocks/>
              </p:cNvSpPr>
              <p:nvPr/>
            </p:nvSpPr>
            <p:spPr bwMode="auto">
              <a:xfrm>
                <a:off x="1188" y="463"/>
                <a:ext cx="559" cy="933"/>
              </a:xfrm>
              <a:custGeom>
                <a:avLst/>
                <a:gdLst>
                  <a:gd name="T0" fmla="*/ 0 w 34812"/>
                  <a:gd name="T1" fmla="*/ 0 h 22305"/>
                  <a:gd name="T2" fmla="*/ 0 w 34812"/>
                  <a:gd name="T3" fmla="*/ 0 h 22305"/>
                  <a:gd name="T4" fmla="*/ 0 w 34812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4812"/>
                  <a:gd name="T10" fmla="*/ 0 h 22305"/>
                  <a:gd name="T11" fmla="*/ 34812 w 34812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4812" h="22305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</a:path>
                  <a:path w="34812" h="22305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5141" y="0"/>
                      <a:pt x="34812" y="9670"/>
                      <a:pt x="34812" y="21600"/>
                    </a:cubicBezTo>
                    <a:cubicBezTo>
                      <a:pt x="34812" y="21835"/>
                      <a:pt x="34808" y="22070"/>
                      <a:pt x="34800" y="22304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3" name="Freeform 545"/>
              <p:cNvSpPr>
                <a:spLocks/>
              </p:cNvSpPr>
              <p:nvPr/>
            </p:nvSpPr>
            <p:spPr bwMode="auto">
              <a:xfrm>
                <a:off x="1295" y="1033"/>
                <a:ext cx="190" cy="580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4" name="Freeform 546"/>
              <p:cNvSpPr>
                <a:spLocks/>
              </p:cNvSpPr>
              <p:nvPr/>
            </p:nvSpPr>
            <p:spPr bwMode="auto">
              <a:xfrm rot="19660755" flipV="1">
                <a:off x="999" y="843"/>
                <a:ext cx="173" cy="32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5" name="Arc 547"/>
              <p:cNvSpPr>
                <a:spLocks/>
              </p:cNvSpPr>
              <p:nvPr/>
            </p:nvSpPr>
            <p:spPr bwMode="auto">
              <a:xfrm flipH="1">
                <a:off x="29" y="319"/>
                <a:ext cx="996" cy="933"/>
              </a:xfrm>
              <a:custGeom>
                <a:avLst/>
                <a:gdLst>
                  <a:gd name="T0" fmla="*/ 0 w 36830"/>
                  <a:gd name="T1" fmla="*/ 0 h 22305"/>
                  <a:gd name="T2" fmla="*/ 0 w 36830"/>
                  <a:gd name="T3" fmla="*/ 0 h 22305"/>
                  <a:gd name="T4" fmla="*/ 0 w 36830"/>
                  <a:gd name="T5" fmla="*/ 0 h 22305"/>
                  <a:gd name="T6" fmla="*/ 0 60000 65536"/>
                  <a:gd name="T7" fmla="*/ 0 60000 65536"/>
                  <a:gd name="T8" fmla="*/ 0 60000 65536"/>
                  <a:gd name="T9" fmla="*/ 0 w 36830"/>
                  <a:gd name="T10" fmla="*/ 0 h 22305"/>
                  <a:gd name="T11" fmla="*/ 36830 w 36830"/>
                  <a:gd name="T12" fmla="*/ 22305 h 22305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6830" h="22305" fill="none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</a:path>
                  <a:path w="36830" h="22305" stroke="0" extrusionOk="0">
                    <a:moveTo>
                      <a:pt x="0" y="6283"/>
                    </a:moveTo>
                    <a:cubicBezTo>
                      <a:pt x="4047" y="2258"/>
                      <a:pt x="9522" y="-1"/>
                      <a:pt x="15230" y="0"/>
                    </a:cubicBezTo>
                    <a:cubicBezTo>
                      <a:pt x="27159" y="0"/>
                      <a:pt x="36830" y="9670"/>
                      <a:pt x="36830" y="21600"/>
                    </a:cubicBezTo>
                    <a:cubicBezTo>
                      <a:pt x="36830" y="21835"/>
                      <a:pt x="36826" y="22070"/>
                      <a:pt x="36818" y="22304"/>
                    </a:cubicBezTo>
                    <a:lnTo>
                      <a:pt x="15230" y="21600"/>
                    </a:lnTo>
                    <a:lnTo>
                      <a:pt x="0" y="6283"/>
                    </a:lnTo>
                    <a:close/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6" name="Arc 548"/>
              <p:cNvSpPr>
                <a:spLocks/>
              </p:cNvSpPr>
              <p:nvPr/>
            </p:nvSpPr>
            <p:spPr bwMode="auto">
              <a:xfrm flipH="1">
                <a:off x="310" y="123"/>
                <a:ext cx="725" cy="903"/>
              </a:xfrm>
              <a:custGeom>
                <a:avLst/>
                <a:gdLst>
                  <a:gd name="T0" fmla="*/ 0 w 31881"/>
                  <a:gd name="T1" fmla="*/ 0 h 21600"/>
                  <a:gd name="T2" fmla="*/ 0 w 31881"/>
                  <a:gd name="T3" fmla="*/ 0 h 21600"/>
                  <a:gd name="T4" fmla="*/ 0 w 31881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881"/>
                  <a:gd name="T10" fmla="*/ 0 h 21600"/>
                  <a:gd name="T11" fmla="*/ 31881 w 31881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881" h="21600" fill="none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</a:path>
                  <a:path w="31881" h="21600" stroke="0" extrusionOk="0">
                    <a:moveTo>
                      <a:pt x="-1" y="10015"/>
                    </a:moveTo>
                    <a:cubicBezTo>
                      <a:pt x="3963" y="3778"/>
                      <a:pt x="10840" y="-1"/>
                      <a:pt x="18231" y="0"/>
                    </a:cubicBezTo>
                    <a:cubicBezTo>
                      <a:pt x="23204" y="0"/>
                      <a:pt x="28026" y="1716"/>
                      <a:pt x="31881" y="4859"/>
                    </a:cubicBezTo>
                    <a:lnTo>
                      <a:pt x="18231" y="21600"/>
                    </a:lnTo>
                    <a:lnTo>
                      <a:pt x="-1" y="10015"/>
                    </a:lnTo>
                    <a:close/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7" name="Arc 549"/>
              <p:cNvSpPr>
                <a:spLocks/>
              </p:cNvSpPr>
              <p:nvPr/>
            </p:nvSpPr>
            <p:spPr bwMode="auto">
              <a:xfrm>
                <a:off x="1084" y="502"/>
                <a:ext cx="299" cy="904"/>
              </a:xfrm>
              <a:custGeom>
                <a:avLst/>
                <a:gdLst>
                  <a:gd name="T0" fmla="*/ 0 w 31146"/>
                  <a:gd name="T1" fmla="*/ 0 h 21600"/>
                  <a:gd name="T2" fmla="*/ 0 w 31146"/>
                  <a:gd name="T3" fmla="*/ 0 h 21600"/>
                  <a:gd name="T4" fmla="*/ 0 w 31146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31146"/>
                  <a:gd name="T10" fmla="*/ 0 h 21600"/>
                  <a:gd name="T11" fmla="*/ 31146 w 3114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31146" h="21600" fill="none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</a:path>
                  <a:path w="31146" h="21600" stroke="0" extrusionOk="0">
                    <a:moveTo>
                      <a:pt x="-1" y="4511"/>
                    </a:moveTo>
                    <a:cubicBezTo>
                      <a:pt x="3783" y="1586"/>
                      <a:pt x="8429" y="-1"/>
                      <a:pt x="13212" y="0"/>
                    </a:cubicBezTo>
                    <a:cubicBezTo>
                      <a:pt x="20409" y="0"/>
                      <a:pt x="27134" y="3585"/>
                      <a:pt x="31145" y="9561"/>
                    </a:cubicBezTo>
                    <a:lnTo>
                      <a:pt x="13212" y="21600"/>
                    </a:lnTo>
                    <a:lnTo>
                      <a:pt x="-1" y="4511"/>
                    </a:lnTo>
                    <a:close/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8" name="Freeform 550"/>
              <p:cNvSpPr>
                <a:spLocks/>
              </p:cNvSpPr>
              <p:nvPr/>
            </p:nvSpPr>
            <p:spPr bwMode="auto">
              <a:xfrm flipH="1">
                <a:off x="192" y="982"/>
                <a:ext cx="425" cy="597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09" name="Freeform 551"/>
              <p:cNvSpPr>
                <a:spLocks/>
              </p:cNvSpPr>
              <p:nvPr/>
            </p:nvSpPr>
            <p:spPr bwMode="auto">
              <a:xfrm flipH="1">
                <a:off x="392" y="350"/>
                <a:ext cx="273" cy="598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0" name="Freeform 552"/>
              <p:cNvSpPr>
                <a:spLocks/>
              </p:cNvSpPr>
              <p:nvPr/>
            </p:nvSpPr>
            <p:spPr bwMode="auto">
              <a:xfrm flipH="1">
                <a:off x="706" y="172"/>
                <a:ext cx="164" cy="597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1" name="Freeform 553"/>
              <p:cNvSpPr>
                <a:spLocks/>
              </p:cNvSpPr>
              <p:nvPr/>
            </p:nvSpPr>
            <p:spPr bwMode="auto">
              <a:xfrm>
                <a:off x="1726" y="894"/>
                <a:ext cx="395" cy="628"/>
              </a:xfrm>
              <a:custGeom>
                <a:avLst/>
                <a:gdLst>
                  <a:gd name="T0" fmla="*/ 0 w 776"/>
                  <a:gd name="T1" fmla="*/ 0 h 2368"/>
                  <a:gd name="T2" fmla="*/ 1 w 776"/>
                  <a:gd name="T3" fmla="*/ 0 h 2368"/>
                  <a:gd name="T4" fmla="*/ 1 w 776"/>
                  <a:gd name="T5" fmla="*/ 0 h 2368"/>
                  <a:gd name="T6" fmla="*/ 1 w 776"/>
                  <a:gd name="T7" fmla="*/ 0 h 2368"/>
                  <a:gd name="T8" fmla="*/ 1 w 776"/>
                  <a:gd name="T9" fmla="*/ 0 h 2368"/>
                  <a:gd name="T10" fmla="*/ 1 w 776"/>
                  <a:gd name="T11" fmla="*/ 0 h 2368"/>
                  <a:gd name="T12" fmla="*/ 1 w 776"/>
                  <a:gd name="T13" fmla="*/ 0 h 2368"/>
                  <a:gd name="T14" fmla="*/ 1 w 776"/>
                  <a:gd name="T15" fmla="*/ 0 h 2368"/>
                  <a:gd name="T16" fmla="*/ 1 w 776"/>
                  <a:gd name="T17" fmla="*/ 0 h 2368"/>
                  <a:gd name="T18" fmla="*/ 1 w 776"/>
                  <a:gd name="T19" fmla="*/ 0 h 2368"/>
                  <a:gd name="T20" fmla="*/ 1 w 776"/>
                  <a:gd name="T21" fmla="*/ 0 h 2368"/>
                  <a:gd name="T22" fmla="*/ 1 w 776"/>
                  <a:gd name="T23" fmla="*/ 0 h 2368"/>
                  <a:gd name="T24" fmla="*/ 1 w 776"/>
                  <a:gd name="T25" fmla="*/ 0 h 2368"/>
                  <a:gd name="T26" fmla="*/ 1 w 776"/>
                  <a:gd name="T27" fmla="*/ 0 h 2368"/>
                  <a:gd name="T28" fmla="*/ 1 w 776"/>
                  <a:gd name="T29" fmla="*/ 0 h 2368"/>
                  <a:gd name="T30" fmla="*/ 1 w 776"/>
                  <a:gd name="T31" fmla="*/ 0 h 2368"/>
                  <a:gd name="T32" fmla="*/ 1 w 776"/>
                  <a:gd name="T33" fmla="*/ 0 h 2368"/>
                  <a:gd name="T34" fmla="*/ 1 w 776"/>
                  <a:gd name="T35" fmla="*/ 0 h 2368"/>
                  <a:gd name="T36" fmla="*/ 1 w 776"/>
                  <a:gd name="T37" fmla="*/ 0 h 2368"/>
                  <a:gd name="T38" fmla="*/ 1 w 776"/>
                  <a:gd name="T39" fmla="*/ 0 h 2368"/>
                  <a:gd name="T40" fmla="*/ 1 w 776"/>
                  <a:gd name="T41" fmla="*/ 0 h 2368"/>
                  <a:gd name="T42" fmla="*/ 1 w 776"/>
                  <a:gd name="T43" fmla="*/ 0 h 2368"/>
                  <a:gd name="T44" fmla="*/ 1 w 776"/>
                  <a:gd name="T45" fmla="*/ 0 h 2368"/>
                  <a:gd name="T46" fmla="*/ 1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2" name="Freeform 554"/>
              <p:cNvSpPr>
                <a:spLocks/>
              </p:cNvSpPr>
              <p:nvPr/>
            </p:nvSpPr>
            <p:spPr bwMode="auto">
              <a:xfrm>
                <a:off x="1521" y="576"/>
                <a:ext cx="595" cy="419"/>
              </a:xfrm>
              <a:custGeom>
                <a:avLst/>
                <a:gdLst>
                  <a:gd name="T0" fmla="*/ 0 w 776"/>
                  <a:gd name="T1" fmla="*/ 0 h 2368"/>
                  <a:gd name="T2" fmla="*/ 2 w 776"/>
                  <a:gd name="T3" fmla="*/ 0 h 2368"/>
                  <a:gd name="T4" fmla="*/ 2 w 776"/>
                  <a:gd name="T5" fmla="*/ 0 h 2368"/>
                  <a:gd name="T6" fmla="*/ 2 w 776"/>
                  <a:gd name="T7" fmla="*/ 0 h 2368"/>
                  <a:gd name="T8" fmla="*/ 2 w 776"/>
                  <a:gd name="T9" fmla="*/ 0 h 2368"/>
                  <a:gd name="T10" fmla="*/ 2 w 776"/>
                  <a:gd name="T11" fmla="*/ 0 h 2368"/>
                  <a:gd name="T12" fmla="*/ 2 w 776"/>
                  <a:gd name="T13" fmla="*/ 0 h 2368"/>
                  <a:gd name="T14" fmla="*/ 2 w 776"/>
                  <a:gd name="T15" fmla="*/ 0 h 2368"/>
                  <a:gd name="T16" fmla="*/ 2 w 776"/>
                  <a:gd name="T17" fmla="*/ 0 h 2368"/>
                  <a:gd name="T18" fmla="*/ 2 w 776"/>
                  <a:gd name="T19" fmla="*/ 0 h 2368"/>
                  <a:gd name="T20" fmla="*/ 2 w 776"/>
                  <a:gd name="T21" fmla="*/ 0 h 2368"/>
                  <a:gd name="T22" fmla="*/ 3 w 776"/>
                  <a:gd name="T23" fmla="*/ 0 h 2368"/>
                  <a:gd name="T24" fmla="*/ 3 w 776"/>
                  <a:gd name="T25" fmla="*/ 0 h 2368"/>
                  <a:gd name="T26" fmla="*/ 3 w 776"/>
                  <a:gd name="T27" fmla="*/ 0 h 2368"/>
                  <a:gd name="T28" fmla="*/ 3 w 776"/>
                  <a:gd name="T29" fmla="*/ 0 h 2368"/>
                  <a:gd name="T30" fmla="*/ 4 w 776"/>
                  <a:gd name="T31" fmla="*/ 0 h 2368"/>
                  <a:gd name="T32" fmla="*/ 3 w 776"/>
                  <a:gd name="T33" fmla="*/ 0 h 2368"/>
                  <a:gd name="T34" fmla="*/ 4 w 776"/>
                  <a:gd name="T35" fmla="*/ 0 h 2368"/>
                  <a:gd name="T36" fmla="*/ 3 w 776"/>
                  <a:gd name="T37" fmla="*/ 0 h 2368"/>
                  <a:gd name="T38" fmla="*/ 4 w 776"/>
                  <a:gd name="T39" fmla="*/ 0 h 2368"/>
                  <a:gd name="T40" fmla="*/ 4 w 776"/>
                  <a:gd name="T41" fmla="*/ 0 h 2368"/>
                  <a:gd name="T42" fmla="*/ 4 w 776"/>
                  <a:gd name="T43" fmla="*/ 0 h 2368"/>
                  <a:gd name="T44" fmla="*/ 4 w 776"/>
                  <a:gd name="T45" fmla="*/ 0 h 2368"/>
                  <a:gd name="T46" fmla="*/ 4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3" name="Freeform 555"/>
              <p:cNvSpPr>
                <a:spLocks/>
              </p:cNvSpPr>
              <p:nvPr/>
            </p:nvSpPr>
            <p:spPr bwMode="auto">
              <a:xfrm>
                <a:off x="1543" y="132"/>
                <a:ext cx="260" cy="562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folHlink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4" name="Freeform 556"/>
              <p:cNvSpPr>
                <a:spLocks/>
              </p:cNvSpPr>
              <p:nvPr/>
            </p:nvSpPr>
            <p:spPr bwMode="auto">
              <a:xfrm rot="-1346631">
                <a:off x="1286" y="599"/>
                <a:ext cx="174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15" name="Freeform 557"/>
              <p:cNvSpPr>
                <a:spLocks/>
              </p:cNvSpPr>
              <p:nvPr/>
            </p:nvSpPr>
            <p:spPr bwMode="auto">
              <a:xfrm rot="1346631" flipH="1">
                <a:off x="668" y="590"/>
                <a:ext cx="173" cy="329"/>
              </a:xfrm>
              <a:custGeom>
                <a:avLst/>
                <a:gdLst>
                  <a:gd name="T0" fmla="*/ 0 w 776"/>
                  <a:gd name="T1" fmla="*/ 0 h 2368"/>
                  <a:gd name="T2" fmla="*/ 0 w 776"/>
                  <a:gd name="T3" fmla="*/ 0 h 2368"/>
                  <a:gd name="T4" fmla="*/ 0 w 776"/>
                  <a:gd name="T5" fmla="*/ 0 h 2368"/>
                  <a:gd name="T6" fmla="*/ 0 w 776"/>
                  <a:gd name="T7" fmla="*/ 0 h 2368"/>
                  <a:gd name="T8" fmla="*/ 0 w 776"/>
                  <a:gd name="T9" fmla="*/ 0 h 2368"/>
                  <a:gd name="T10" fmla="*/ 0 w 776"/>
                  <a:gd name="T11" fmla="*/ 0 h 2368"/>
                  <a:gd name="T12" fmla="*/ 0 w 776"/>
                  <a:gd name="T13" fmla="*/ 0 h 2368"/>
                  <a:gd name="T14" fmla="*/ 0 w 776"/>
                  <a:gd name="T15" fmla="*/ 0 h 2368"/>
                  <a:gd name="T16" fmla="*/ 0 w 776"/>
                  <a:gd name="T17" fmla="*/ 0 h 2368"/>
                  <a:gd name="T18" fmla="*/ 0 w 776"/>
                  <a:gd name="T19" fmla="*/ 0 h 2368"/>
                  <a:gd name="T20" fmla="*/ 0 w 776"/>
                  <a:gd name="T21" fmla="*/ 0 h 2368"/>
                  <a:gd name="T22" fmla="*/ 0 w 776"/>
                  <a:gd name="T23" fmla="*/ 0 h 2368"/>
                  <a:gd name="T24" fmla="*/ 0 w 776"/>
                  <a:gd name="T25" fmla="*/ 0 h 2368"/>
                  <a:gd name="T26" fmla="*/ 0 w 776"/>
                  <a:gd name="T27" fmla="*/ 0 h 2368"/>
                  <a:gd name="T28" fmla="*/ 0 w 776"/>
                  <a:gd name="T29" fmla="*/ 0 h 2368"/>
                  <a:gd name="T30" fmla="*/ 0 w 776"/>
                  <a:gd name="T31" fmla="*/ 0 h 2368"/>
                  <a:gd name="T32" fmla="*/ 0 w 776"/>
                  <a:gd name="T33" fmla="*/ 0 h 2368"/>
                  <a:gd name="T34" fmla="*/ 0 w 776"/>
                  <a:gd name="T35" fmla="*/ 0 h 2368"/>
                  <a:gd name="T36" fmla="*/ 0 w 776"/>
                  <a:gd name="T37" fmla="*/ 0 h 2368"/>
                  <a:gd name="T38" fmla="*/ 0 w 776"/>
                  <a:gd name="T39" fmla="*/ 0 h 2368"/>
                  <a:gd name="T40" fmla="*/ 0 w 776"/>
                  <a:gd name="T41" fmla="*/ 0 h 2368"/>
                  <a:gd name="T42" fmla="*/ 0 w 776"/>
                  <a:gd name="T43" fmla="*/ 0 h 2368"/>
                  <a:gd name="T44" fmla="*/ 0 w 776"/>
                  <a:gd name="T45" fmla="*/ 0 h 2368"/>
                  <a:gd name="T46" fmla="*/ 0 w 776"/>
                  <a:gd name="T47" fmla="*/ 0 h 2368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776"/>
                  <a:gd name="T73" fmla="*/ 0 h 2368"/>
                  <a:gd name="T74" fmla="*/ 776 w 776"/>
                  <a:gd name="T75" fmla="*/ 2368 h 2368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776" h="2368">
                    <a:moveTo>
                      <a:pt x="0" y="64"/>
                    </a:moveTo>
                    <a:cubicBezTo>
                      <a:pt x="112" y="32"/>
                      <a:pt x="224" y="0"/>
                      <a:pt x="240" y="16"/>
                    </a:cubicBezTo>
                    <a:cubicBezTo>
                      <a:pt x="256" y="32"/>
                      <a:pt x="80" y="136"/>
                      <a:pt x="96" y="160"/>
                    </a:cubicBezTo>
                    <a:cubicBezTo>
                      <a:pt x="112" y="184"/>
                      <a:pt x="320" y="136"/>
                      <a:pt x="336" y="160"/>
                    </a:cubicBezTo>
                    <a:cubicBezTo>
                      <a:pt x="352" y="184"/>
                      <a:pt x="184" y="272"/>
                      <a:pt x="192" y="304"/>
                    </a:cubicBezTo>
                    <a:cubicBezTo>
                      <a:pt x="200" y="336"/>
                      <a:pt x="368" y="328"/>
                      <a:pt x="384" y="352"/>
                    </a:cubicBezTo>
                    <a:cubicBezTo>
                      <a:pt x="400" y="376"/>
                      <a:pt x="272" y="424"/>
                      <a:pt x="288" y="448"/>
                    </a:cubicBezTo>
                    <a:cubicBezTo>
                      <a:pt x="304" y="472"/>
                      <a:pt x="464" y="472"/>
                      <a:pt x="480" y="496"/>
                    </a:cubicBezTo>
                    <a:cubicBezTo>
                      <a:pt x="496" y="520"/>
                      <a:pt x="376" y="568"/>
                      <a:pt x="384" y="592"/>
                    </a:cubicBezTo>
                    <a:cubicBezTo>
                      <a:pt x="392" y="616"/>
                      <a:pt x="512" y="616"/>
                      <a:pt x="528" y="640"/>
                    </a:cubicBezTo>
                    <a:cubicBezTo>
                      <a:pt x="544" y="664"/>
                      <a:pt x="472" y="704"/>
                      <a:pt x="480" y="736"/>
                    </a:cubicBezTo>
                    <a:cubicBezTo>
                      <a:pt x="488" y="768"/>
                      <a:pt x="560" y="800"/>
                      <a:pt x="576" y="832"/>
                    </a:cubicBezTo>
                    <a:cubicBezTo>
                      <a:pt x="592" y="864"/>
                      <a:pt x="560" y="888"/>
                      <a:pt x="576" y="928"/>
                    </a:cubicBezTo>
                    <a:cubicBezTo>
                      <a:pt x="592" y="968"/>
                      <a:pt x="664" y="1024"/>
                      <a:pt x="672" y="1072"/>
                    </a:cubicBezTo>
                    <a:cubicBezTo>
                      <a:pt x="680" y="1120"/>
                      <a:pt x="616" y="1176"/>
                      <a:pt x="624" y="1216"/>
                    </a:cubicBezTo>
                    <a:cubicBezTo>
                      <a:pt x="632" y="1256"/>
                      <a:pt x="712" y="1272"/>
                      <a:pt x="720" y="1312"/>
                    </a:cubicBezTo>
                    <a:cubicBezTo>
                      <a:pt x="728" y="1352"/>
                      <a:pt x="672" y="1408"/>
                      <a:pt x="672" y="1456"/>
                    </a:cubicBezTo>
                    <a:cubicBezTo>
                      <a:pt x="672" y="1504"/>
                      <a:pt x="720" y="1560"/>
                      <a:pt x="720" y="1600"/>
                    </a:cubicBezTo>
                    <a:cubicBezTo>
                      <a:pt x="720" y="1640"/>
                      <a:pt x="664" y="1656"/>
                      <a:pt x="672" y="1696"/>
                    </a:cubicBezTo>
                    <a:cubicBezTo>
                      <a:pt x="680" y="1736"/>
                      <a:pt x="760" y="1792"/>
                      <a:pt x="768" y="1840"/>
                    </a:cubicBezTo>
                    <a:cubicBezTo>
                      <a:pt x="776" y="1888"/>
                      <a:pt x="720" y="1928"/>
                      <a:pt x="720" y="1984"/>
                    </a:cubicBezTo>
                    <a:cubicBezTo>
                      <a:pt x="720" y="2040"/>
                      <a:pt x="768" y="2136"/>
                      <a:pt x="768" y="2176"/>
                    </a:cubicBezTo>
                    <a:cubicBezTo>
                      <a:pt x="768" y="2216"/>
                      <a:pt x="720" y="2192"/>
                      <a:pt x="720" y="2224"/>
                    </a:cubicBezTo>
                    <a:cubicBezTo>
                      <a:pt x="720" y="2256"/>
                      <a:pt x="744" y="2312"/>
                      <a:pt x="768" y="2368"/>
                    </a:cubicBezTo>
                  </a:path>
                </a:pathLst>
              </a:custGeom>
              <a:noFill/>
              <a:ln w="9525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3080" name="Picture 558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066802"/>
            <a:ext cx="7429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207" name="Text Box 559"/>
          <p:cNvSpPr txBox="1">
            <a:spLocks noChangeArrowheads="1"/>
          </p:cNvSpPr>
          <p:nvPr/>
        </p:nvSpPr>
        <p:spPr bwMode="auto">
          <a:xfrm>
            <a:off x="1933012" y="403027"/>
            <a:ext cx="53149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pic>
        <p:nvPicPr>
          <p:cNvPr id="28214" name="Nhac Beat bai hat Bong hong tang co MP3 cuc dinh (1).mp3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6553200"/>
            <a:ext cx="2286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7" name="TextBox 566"/>
          <p:cNvSpPr txBox="1"/>
          <p:nvPr/>
        </p:nvSpPr>
        <p:spPr>
          <a:xfrm>
            <a:off x="1427810" y="2082220"/>
            <a:ext cx="67977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normalizeH="0" baseline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TRƯỜNG MẦM NON </a:t>
            </a:r>
            <a:r>
              <a:rPr kumimoji="0" lang="vi-VN" sz="2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Hoa </a:t>
            </a:r>
            <a:r>
              <a:rPr kumimoji="0" lang="vi-VN" sz="2000" b="1" i="0" u="none" strike="noStrike" kern="1200" normalizeH="0" baseline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Hồng</a:t>
            </a:r>
            <a:endParaRPr kumimoji="0" lang="vi-VN" sz="2000" b="1" i="0" u="none" strike="noStrike" kern="1200" normalizeH="0" baseline="0" noProof="0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000" b="1" i="0" u="none" strike="noStrike" kern="1200" normalizeH="0" baseline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2000" b="1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Ủ ĐỀ</a:t>
            </a:r>
            <a:r>
              <a:rPr kumimoji="0" lang="vi-VN" sz="20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:Gia </a:t>
            </a:r>
            <a:r>
              <a:rPr kumimoji="0" lang="vi-VN" sz="2000" b="1" i="0" u="none" strike="noStrike" kern="1200" normalizeH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Đình</a:t>
            </a:r>
            <a:r>
              <a:rPr kumimoji="0" lang="vi-VN" sz="20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vi-VN" sz="2000" b="1" i="0" u="none" strike="noStrike" kern="1200" normalizeH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sz="2000" b="1" baseline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vi-V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ĐỘNG: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KỸ NĂNG SỐNG</a:t>
            </a:r>
            <a:endParaRPr lang="vi-VN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  <a:p>
            <a:pPr lvl="0" algn="ctr">
              <a:defRPr/>
            </a:pPr>
            <a:r>
              <a:rPr lang="vi-V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ĐỀ TÀI :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NHẬN BIẾT VÀ PHÒNG TRÁNH CÁC VẬT DỤNG GÂY NGUY HIỂM</a:t>
            </a:r>
          </a:p>
          <a:p>
            <a:pPr lvl="0" algn="ctr">
              <a:defRPr/>
            </a:pPr>
            <a:r>
              <a:rPr lang="vi-V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ĐỘ TUỔI: </a:t>
            </a:r>
            <a:r>
              <a:rPr lang="en-US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5-6</a:t>
            </a:r>
            <a:r>
              <a:rPr lang="vi-VN" sz="20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TUỔI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normalizeH="0" baseline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kumimoji="0" lang="en-US" sz="2000" b="1" i="0" u="none" strike="noStrike" kern="1200" normalizeH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2000" b="1" i="0" u="none" strike="noStrike" kern="1200" normalizeH="0" noProof="0" dirty="0" err="1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dạy</a:t>
            </a:r>
            <a:r>
              <a:rPr kumimoji="0" lang="en-US" sz="2000" b="1" i="0" u="none" strike="noStrike" kern="1200" normalizeH="0" noProof="0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vi-VN" sz="2000" b="1" i="0" u="none" strike="noStrike" kern="1200" normalizeH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Hoàng</a:t>
            </a:r>
            <a:r>
              <a:rPr kumimoji="0" lang="vi-VN" sz="20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000" b="1" i="0" u="none" strike="noStrike" kern="1200" normalizeH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Thị</a:t>
            </a:r>
            <a:r>
              <a:rPr kumimoji="0" lang="vi-VN" sz="2000" b="1" i="0" u="none" strike="noStrike" kern="1200" normalizeH="0" noProof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vi-VN" sz="2000" b="1" i="0" u="none" strike="noStrike" kern="1200" normalizeH="0" noProof="0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uLnTx/>
                <a:uFillTx/>
                <a:latin typeface="Times New Roman" pitchFamily="18" charset="0"/>
                <a:cs typeface="Times New Roman" pitchFamily="18" charset="0"/>
              </a:rPr>
              <a:t>Quế</a:t>
            </a:r>
            <a:endParaRPr kumimoji="0" lang="en-US" sz="2000" b="1" i="0" u="none" strike="noStrike" kern="1200" normalizeH="0" baseline="0" noProof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4" name="Picture 558" descr="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407049">
            <a:off x="7799259" y="283994"/>
            <a:ext cx="74295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4096335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audio>
              <p:cMediaNode>
                <p:cTn id="2" repeatCount="indefinite" fill="hold" display="0" nodeType="clickEffect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650"/>
                </p:tgtEl>
              </p:cMediaNode>
            </p:audio>
            <p:audio>
              <p:cMediaNode>
                <p:cTn id="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21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71A9327-8435-45FD-9769-5DBDF579B81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1339" y="3169391"/>
            <a:ext cx="2965171" cy="2965171"/>
          </a:xfrm>
          <a:prstGeom prst="rect">
            <a:avLst/>
          </a:prstGeom>
        </p:spPr>
      </p:pic>
      <p:pic>
        <p:nvPicPr>
          <p:cNvPr id="10" name="Picture 4">
            <a:hlinkClick r:id="rId4" action="ppaction://hlinksldjump"/>
            <a:extLst>
              <a:ext uri="{FF2B5EF4-FFF2-40B4-BE49-F238E27FC236}">
                <a16:creationId xmlns:a16="http://schemas.microsoft.com/office/drawing/2014/main" xmlns="" id="{DA7C8058-7CEB-44F9-BD1C-4CF7AEC0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970">
                        <a14:foregroundMark x1="28283" y1="13930" x2="28283" y2="13930"/>
                        <a14:foregroundMark x1="48990" y1="8458" x2="48990" y2="8458"/>
                        <a14:foregroundMark x1="42424" y1="14428" x2="42424" y2="14428"/>
                        <a14:foregroundMark x1="54545" y1="11443" x2="57071" y2="12438"/>
                        <a14:foregroundMark x1="81818" y1="17413" x2="81818" y2="17413"/>
                        <a14:foregroundMark x1="68182" y1="17413" x2="25758" y2="82587"/>
                        <a14:foregroundMark x1="17677" y1="21891" x2="84343" y2="69652"/>
                        <a14:foregroundMark x1="40404" y1="11443" x2="0" y2="35323"/>
                        <a14:foregroundMark x1="31313" y1="10448" x2="72222" y2="35821"/>
                        <a14:foregroundMark x1="52020" y1="10448" x2="52020" y2="10448"/>
                        <a14:foregroundMark x1="67172" y1="14925" x2="67172" y2="14925"/>
                        <a14:foregroundMark x1="66162" y1="15423" x2="61616" y2="19403"/>
                        <a14:foregroundMark x1="56566" y1="22886" x2="38889" y2="67662"/>
                        <a14:foregroundMark x1="7071" y1="50746" x2="58081" y2="49751"/>
                        <a14:foregroundMark x1="16162" y1="65174" x2="53030" y2="45771"/>
                        <a14:foregroundMark x1="21212" y1="31343" x2="15152" y2="77114"/>
                        <a14:foregroundMark x1="16667" y1="20896" x2="20202" y2="55721"/>
                        <a14:foregroundMark x1="29293" y1="13433" x2="8081" y2="23881"/>
                        <a14:foregroundMark x1="49495" y1="7960" x2="49495" y2="7960"/>
                        <a14:foregroundMark x1="66667" y1="10945" x2="66667" y2="10945"/>
                        <a14:foregroundMark x1="79798" y1="19900" x2="78788" y2="18905"/>
                        <a14:foregroundMark x1="41919" y1="9950" x2="41919" y2="9950"/>
                        <a14:foregroundMark x1="44949" y1="9950" x2="44949" y2="9950"/>
                        <a14:foregroundMark x1="53535" y1="14428" x2="53535" y2="14428"/>
                        <a14:foregroundMark x1="59091" y1="20896" x2="59091" y2="20896"/>
                        <a14:foregroundMark x1="62626" y1="16418" x2="62626" y2="16418"/>
                        <a14:foregroundMark x1="62626" y1="8955" x2="62626" y2="8955"/>
                        <a14:foregroundMark x1="62626" y1="8955" x2="62626" y2="8955"/>
                        <a14:foregroundMark x1="57071" y1="9453" x2="55051" y2="11443"/>
                        <a14:foregroundMark x1="55051" y1="11940" x2="55051" y2="13433"/>
                        <a14:foregroundMark x1="55051" y1="13433" x2="55556" y2="17910"/>
                        <a14:foregroundMark x1="55556" y1="18905" x2="55556" y2="18905"/>
                        <a14:foregroundMark x1="65657" y1="29353" x2="65657" y2="29353"/>
                        <a14:foregroundMark x1="67172" y1="28856" x2="69192" y2="29851"/>
                        <a14:foregroundMark x1="70202" y1="30348" x2="73232" y2="33831"/>
                        <a14:foregroundMark x1="74242" y1="34328" x2="80303" y2="40299"/>
                        <a14:foregroundMark x1="82323" y1="40299" x2="83333" y2="41294"/>
                        <a14:foregroundMark x1="83333" y1="41294" x2="83333" y2="41294"/>
                        <a14:foregroundMark x1="82828" y1="35821" x2="82828" y2="32338"/>
                        <a14:foregroundMark x1="81313" y1="27363" x2="81313" y2="27363"/>
                        <a14:foregroundMark x1="80808" y1="25871" x2="80808" y2="25871"/>
                        <a14:foregroundMark x1="78788" y1="23881" x2="78788" y2="23881"/>
                        <a14:foregroundMark x1="78283" y1="24876" x2="76768" y2="27363"/>
                        <a14:foregroundMark x1="74747" y1="29851" x2="70707" y2="35323"/>
                        <a14:foregroundMark x1="62626" y1="36816" x2="57071" y2="44776"/>
                        <a14:foregroundMark x1="54545" y1="50249" x2="53535" y2="58706"/>
                        <a14:foregroundMark x1="55556" y1="63184" x2="58081" y2="67662"/>
                        <a14:foregroundMark x1="57576" y1="68159" x2="57071" y2="69652"/>
                        <a14:foregroundMark x1="54545" y1="71144" x2="55051" y2="73134"/>
                        <a14:foregroundMark x1="55051" y1="73134" x2="55051" y2="73134"/>
                        <a14:foregroundMark x1="51515" y1="72637" x2="51515" y2="76119"/>
                        <a14:foregroundMark x1="53535" y1="72637" x2="52525" y2="63184"/>
                        <a14:foregroundMark x1="29293" y1="36816" x2="29293" y2="36816"/>
                        <a14:foregroundMark x1="34848" y1="20896" x2="45960" y2="37811"/>
                        <a14:foregroundMark x1="11111" y1="40299" x2="26768" y2="32338"/>
                        <a14:foregroundMark x1="26768" y1="32338" x2="35859" y2="56716"/>
                        <a14:foregroundMark x1="5051" y1="37313" x2="5051" y2="37313"/>
                        <a14:foregroundMark x1="91414" y1="52736" x2="91414" y2="52736"/>
                        <a14:foregroundMark x1="93434" y1="39801" x2="90404" y2="66667"/>
                        <a14:foregroundMark x1="83333" y1="60697" x2="81313" y2="76617"/>
                        <a14:foregroundMark x1="68182" y1="23383" x2="89899" y2="41294"/>
                        <a14:foregroundMark x1="81313" y1="28856" x2="94444" y2="39801"/>
                        <a14:foregroundMark x1="26263" y1="26368" x2="26263" y2="26368"/>
                        <a14:foregroundMark x1="66667" y1="41294" x2="66667" y2="41294"/>
                        <a14:foregroundMark x1="79798" y1="42786" x2="79798" y2="42786"/>
                        <a14:foregroundMark x1="23737" y1="76617" x2="23737" y2="76617"/>
                        <a14:foregroundMark x1="39394" y1="80100" x2="39394" y2="80100"/>
                        <a14:foregroundMark x1="81818" y1="78109" x2="33838" y2="80597"/>
                        <a14:foregroundMark x1="85859" y1="53731" x2="85859" y2="53731"/>
                        <a14:foregroundMark x1="86364" y1="49751" x2="85859" y2="50746"/>
                        <a14:foregroundMark x1="84848" y1="64677" x2="84848" y2="64677"/>
                        <a14:foregroundMark x1="70707" y1="88060" x2="70707" y2="88060"/>
                        <a14:foregroundMark x1="26768" y1="86070" x2="26768" y2="86070"/>
                        <a14:foregroundMark x1="54545" y1="92040" x2="54545" y2="92040"/>
                        <a14:foregroundMark x1="49495" y1="90050" x2="49495" y2="90050"/>
                        <a14:foregroundMark x1="51010" y1="90050" x2="51010" y2="90050"/>
                        <a14:foregroundMark x1="51010" y1="91542" x2="51010" y2="91542"/>
                        <a14:foregroundMark x1="51010" y1="91542" x2="61111" y2="71144"/>
                        <a14:foregroundMark x1="68182" y1="41294" x2="68182" y2="41294"/>
                        <a14:foregroundMark x1="50000" y1="94030" x2="48990" y2="94030"/>
                        <a14:foregroundMark x1="48990" y1="94030" x2="48990" y2="94030"/>
                        <a14:foregroundMark x1="48990" y1="94030" x2="48990" y2="94030"/>
                        <a14:foregroundMark x1="55051" y1="97512" x2="56061" y2="96517"/>
                        <a14:foregroundMark x1="53535" y1="92040" x2="53535" y2="92040"/>
                        <a14:foregroundMark x1="6566" y1="36318" x2="12121" y2="55721"/>
                        <a14:foregroundMark x1="3535" y1="31343" x2="3535" y2="31343"/>
                        <a14:backgroundMark x1="4545" y1="33831" x2="4545" y2="33831"/>
                        <a14:backgroundMark x1="4545" y1="31343" x2="4545" y2="31343"/>
                        <a14:backgroundMark x1="1515" y1="32836" x2="505" y2="33333"/>
                        <a14:backgroundMark x1="505" y1="33333" x2="505" y2="33333"/>
                        <a14:backgroundMark x1="3535" y1="26368" x2="3030" y2="32836"/>
                        <a14:backgroundMark x1="5051" y1="29851" x2="5051" y2="29851"/>
                        <a14:backgroundMark x1="3535" y1="34328" x2="3535" y2="35323"/>
                        <a14:backgroundMark x1="3535" y1="35323" x2="3535" y2="35323"/>
                        <a14:backgroundMark x1="3535" y1="35323" x2="3535" y2="35323"/>
                        <a14:backgroundMark x1="3535" y1="36318" x2="3535" y2="36318"/>
                        <a14:backgroundMark x1="3535" y1="36318" x2="1515" y2="65672"/>
                        <a14:backgroundMark x1="4545" y1="86567" x2="4545" y2="86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08730" y="304800"/>
            <a:ext cx="777618" cy="7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57200" y="2712985"/>
            <a:ext cx="381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178" b="89837" l="1596" r="94149">
                        <a14:foregroundMark x1="29078" y1="36116" x2="29078" y2="36116"/>
                        <a14:foregroundMark x1="26418" y1="30127" x2="26418" y2="3012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641" y="61717"/>
            <a:ext cx="3276600" cy="278384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518182" y="227129"/>
            <a:ext cx="11463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BB09B6D-2817-684C-8C47-45A98F4B3FD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838200"/>
            <a:ext cx="5783610" cy="5801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402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0DF365D-739C-4EB6-AB10-B7DECA502D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367" b="98225" l="7856" r="89853">
                        <a14:foregroundMark x1="45172" y1="2564" x2="53355" y2="43195"/>
                        <a14:foregroundMark x1="31424" y1="82643" x2="52700" y2="98422"/>
                        <a14:foregroundMark x1="7856" y1="46943" x2="22095" y2="6686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430638" y="1981200"/>
            <a:ext cx="3713362" cy="3081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4">
            <a:hlinkClick r:id="" action="ppaction://noaction"/>
            <a:extLst>
              <a:ext uri="{FF2B5EF4-FFF2-40B4-BE49-F238E27FC236}">
                <a16:creationId xmlns:a16="http://schemas.microsoft.com/office/drawing/2014/main" xmlns="" id="{DA7C8058-7CEB-44F9-BD1C-4CF7AEC0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96970">
                        <a14:foregroundMark x1="28283" y1="13930" x2="28283" y2="13930"/>
                        <a14:foregroundMark x1="48990" y1="8458" x2="48990" y2="8458"/>
                        <a14:foregroundMark x1="42424" y1="14428" x2="42424" y2="14428"/>
                        <a14:foregroundMark x1="54545" y1="11443" x2="57071" y2="12438"/>
                        <a14:foregroundMark x1="81818" y1="17413" x2="81818" y2="17413"/>
                        <a14:foregroundMark x1="68182" y1="17413" x2="25758" y2="82587"/>
                        <a14:foregroundMark x1="17677" y1="21891" x2="84343" y2="69652"/>
                        <a14:foregroundMark x1="40404" y1="11443" x2="0" y2="35323"/>
                        <a14:foregroundMark x1="31313" y1="10448" x2="72222" y2="35821"/>
                        <a14:foregroundMark x1="52020" y1="10448" x2="52020" y2="10448"/>
                        <a14:foregroundMark x1="67172" y1="14925" x2="67172" y2="14925"/>
                        <a14:foregroundMark x1="66162" y1="15423" x2="61616" y2="19403"/>
                        <a14:foregroundMark x1="56566" y1="22886" x2="38889" y2="67662"/>
                        <a14:foregroundMark x1="7071" y1="50746" x2="58081" y2="49751"/>
                        <a14:foregroundMark x1="16162" y1="65174" x2="53030" y2="45771"/>
                        <a14:foregroundMark x1="21212" y1="31343" x2="15152" y2="77114"/>
                        <a14:foregroundMark x1="16667" y1="20896" x2="20202" y2="55721"/>
                        <a14:foregroundMark x1="29293" y1="13433" x2="8081" y2="23881"/>
                        <a14:foregroundMark x1="49495" y1="7960" x2="49495" y2="7960"/>
                        <a14:foregroundMark x1="66667" y1="10945" x2="66667" y2="10945"/>
                        <a14:foregroundMark x1="79798" y1="19900" x2="78788" y2="18905"/>
                        <a14:foregroundMark x1="41919" y1="9950" x2="41919" y2="9950"/>
                        <a14:foregroundMark x1="44949" y1="9950" x2="44949" y2="9950"/>
                        <a14:foregroundMark x1="53535" y1="14428" x2="53535" y2="14428"/>
                        <a14:foregroundMark x1="59091" y1="20896" x2="59091" y2="20896"/>
                        <a14:foregroundMark x1="62626" y1="16418" x2="62626" y2="16418"/>
                        <a14:foregroundMark x1="62626" y1="8955" x2="62626" y2="8955"/>
                        <a14:foregroundMark x1="62626" y1="8955" x2="62626" y2="8955"/>
                        <a14:foregroundMark x1="57071" y1="9453" x2="55051" y2="11443"/>
                        <a14:foregroundMark x1="55051" y1="11940" x2="55051" y2="13433"/>
                        <a14:foregroundMark x1="55051" y1="13433" x2="55556" y2="17910"/>
                        <a14:foregroundMark x1="55556" y1="18905" x2="55556" y2="18905"/>
                        <a14:foregroundMark x1="65657" y1="29353" x2="65657" y2="29353"/>
                        <a14:foregroundMark x1="67172" y1="28856" x2="69192" y2="29851"/>
                        <a14:foregroundMark x1="70202" y1="30348" x2="73232" y2="33831"/>
                        <a14:foregroundMark x1="74242" y1="34328" x2="80303" y2="40299"/>
                        <a14:foregroundMark x1="82323" y1="40299" x2="83333" y2="41294"/>
                        <a14:foregroundMark x1="83333" y1="41294" x2="83333" y2="41294"/>
                        <a14:foregroundMark x1="82828" y1="35821" x2="82828" y2="32338"/>
                        <a14:foregroundMark x1="81313" y1="27363" x2="81313" y2="27363"/>
                        <a14:foregroundMark x1="80808" y1="25871" x2="80808" y2="25871"/>
                        <a14:foregroundMark x1="78788" y1="23881" x2="78788" y2="23881"/>
                        <a14:foregroundMark x1="78283" y1="24876" x2="76768" y2="27363"/>
                        <a14:foregroundMark x1="74747" y1="29851" x2="70707" y2="35323"/>
                        <a14:foregroundMark x1="62626" y1="36816" x2="57071" y2="44776"/>
                        <a14:foregroundMark x1="54545" y1="50249" x2="53535" y2="58706"/>
                        <a14:foregroundMark x1="55556" y1="63184" x2="58081" y2="67662"/>
                        <a14:foregroundMark x1="57576" y1="68159" x2="57071" y2="69652"/>
                        <a14:foregroundMark x1="54545" y1="71144" x2="55051" y2="73134"/>
                        <a14:foregroundMark x1="55051" y1="73134" x2="55051" y2="73134"/>
                        <a14:foregroundMark x1="51515" y1="72637" x2="51515" y2="76119"/>
                        <a14:foregroundMark x1="53535" y1="72637" x2="52525" y2="63184"/>
                        <a14:foregroundMark x1="29293" y1="36816" x2="29293" y2="36816"/>
                        <a14:foregroundMark x1="34848" y1="20896" x2="45960" y2="37811"/>
                        <a14:foregroundMark x1="11111" y1="40299" x2="26768" y2="32338"/>
                        <a14:foregroundMark x1="26768" y1="32338" x2="35859" y2="56716"/>
                        <a14:foregroundMark x1="5051" y1="37313" x2="5051" y2="37313"/>
                        <a14:foregroundMark x1="91414" y1="52736" x2="91414" y2="52736"/>
                        <a14:foregroundMark x1="93434" y1="39801" x2="90404" y2="66667"/>
                        <a14:foregroundMark x1="83333" y1="60697" x2="81313" y2="76617"/>
                        <a14:foregroundMark x1="68182" y1="23383" x2="89899" y2="41294"/>
                        <a14:foregroundMark x1="81313" y1="28856" x2="94444" y2="39801"/>
                        <a14:foregroundMark x1="26263" y1="26368" x2="26263" y2="26368"/>
                        <a14:foregroundMark x1="66667" y1="41294" x2="66667" y2="41294"/>
                        <a14:foregroundMark x1="79798" y1="42786" x2="79798" y2="42786"/>
                        <a14:foregroundMark x1="23737" y1="76617" x2="23737" y2="76617"/>
                        <a14:foregroundMark x1="39394" y1="80100" x2="39394" y2="80100"/>
                        <a14:foregroundMark x1="81818" y1="78109" x2="33838" y2="80597"/>
                        <a14:foregroundMark x1="85859" y1="53731" x2="85859" y2="53731"/>
                        <a14:foregroundMark x1="86364" y1="49751" x2="85859" y2="50746"/>
                        <a14:foregroundMark x1="84848" y1="64677" x2="84848" y2="64677"/>
                        <a14:foregroundMark x1="70707" y1="88060" x2="70707" y2="88060"/>
                        <a14:foregroundMark x1="26768" y1="86070" x2="26768" y2="86070"/>
                        <a14:foregroundMark x1="54545" y1="92040" x2="54545" y2="92040"/>
                        <a14:foregroundMark x1="49495" y1="90050" x2="49495" y2="90050"/>
                        <a14:foregroundMark x1="51010" y1="90050" x2="51010" y2="90050"/>
                        <a14:foregroundMark x1="51010" y1="91542" x2="51010" y2="91542"/>
                        <a14:foregroundMark x1="51010" y1="91542" x2="61111" y2="71144"/>
                        <a14:foregroundMark x1="68182" y1="41294" x2="68182" y2="41294"/>
                        <a14:foregroundMark x1="50000" y1="94030" x2="48990" y2="94030"/>
                        <a14:foregroundMark x1="48990" y1="94030" x2="48990" y2="94030"/>
                        <a14:foregroundMark x1="48990" y1="94030" x2="48990" y2="94030"/>
                        <a14:foregroundMark x1="55051" y1="97512" x2="56061" y2="96517"/>
                        <a14:foregroundMark x1="53535" y1="92040" x2="53535" y2="92040"/>
                        <a14:foregroundMark x1="6566" y1="36318" x2="12121" y2="55721"/>
                        <a14:foregroundMark x1="3535" y1="31343" x2="3535" y2="31343"/>
                        <a14:backgroundMark x1="4545" y1="33831" x2="4545" y2="33831"/>
                        <a14:backgroundMark x1="4545" y1="31343" x2="4545" y2="31343"/>
                        <a14:backgroundMark x1="1515" y1="32836" x2="505" y2="33333"/>
                        <a14:backgroundMark x1="505" y1="33333" x2="505" y2="33333"/>
                        <a14:backgroundMark x1="3535" y1="26368" x2="3030" y2="32836"/>
                        <a14:backgroundMark x1="5051" y1="29851" x2="5051" y2="29851"/>
                        <a14:backgroundMark x1="3535" y1="34328" x2="3535" y2="35323"/>
                        <a14:backgroundMark x1="3535" y1="35323" x2="3535" y2="35323"/>
                        <a14:backgroundMark x1="3535" y1="35323" x2="3535" y2="35323"/>
                        <a14:backgroundMark x1="3535" y1="36318" x2="3535" y2="36318"/>
                        <a14:backgroundMark x1="3535" y1="36318" x2="1515" y2="65672"/>
                        <a14:backgroundMark x1="4545" y1="86567" x2="4545" y2="86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080" y="5833955"/>
            <a:ext cx="777618" cy="7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2632" b="89803" l="887" r="9929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246693"/>
            <a:ext cx="2120566" cy="1143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470483" y="632323"/>
            <a:ext cx="1219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A455E7DD-72AD-954F-88A0-91590132680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632323"/>
            <a:ext cx="4876800" cy="5201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57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1089" y="5893845"/>
            <a:ext cx="4000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nam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672" y="6008868"/>
            <a:ext cx="400050" cy="723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181A713A-F904-4FEA-97AB-37E96BB14F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4" y="0"/>
            <a:ext cx="9144000" cy="70866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6FDB404-C9DB-493C-A04C-FA014A1347A4}"/>
              </a:ext>
            </a:extLst>
          </p:cNvPr>
          <p:cNvSpPr txBox="1"/>
          <p:nvPr/>
        </p:nvSpPr>
        <p:spPr>
          <a:xfrm>
            <a:off x="662526" y="1071265"/>
            <a:ext cx="8277225" cy="923330"/>
          </a:xfrm>
          <a:prstGeom prst="rect">
            <a:avLst/>
          </a:prstGeom>
          <a:noFill/>
          <a:scene3d>
            <a:camera prst="obliqueTopRight"/>
            <a:lightRig rig="threePt" dir="t"/>
          </a:scene3d>
        </p:spPr>
        <p:txBody>
          <a:bodyPr wrap="square" rtlCol="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vi-VN" sz="5400" b="1" dirty="0">
                <a:ln/>
                <a:solidFill>
                  <a:srgbClr val="00B050"/>
                </a:solidFill>
                <a:latin typeface="+mj-lt"/>
              </a:rPr>
              <a:t>VẬN ĐỘNG:</a:t>
            </a:r>
            <a:r>
              <a:rPr lang="en-US" sz="5400" b="1" dirty="0">
                <a:ln/>
                <a:solidFill>
                  <a:srgbClr val="00B050"/>
                </a:solidFill>
                <a:latin typeface="+mj-lt"/>
              </a:rPr>
              <a:t> “</a:t>
            </a:r>
            <a:r>
              <a:rPr lang="en-US" sz="5400" b="1" dirty="0">
                <a:ln/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KIDOMI”</a:t>
            </a:r>
            <a:endParaRPr lang="en-US" sz="5400" b="1" dirty="0">
              <a:ln/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565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E967347F-A908-A84F-8150-44199172FD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023" b="91034" l="9752" r="89894">
                        <a14:foregroundMark x1="38587" y1="34982" x2="47518" y2="68161"/>
                        <a14:foregroundMark x1="31738" y1="9540" x2="37792" y2="32029"/>
                        <a14:foregroundMark x1="43794" y1="49080" x2="51950" y2="65287"/>
                        <a14:foregroundMark x1="36702" y1="48506" x2="37766" y2="61609"/>
                        <a14:foregroundMark x1="37766" y1="61609" x2="38121" y2="61494"/>
                        <a14:foregroundMark x1="52305" y1="43563" x2="55142" y2="55517"/>
                        <a14:foregroundMark x1="55142" y1="55517" x2="60816" y2="60920"/>
                        <a14:foregroundMark x1="59043" y1="91149" x2="61348" y2="85632"/>
                        <a14:foregroundMark x1="40780" y1="23218" x2="59043" y2="28621"/>
                        <a14:foregroundMark x1="59043" y1="28621" x2="47518" y2="34598"/>
                        <a14:foregroundMark x1="41667" y1="4023" x2="66667" y2="12759"/>
                        <a14:foregroundMark x1="26950" y1="46782" x2="17908" y2="58966"/>
                        <a14:foregroundMark x1="17908" y1="58966" x2="17908" y2="58966"/>
                        <a14:foregroundMark x1="32270" y1="58046" x2="35461" y2="65287"/>
                        <a14:foregroundMark x1="34397" y1="51379" x2="28191" y2="65632"/>
                        <a14:foregroundMark x1="28191" y1="65632" x2="27837" y2="64713"/>
                        <a14:foregroundMark x1="57189" y1="84713" x2="58156" y2="90230"/>
                        <a14:foregroundMark x1="56883" y1="82965" x2="56947" y2="83333"/>
                        <a14:foregroundMark x1="56383" y1="80115" x2="56649" y2="81633"/>
                        <a14:backgroundMark x1="33156" y1="33678" x2="33156" y2="33678"/>
                        <a14:backgroundMark x1="48404" y1="79540" x2="48404" y2="79540"/>
                        <a14:backgroundMark x1="47872" y1="76897" x2="51064" y2="82184"/>
                        <a14:backgroundMark x1="51064" y1="81839" x2="56028" y2="83563"/>
                        <a14:backgroundMark x1="56028" y1="83333" x2="56028" y2="84713"/>
                        <a14:backgroundMark x1="33511" y1="34253" x2="33511" y2="34253"/>
                        <a14:backgroundMark x1="33156" y1="34253" x2="34929" y2="33908"/>
                        <a14:backgroundMark x1="34929" y1="33678" x2="37234" y2="33678"/>
                        <a14:backgroundMark x1="37234" y1="33333" x2="40780" y2="33333"/>
                        <a14:backgroundMark x1="24645" y1="55977" x2="25887" y2="53678"/>
                      </a14:backgroundRemoval>
                    </a14:imgEffect>
                  </a14:imgLayer>
                </a14:imgProps>
              </a:ext>
            </a:extLst>
          </a:blip>
          <a:srcRect/>
          <a:stretch/>
        </p:blipFill>
        <p:spPr>
          <a:xfrm>
            <a:off x="1050334" y="1356475"/>
            <a:ext cx="2613053" cy="5374364"/>
          </a:xfrm>
          <a:prstGeom prst="rect">
            <a:avLst/>
          </a:prstGeom>
        </p:spPr>
      </p:pic>
      <p:sp>
        <p:nvSpPr>
          <p:cNvPr id="8" name="Cloud 7">
            <a:extLst>
              <a:ext uri="{FF2B5EF4-FFF2-40B4-BE49-F238E27FC236}">
                <a16:creationId xmlns:a16="http://schemas.microsoft.com/office/drawing/2014/main" xmlns="" id="{F0D7B8AF-5612-4949-A7B8-BCE66F20D40F}"/>
              </a:ext>
            </a:extLst>
          </p:cNvPr>
          <p:cNvSpPr/>
          <p:nvPr/>
        </p:nvSpPr>
        <p:spPr>
          <a:xfrm>
            <a:off x="3663387" y="381965"/>
            <a:ext cx="4791920" cy="3935393"/>
          </a:xfrm>
          <a:prstGeom prst="cloud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x-none" sz="4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hững vật dụng có thể gây nguy hiểm </a:t>
            </a:r>
          </a:p>
        </p:txBody>
      </p:sp>
    </p:spTree>
    <p:extLst>
      <p:ext uri="{BB962C8B-B14F-4D97-AF65-F5344CB8AC3E}">
        <p14:creationId xmlns:p14="http://schemas.microsoft.com/office/powerpoint/2010/main" val="209510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2EAEEE0D-479F-3B44-9FD2-28B20603C2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714" y="139701"/>
            <a:ext cx="2362199" cy="31495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F674F5B3-5CD5-1942-9C6F-4FE87EAE6E2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71826" y="139700"/>
            <a:ext cx="2466975" cy="314960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0103C23-BE3C-3247-9F29-7358A171A3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0713" y="139700"/>
            <a:ext cx="2605726" cy="301783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CA19DCFE-AFB0-7E42-80B4-C16AF0E1387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7713" y="3429001"/>
            <a:ext cx="2362199" cy="3149599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DBFC6EEF-73D0-A347-BBE2-0CC5333EE2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71825" y="3429000"/>
            <a:ext cx="2466975" cy="30289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F57C19A2-5C5A-5045-AA39-C86DE49D6DC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792366" y="3400425"/>
            <a:ext cx="2362199" cy="293092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  <p:extLst>
      <p:ext uri="{BB962C8B-B14F-4D97-AF65-F5344CB8AC3E}">
        <p14:creationId xmlns:p14="http://schemas.microsoft.com/office/powerpoint/2010/main" val="113733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97F1C20-EC6E-F745-A1AC-CA21B1677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669" y="92596"/>
            <a:ext cx="6397907" cy="67654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22724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492614EF-2A42-E44F-98B6-61A13B223D4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579944" y="428263"/>
            <a:ext cx="6797234" cy="5960962"/>
          </a:xfrm>
        </p:spPr>
      </p:pic>
    </p:spTree>
    <p:extLst>
      <p:ext uri="{BB962C8B-B14F-4D97-AF65-F5344CB8AC3E}">
        <p14:creationId xmlns:p14="http://schemas.microsoft.com/office/powerpoint/2010/main" val="176299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8000" b="-6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0B1701D1-4027-4807-8BA6-41478CCF5CE8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39522" y="2514600"/>
            <a:ext cx="2667001" cy="2438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74" name="Picture 2" descr="HÃ¬nh áº£nh cÃ³ liÃªn quan">
            <a:extLst>
              <a:ext uri="{FF2B5EF4-FFF2-40B4-BE49-F238E27FC236}">
                <a16:creationId xmlns:a16="http://schemas.microsoft.com/office/drawing/2014/main" xmlns="" id="{5034C988-404B-4593-BBB6-11B134B970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3604" b="89640" l="3247" r="98377">
                        <a14:foregroundMark x1="45130" y1="14865" x2="45130" y2="14865"/>
                        <a14:foregroundMark x1="38636" y1="23423" x2="38636" y2="23423"/>
                        <a14:foregroundMark x1="36039" y1="27477" x2="36039" y2="27477"/>
                        <a14:foregroundMark x1="41883" y1="22072" x2="41883" y2="22072"/>
                        <a14:foregroundMark x1="41883" y1="22072" x2="41883" y2="22072"/>
                        <a14:foregroundMark x1="55519" y1="13063" x2="55519" y2="13063"/>
                        <a14:foregroundMark x1="58117" y1="17568" x2="58117" y2="17568"/>
                        <a14:foregroundMark x1="61688" y1="23874" x2="61688" y2="23874"/>
                        <a14:foregroundMark x1="65260" y1="27027" x2="65260" y2="27027"/>
                        <a14:foregroundMark x1="68182" y1="31982" x2="68182" y2="31982"/>
                        <a14:foregroundMark x1="32792" y1="29279" x2="32792" y2="29279"/>
                        <a14:foregroundMark x1="32792" y1="29279" x2="32792" y2="29279"/>
                        <a14:foregroundMark x1="32792" y1="31532" x2="32792" y2="31532"/>
                        <a14:foregroundMark x1="31169" y1="33784" x2="31169" y2="3378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19922"/>
            <a:ext cx="2444014" cy="2052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6467EC9F-1D61-40F2-8804-76BF9A0B6B54}"/>
              </a:ext>
            </a:extLst>
          </p:cNvPr>
          <p:cNvSpPr/>
          <p:nvPr/>
        </p:nvSpPr>
        <p:spPr>
          <a:xfrm>
            <a:off x="7315200" y="1066801"/>
            <a:ext cx="1600200" cy="8617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b="1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Xem</a:t>
            </a:r>
            <a:r>
              <a:rPr lang="en-US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b="1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b="1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u="sng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0" u="sng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pic>
        <p:nvPicPr>
          <p:cNvPr id="3076" name="Picture 4">
            <a:hlinkClick r:id="rId6" action="ppaction://hlinksldjump"/>
            <a:extLst>
              <a:ext uri="{FF2B5EF4-FFF2-40B4-BE49-F238E27FC236}">
                <a16:creationId xmlns:a16="http://schemas.microsoft.com/office/drawing/2014/main" xmlns="" id="{DA7C8058-7CEB-44F9-BD1C-4CF7AEC0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96970">
                        <a14:foregroundMark x1="28283" y1="13930" x2="28283" y2="13930"/>
                        <a14:foregroundMark x1="48990" y1="8458" x2="48990" y2="8458"/>
                        <a14:foregroundMark x1="42424" y1="14428" x2="42424" y2="14428"/>
                        <a14:foregroundMark x1="54545" y1="11443" x2="57071" y2="12438"/>
                        <a14:foregroundMark x1="81818" y1="17413" x2="81818" y2="17413"/>
                        <a14:foregroundMark x1="68182" y1="17413" x2="25758" y2="82587"/>
                        <a14:foregroundMark x1="17677" y1="21891" x2="84343" y2="69652"/>
                        <a14:foregroundMark x1="40404" y1="11443" x2="0" y2="35323"/>
                        <a14:foregroundMark x1="31313" y1="10448" x2="72222" y2="35821"/>
                        <a14:foregroundMark x1="52020" y1="10448" x2="52020" y2="10448"/>
                        <a14:foregroundMark x1="67172" y1="14925" x2="67172" y2="14925"/>
                        <a14:foregroundMark x1="66162" y1="15423" x2="61616" y2="19403"/>
                        <a14:foregroundMark x1="56566" y1="22886" x2="38889" y2="67662"/>
                        <a14:foregroundMark x1="7071" y1="50746" x2="58081" y2="49751"/>
                        <a14:foregroundMark x1="16162" y1="65174" x2="53030" y2="45771"/>
                        <a14:foregroundMark x1="21212" y1="31343" x2="15152" y2="77114"/>
                        <a14:foregroundMark x1="16667" y1="20896" x2="20202" y2="55721"/>
                        <a14:foregroundMark x1="29293" y1="13433" x2="8081" y2="23881"/>
                        <a14:foregroundMark x1="49495" y1="7960" x2="49495" y2="7960"/>
                        <a14:foregroundMark x1="66667" y1="10945" x2="66667" y2="10945"/>
                        <a14:foregroundMark x1="79798" y1="19900" x2="78788" y2="18905"/>
                        <a14:foregroundMark x1="41919" y1="9950" x2="41919" y2="9950"/>
                        <a14:foregroundMark x1="44949" y1="9950" x2="44949" y2="9950"/>
                        <a14:foregroundMark x1="53535" y1="14428" x2="53535" y2="14428"/>
                        <a14:foregroundMark x1="59091" y1="20896" x2="59091" y2="20896"/>
                        <a14:foregroundMark x1="62626" y1="16418" x2="62626" y2="16418"/>
                        <a14:foregroundMark x1="62626" y1="8955" x2="62626" y2="8955"/>
                        <a14:foregroundMark x1="62626" y1="8955" x2="62626" y2="8955"/>
                        <a14:foregroundMark x1="57071" y1="9453" x2="55051" y2="11443"/>
                        <a14:foregroundMark x1="55051" y1="11940" x2="55051" y2="13433"/>
                        <a14:foregroundMark x1="55051" y1="13433" x2="55556" y2="17910"/>
                        <a14:foregroundMark x1="55556" y1="18905" x2="55556" y2="18905"/>
                        <a14:foregroundMark x1="65657" y1="29353" x2="65657" y2="29353"/>
                        <a14:foregroundMark x1="67172" y1="28856" x2="69192" y2="29851"/>
                        <a14:foregroundMark x1="70202" y1="30348" x2="73232" y2="33831"/>
                        <a14:foregroundMark x1="74242" y1="34328" x2="80303" y2="40299"/>
                        <a14:foregroundMark x1="82323" y1="40299" x2="83333" y2="41294"/>
                        <a14:foregroundMark x1="83333" y1="41294" x2="83333" y2="41294"/>
                        <a14:foregroundMark x1="82828" y1="35821" x2="82828" y2="32338"/>
                        <a14:foregroundMark x1="81313" y1="27363" x2="81313" y2="27363"/>
                        <a14:foregroundMark x1="80808" y1="25871" x2="80808" y2="25871"/>
                        <a14:foregroundMark x1="78788" y1="23881" x2="78788" y2="23881"/>
                        <a14:foregroundMark x1="78283" y1="24876" x2="76768" y2="27363"/>
                        <a14:foregroundMark x1="74747" y1="29851" x2="70707" y2="35323"/>
                        <a14:foregroundMark x1="62626" y1="36816" x2="57071" y2="44776"/>
                        <a14:foregroundMark x1="54545" y1="50249" x2="53535" y2="58706"/>
                        <a14:foregroundMark x1="55556" y1="63184" x2="58081" y2="67662"/>
                        <a14:foregroundMark x1="57576" y1="68159" x2="57071" y2="69652"/>
                        <a14:foregroundMark x1="54545" y1="71144" x2="55051" y2="73134"/>
                        <a14:foregroundMark x1="55051" y1="73134" x2="55051" y2="73134"/>
                        <a14:foregroundMark x1="51515" y1="72637" x2="51515" y2="76119"/>
                        <a14:foregroundMark x1="53535" y1="72637" x2="52525" y2="63184"/>
                        <a14:foregroundMark x1="29293" y1="36816" x2="29293" y2="36816"/>
                        <a14:foregroundMark x1="34848" y1="20896" x2="45960" y2="37811"/>
                        <a14:foregroundMark x1="11111" y1="40299" x2="26768" y2="32338"/>
                        <a14:foregroundMark x1="26768" y1="32338" x2="35859" y2="56716"/>
                        <a14:foregroundMark x1="5051" y1="37313" x2="5051" y2="37313"/>
                        <a14:foregroundMark x1="91414" y1="52736" x2="91414" y2="52736"/>
                        <a14:foregroundMark x1="93434" y1="39801" x2="90404" y2="66667"/>
                        <a14:foregroundMark x1="83333" y1="60697" x2="81313" y2="76617"/>
                        <a14:foregroundMark x1="68182" y1="23383" x2="89899" y2="41294"/>
                        <a14:foregroundMark x1="81313" y1="28856" x2="94444" y2="39801"/>
                        <a14:foregroundMark x1="26263" y1="26368" x2="26263" y2="26368"/>
                        <a14:foregroundMark x1="66667" y1="41294" x2="66667" y2="41294"/>
                        <a14:foregroundMark x1="79798" y1="42786" x2="79798" y2="42786"/>
                        <a14:foregroundMark x1="23737" y1="76617" x2="23737" y2="76617"/>
                        <a14:foregroundMark x1="39394" y1="80100" x2="39394" y2="80100"/>
                        <a14:foregroundMark x1="81818" y1="78109" x2="33838" y2="80597"/>
                        <a14:foregroundMark x1="85859" y1="53731" x2="85859" y2="53731"/>
                        <a14:foregroundMark x1="86364" y1="49751" x2="85859" y2="50746"/>
                        <a14:foregroundMark x1="84848" y1="64677" x2="84848" y2="64677"/>
                        <a14:foregroundMark x1="70707" y1="88060" x2="70707" y2="88060"/>
                        <a14:foregroundMark x1="26768" y1="86070" x2="26768" y2="86070"/>
                        <a14:foregroundMark x1="54545" y1="92040" x2="54545" y2="92040"/>
                        <a14:foregroundMark x1="49495" y1="90050" x2="49495" y2="90050"/>
                        <a14:foregroundMark x1="51010" y1="90050" x2="51010" y2="90050"/>
                        <a14:foregroundMark x1="51010" y1="91542" x2="51010" y2="91542"/>
                        <a14:foregroundMark x1="51010" y1="91542" x2="61111" y2="71144"/>
                        <a14:foregroundMark x1="68182" y1="41294" x2="68182" y2="41294"/>
                        <a14:foregroundMark x1="50000" y1="94030" x2="48990" y2="94030"/>
                        <a14:foregroundMark x1="48990" y1="94030" x2="48990" y2="94030"/>
                        <a14:foregroundMark x1="48990" y1="94030" x2="48990" y2="94030"/>
                        <a14:foregroundMark x1="55051" y1="97512" x2="56061" y2="96517"/>
                        <a14:foregroundMark x1="53535" y1="92040" x2="53535" y2="92040"/>
                        <a14:foregroundMark x1="6566" y1="36318" x2="12121" y2="55721"/>
                        <a14:foregroundMark x1="3535" y1="31343" x2="3535" y2="31343"/>
                        <a14:backgroundMark x1="4545" y1="33831" x2="4545" y2="33831"/>
                        <a14:backgroundMark x1="4545" y1="31343" x2="4545" y2="31343"/>
                        <a14:backgroundMark x1="1515" y1="32836" x2="505" y2="33333"/>
                        <a14:backgroundMark x1="505" y1="33333" x2="505" y2="33333"/>
                        <a14:backgroundMark x1="3535" y1="26368" x2="3030" y2="32836"/>
                        <a14:backgroundMark x1="5051" y1="29851" x2="5051" y2="29851"/>
                        <a14:backgroundMark x1="3535" y1="34328" x2="3535" y2="35323"/>
                        <a14:backgroundMark x1="3535" y1="35323" x2="3535" y2="35323"/>
                        <a14:backgroundMark x1="3535" y1="35323" x2="3535" y2="35323"/>
                        <a14:backgroundMark x1="3535" y1="36318" x2="3535" y2="36318"/>
                        <a14:backgroundMark x1="3535" y1="36318" x2="1515" y2="65672"/>
                        <a14:backgroundMark x1="4545" y1="86567" x2="4545" y2="86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957672"/>
            <a:ext cx="777618" cy="7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DE6EE8F8-076E-1D4E-BF6A-2E83BE5FFAB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1947" y="319922"/>
            <a:ext cx="6503505" cy="6174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283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1000" b="-8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B9883AF7-6F25-4BE0-ABA6-6DE4DB3AA210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156" b="95661" l="8838" r="89853">
                        <a14:foregroundMark x1="28151" y1="11243" x2="53682" y2="6114"/>
                        <a14:foregroundMark x1="53682" y1="6114" x2="60065" y2="7495"/>
                        <a14:foregroundMark x1="42226" y1="2564" x2="54828" y2="3550"/>
                        <a14:foregroundMark x1="54828" y1="3550" x2="55155" y2="3945"/>
                        <a14:foregroundMark x1="24877" y1="84024" x2="52864" y2="90533"/>
                        <a14:foregroundMark x1="52864" y1="90533" x2="60065" y2="95661"/>
                        <a14:foregroundMark x1="9165" y1="42012" x2="8838" y2="528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43600" y="2572217"/>
            <a:ext cx="3384254" cy="28778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6" b="99694" l="0" r="96448">
                        <a14:foregroundMark x1="30018" y1="33384" x2="30018" y2="33384"/>
                        <a14:foregroundMark x1="39787" y1="35835" x2="39787" y2="35835"/>
                        <a14:foregroundMark x1="32149" y1="36447" x2="32149" y2="36447"/>
                        <a14:foregroundMark x1="44583" y1="39969" x2="44583" y2="39969"/>
                        <a14:foregroundMark x1="32860" y1="33997" x2="36945" y2="36447"/>
                        <a14:foregroundMark x1="40320" y1="38132" x2="40320" y2="38132"/>
                        <a14:foregroundMark x1="40320" y1="38132" x2="40320" y2="38132"/>
                        <a14:foregroundMark x1="40320" y1="38132" x2="40320" y2="3813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8814" y="-76200"/>
            <a:ext cx="2575758" cy="22710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162800" y="1371600"/>
            <a:ext cx="144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 </a:t>
            </a:r>
          </a:p>
        </p:txBody>
      </p:sp>
      <p:pic>
        <p:nvPicPr>
          <p:cNvPr id="13" name="Picture 4">
            <a:hlinkClick r:id="rId7" action="ppaction://hlinksldjump"/>
            <a:extLst>
              <a:ext uri="{FF2B5EF4-FFF2-40B4-BE49-F238E27FC236}">
                <a16:creationId xmlns:a16="http://schemas.microsoft.com/office/drawing/2014/main" xmlns="" id="{DA7C8058-7CEB-44F9-BD1C-4CF7AEC0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96970">
                        <a14:foregroundMark x1="28283" y1="13930" x2="28283" y2="13930"/>
                        <a14:foregroundMark x1="48990" y1="8458" x2="48990" y2="8458"/>
                        <a14:foregroundMark x1="42424" y1="14428" x2="42424" y2="14428"/>
                        <a14:foregroundMark x1="54545" y1="11443" x2="57071" y2="12438"/>
                        <a14:foregroundMark x1="81818" y1="17413" x2="81818" y2="17413"/>
                        <a14:foregroundMark x1="68182" y1="17413" x2="25758" y2="82587"/>
                        <a14:foregroundMark x1="17677" y1="21891" x2="84343" y2="69652"/>
                        <a14:foregroundMark x1="40404" y1="11443" x2="0" y2="35323"/>
                        <a14:foregroundMark x1="31313" y1="10448" x2="72222" y2="35821"/>
                        <a14:foregroundMark x1="52020" y1="10448" x2="52020" y2="10448"/>
                        <a14:foregroundMark x1="67172" y1="14925" x2="67172" y2="14925"/>
                        <a14:foregroundMark x1="66162" y1="15423" x2="61616" y2="19403"/>
                        <a14:foregroundMark x1="56566" y1="22886" x2="38889" y2="67662"/>
                        <a14:foregroundMark x1="7071" y1="50746" x2="58081" y2="49751"/>
                        <a14:foregroundMark x1="16162" y1="65174" x2="53030" y2="45771"/>
                        <a14:foregroundMark x1="21212" y1="31343" x2="15152" y2="77114"/>
                        <a14:foregroundMark x1="16667" y1="20896" x2="20202" y2="55721"/>
                        <a14:foregroundMark x1="29293" y1="13433" x2="8081" y2="23881"/>
                        <a14:foregroundMark x1="49495" y1="7960" x2="49495" y2="7960"/>
                        <a14:foregroundMark x1="66667" y1="10945" x2="66667" y2="10945"/>
                        <a14:foregroundMark x1="79798" y1="19900" x2="78788" y2="18905"/>
                        <a14:foregroundMark x1="41919" y1="9950" x2="41919" y2="9950"/>
                        <a14:foregroundMark x1="44949" y1="9950" x2="44949" y2="9950"/>
                        <a14:foregroundMark x1="53535" y1="14428" x2="53535" y2="14428"/>
                        <a14:foregroundMark x1="59091" y1="20896" x2="59091" y2="20896"/>
                        <a14:foregroundMark x1="62626" y1="16418" x2="62626" y2="16418"/>
                        <a14:foregroundMark x1="62626" y1="8955" x2="62626" y2="8955"/>
                        <a14:foregroundMark x1="62626" y1="8955" x2="62626" y2="8955"/>
                        <a14:foregroundMark x1="57071" y1="9453" x2="55051" y2="11443"/>
                        <a14:foregroundMark x1="55051" y1="11940" x2="55051" y2="13433"/>
                        <a14:foregroundMark x1="55051" y1="13433" x2="55556" y2="17910"/>
                        <a14:foregroundMark x1="55556" y1="18905" x2="55556" y2="18905"/>
                        <a14:foregroundMark x1="65657" y1="29353" x2="65657" y2="29353"/>
                        <a14:foregroundMark x1="67172" y1="28856" x2="69192" y2="29851"/>
                        <a14:foregroundMark x1="70202" y1="30348" x2="73232" y2="33831"/>
                        <a14:foregroundMark x1="74242" y1="34328" x2="80303" y2="40299"/>
                        <a14:foregroundMark x1="82323" y1="40299" x2="83333" y2="41294"/>
                        <a14:foregroundMark x1="83333" y1="41294" x2="83333" y2="41294"/>
                        <a14:foregroundMark x1="82828" y1="35821" x2="82828" y2="32338"/>
                        <a14:foregroundMark x1="81313" y1="27363" x2="81313" y2="27363"/>
                        <a14:foregroundMark x1="80808" y1="25871" x2="80808" y2="25871"/>
                        <a14:foregroundMark x1="78788" y1="23881" x2="78788" y2="23881"/>
                        <a14:foregroundMark x1="78283" y1="24876" x2="76768" y2="27363"/>
                        <a14:foregroundMark x1="74747" y1="29851" x2="70707" y2="35323"/>
                        <a14:foregroundMark x1="62626" y1="36816" x2="57071" y2="44776"/>
                        <a14:foregroundMark x1="54545" y1="50249" x2="53535" y2="58706"/>
                        <a14:foregroundMark x1="55556" y1="63184" x2="58081" y2="67662"/>
                        <a14:foregroundMark x1="57576" y1="68159" x2="57071" y2="69652"/>
                        <a14:foregroundMark x1="54545" y1="71144" x2="55051" y2="73134"/>
                        <a14:foregroundMark x1="55051" y1="73134" x2="55051" y2="73134"/>
                        <a14:foregroundMark x1="51515" y1="72637" x2="51515" y2="76119"/>
                        <a14:foregroundMark x1="53535" y1="72637" x2="52525" y2="63184"/>
                        <a14:foregroundMark x1="29293" y1="36816" x2="29293" y2="36816"/>
                        <a14:foregroundMark x1="34848" y1="20896" x2="45960" y2="37811"/>
                        <a14:foregroundMark x1="11111" y1="40299" x2="26768" y2="32338"/>
                        <a14:foregroundMark x1="26768" y1="32338" x2="35859" y2="56716"/>
                        <a14:foregroundMark x1="5051" y1="37313" x2="5051" y2="37313"/>
                        <a14:foregroundMark x1="91414" y1="52736" x2="91414" y2="52736"/>
                        <a14:foregroundMark x1="93434" y1="39801" x2="90404" y2="66667"/>
                        <a14:foregroundMark x1="83333" y1="60697" x2="81313" y2="76617"/>
                        <a14:foregroundMark x1="68182" y1="23383" x2="89899" y2="41294"/>
                        <a14:foregroundMark x1="81313" y1="28856" x2="94444" y2="39801"/>
                        <a14:foregroundMark x1="26263" y1="26368" x2="26263" y2="26368"/>
                        <a14:foregroundMark x1="66667" y1="41294" x2="66667" y2="41294"/>
                        <a14:foregroundMark x1="79798" y1="42786" x2="79798" y2="42786"/>
                        <a14:foregroundMark x1="23737" y1="76617" x2="23737" y2="76617"/>
                        <a14:foregroundMark x1="39394" y1="80100" x2="39394" y2="80100"/>
                        <a14:foregroundMark x1="81818" y1="78109" x2="33838" y2="80597"/>
                        <a14:foregroundMark x1="85859" y1="53731" x2="85859" y2="53731"/>
                        <a14:foregroundMark x1="86364" y1="49751" x2="85859" y2="50746"/>
                        <a14:foregroundMark x1="84848" y1="64677" x2="84848" y2="64677"/>
                        <a14:foregroundMark x1="70707" y1="88060" x2="70707" y2="88060"/>
                        <a14:foregroundMark x1="26768" y1="86070" x2="26768" y2="86070"/>
                        <a14:foregroundMark x1="54545" y1="92040" x2="54545" y2="92040"/>
                        <a14:foregroundMark x1="49495" y1="90050" x2="49495" y2="90050"/>
                        <a14:foregroundMark x1="51010" y1="90050" x2="51010" y2="90050"/>
                        <a14:foregroundMark x1="51010" y1="91542" x2="51010" y2="91542"/>
                        <a14:foregroundMark x1="51010" y1="91542" x2="61111" y2="71144"/>
                        <a14:foregroundMark x1="68182" y1="41294" x2="68182" y2="41294"/>
                        <a14:foregroundMark x1="50000" y1="94030" x2="48990" y2="94030"/>
                        <a14:foregroundMark x1="48990" y1="94030" x2="48990" y2="94030"/>
                        <a14:foregroundMark x1="48990" y1="94030" x2="48990" y2="94030"/>
                        <a14:foregroundMark x1="55051" y1="97512" x2="56061" y2="96517"/>
                        <a14:foregroundMark x1="53535" y1="92040" x2="53535" y2="92040"/>
                        <a14:foregroundMark x1="6566" y1="36318" x2="12121" y2="55721"/>
                        <a14:foregroundMark x1="3535" y1="31343" x2="3535" y2="31343"/>
                        <a14:backgroundMark x1="4545" y1="33831" x2="4545" y2="33831"/>
                        <a14:backgroundMark x1="4545" y1="31343" x2="4545" y2="31343"/>
                        <a14:backgroundMark x1="1515" y1="32836" x2="505" y2="33333"/>
                        <a14:backgroundMark x1="505" y1="33333" x2="505" y2="33333"/>
                        <a14:backgroundMark x1="3535" y1="26368" x2="3030" y2="32836"/>
                        <a14:backgroundMark x1="5051" y1="29851" x2="5051" y2="29851"/>
                        <a14:backgroundMark x1="3535" y1="34328" x2="3535" y2="35323"/>
                        <a14:backgroundMark x1="3535" y1="35323" x2="3535" y2="35323"/>
                        <a14:backgroundMark x1="3535" y1="35323" x2="3535" y2="35323"/>
                        <a14:backgroundMark x1="3535" y1="36318" x2="3535" y2="36318"/>
                        <a14:backgroundMark x1="3535" y1="36318" x2="1515" y2="65672"/>
                        <a14:backgroundMark x1="4545" y1="86567" x2="4545" y2="86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229600" y="5957672"/>
            <a:ext cx="777618" cy="7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3912A28-0114-BC4A-8AE4-3C5E7F73EDF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44" y="0"/>
            <a:ext cx="597889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940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50000" b="-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>
            <a:hlinkClick r:id="rId3" action="ppaction://hlinksldjump"/>
            <a:extLst>
              <a:ext uri="{FF2B5EF4-FFF2-40B4-BE49-F238E27FC236}">
                <a16:creationId xmlns:a16="http://schemas.microsoft.com/office/drawing/2014/main" xmlns="" id="{DA7C8058-7CEB-44F9-BD1C-4CF7AEC0CE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970">
                        <a14:foregroundMark x1="28283" y1="13930" x2="28283" y2="13930"/>
                        <a14:foregroundMark x1="48990" y1="8458" x2="48990" y2="8458"/>
                        <a14:foregroundMark x1="42424" y1="14428" x2="42424" y2="14428"/>
                        <a14:foregroundMark x1="54545" y1="11443" x2="57071" y2="12438"/>
                        <a14:foregroundMark x1="81818" y1="17413" x2="81818" y2="17413"/>
                        <a14:foregroundMark x1="68182" y1="17413" x2="25758" y2="82587"/>
                        <a14:foregroundMark x1="17677" y1="21891" x2="84343" y2="69652"/>
                        <a14:foregroundMark x1="40404" y1="11443" x2="0" y2="35323"/>
                        <a14:foregroundMark x1="31313" y1="10448" x2="72222" y2="35821"/>
                        <a14:foregroundMark x1="52020" y1="10448" x2="52020" y2="10448"/>
                        <a14:foregroundMark x1="67172" y1="14925" x2="67172" y2="14925"/>
                        <a14:foregroundMark x1="66162" y1="15423" x2="61616" y2="19403"/>
                        <a14:foregroundMark x1="56566" y1="22886" x2="38889" y2="67662"/>
                        <a14:foregroundMark x1="7071" y1="50746" x2="58081" y2="49751"/>
                        <a14:foregroundMark x1="16162" y1="65174" x2="53030" y2="45771"/>
                        <a14:foregroundMark x1="21212" y1="31343" x2="15152" y2="77114"/>
                        <a14:foregroundMark x1="16667" y1="20896" x2="20202" y2="55721"/>
                        <a14:foregroundMark x1="29293" y1="13433" x2="8081" y2="23881"/>
                        <a14:foregroundMark x1="49495" y1="7960" x2="49495" y2="7960"/>
                        <a14:foregroundMark x1="66667" y1="10945" x2="66667" y2="10945"/>
                        <a14:foregroundMark x1="79798" y1="19900" x2="78788" y2="18905"/>
                        <a14:foregroundMark x1="41919" y1="9950" x2="41919" y2="9950"/>
                        <a14:foregroundMark x1="44949" y1="9950" x2="44949" y2="9950"/>
                        <a14:foregroundMark x1="53535" y1="14428" x2="53535" y2="14428"/>
                        <a14:foregroundMark x1="59091" y1="20896" x2="59091" y2="20896"/>
                        <a14:foregroundMark x1="62626" y1="16418" x2="62626" y2="16418"/>
                        <a14:foregroundMark x1="62626" y1="8955" x2="62626" y2="8955"/>
                        <a14:foregroundMark x1="62626" y1="8955" x2="62626" y2="8955"/>
                        <a14:foregroundMark x1="57071" y1="9453" x2="55051" y2="11443"/>
                        <a14:foregroundMark x1="55051" y1="11940" x2="55051" y2="13433"/>
                        <a14:foregroundMark x1="55051" y1="13433" x2="55556" y2="17910"/>
                        <a14:foregroundMark x1="55556" y1="18905" x2="55556" y2="18905"/>
                        <a14:foregroundMark x1="65657" y1="29353" x2="65657" y2="29353"/>
                        <a14:foregroundMark x1="67172" y1="28856" x2="69192" y2="29851"/>
                        <a14:foregroundMark x1="70202" y1="30348" x2="73232" y2="33831"/>
                        <a14:foregroundMark x1="74242" y1="34328" x2="80303" y2="40299"/>
                        <a14:foregroundMark x1="82323" y1="40299" x2="83333" y2="41294"/>
                        <a14:foregroundMark x1="83333" y1="41294" x2="83333" y2="41294"/>
                        <a14:foregroundMark x1="82828" y1="35821" x2="82828" y2="32338"/>
                        <a14:foregroundMark x1="81313" y1="27363" x2="81313" y2="27363"/>
                        <a14:foregroundMark x1="80808" y1="25871" x2="80808" y2="25871"/>
                        <a14:foregroundMark x1="78788" y1="23881" x2="78788" y2="23881"/>
                        <a14:foregroundMark x1="78283" y1="24876" x2="76768" y2="27363"/>
                        <a14:foregroundMark x1="74747" y1="29851" x2="70707" y2="35323"/>
                        <a14:foregroundMark x1="62626" y1="36816" x2="57071" y2="44776"/>
                        <a14:foregroundMark x1="54545" y1="50249" x2="53535" y2="58706"/>
                        <a14:foregroundMark x1="55556" y1="63184" x2="58081" y2="67662"/>
                        <a14:foregroundMark x1="57576" y1="68159" x2="57071" y2="69652"/>
                        <a14:foregroundMark x1="54545" y1="71144" x2="55051" y2="73134"/>
                        <a14:foregroundMark x1="55051" y1="73134" x2="55051" y2="73134"/>
                        <a14:foregroundMark x1="51515" y1="72637" x2="51515" y2="76119"/>
                        <a14:foregroundMark x1="53535" y1="72637" x2="52525" y2="63184"/>
                        <a14:foregroundMark x1="29293" y1="36816" x2="29293" y2="36816"/>
                        <a14:foregroundMark x1="34848" y1="20896" x2="45960" y2="37811"/>
                        <a14:foregroundMark x1="11111" y1="40299" x2="26768" y2="32338"/>
                        <a14:foregroundMark x1="26768" y1="32338" x2="35859" y2="56716"/>
                        <a14:foregroundMark x1="5051" y1="37313" x2="5051" y2="37313"/>
                        <a14:foregroundMark x1="91414" y1="52736" x2="91414" y2="52736"/>
                        <a14:foregroundMark x1="93434" y1="39801" x2="90404" y2="66667"/>
                        <a14:foregroundMark x1="83333" y1="60697" x2="81313" y2="76617"/>
                        <a14:foregroundMark x1="68182" y1="23383" x2="89899" y2="41294"/>
                        <a14:foregroundMark x1="81313" y1="28856" x2="94444" y2="39801"/>
                        <a14:foregroundMark x1="26263" y1="26368" x2="26263" y2="26368"/>
                        <a14:foregroundMark x1="66667" y1="41294" x2="66667" y2="41294"/>
                        <a14:foregroundMark x1="79798" y1="42786" x2="79798" y2="42786"/>
                        <a14:foregroundMark x1="23737" y1="76617" x2="23737" y2="76617"/>
                        <a14:foregroundMark x1="39394" y1="80100" x2="39394" y2="80100"/>
                        <a14:foregroundMark x1="81818" y1="78109" x2="33838" y2="80597"/>
                        <a14:foregroundMark x1="85859" y1="53731" x2="85859" y2="53731"/>
                        <a14:foregroundMark x1="86364" y1="49751" x2="85859" y2="50746"/>
                        <a14:foregroundMark x1="84848" y1="64677" x2="84848" y2="64677"/>
                        <a14:foregroundMark x1="70707" y1="88060" x2="70707" y2="88060"/>
                        <a14:foregroundMark x1="26768" y1="86070" x2="26768" y2="86070"/>
                        <a14:foregroundMark x1="54545" y1="92040" x2="54545" y2="92040"/>
                        <a14:foregroundMark x1="49495" y1="90050" x2="49495" y2="90050"/>
                        <a14:foregroundMark x1="51010" y1="90050" x2="51010" y2="90050"/>
                        <a14:foregroundMark x1="51010" y1="91542" x2="51010" y2="91542"/>
                        <a14:foregroundMark x1="51010" y1="91542" x2="61111" y2="71144"/>
                        <a14:foregroundMark x1="68182" y1="41294" x2="68182" y2="41294"/>
                        <a14:foregroundMark x1="50000" y1="94030" x2="48990" y2="94030"/>
                        <a14:foregroundMark x1="48990" y1="94030" x2="48990" y2="94030"/>
                        <a14:foregroundMark x1="48990" y1="94030" x2="48990" y2="94030"/>
                        <a14:foregroundMark x1="55051" y1="97512" x2="56061" y2="96517"/>
                        <a14:foregroundMark x1="53535" y1="92040" x2="53535" y2="92040"/>
                        <a14:foregroundMark x1="6566" y1="36318" x2="12121" y2="55721"/>
                        <a14:foregroundMark x1="3535" y1="31343" x2="3535" y2="31343"/>
                        <a14:backgroundMark x1="4545" y1="33831" x2="4545" y2="33831"/>
                        <a14:backgroundMark x1="4545" y1="31343" x2="4545" y2="31343"/>
                        <a14:backgroundMark x1="1515" y1="32836" x2="505" y2="33333"/>
                        <a14:backgroundMark x1="505" y1="33333" x2="505" y2="33333"/>
                        <a14:backgroundMark x1="3535" y1="26368" x2="3030" y2="32836"/>
                        <a14:backgroundMark x1="5051" y1="29851" x2="5051" y2="29851"/>
                        <a14:backgroundMark x1="3535" y1="34328" x2="3535" y2="35323"/>
                        <a14:backgroundMark x1="3535" y1="35323" x2="3535" y2="35323"/>
                        <a14:backgroundMark x1="3535" y1="35323" x2="3535" y2="35323"/>
                        <a14:backgroundMark x1="3535" y1="36318" x2="3535" y2="36318"/>
                        <a14:backgroundMark x1="3535" y1="36318" x2="1515" y2="65672"/>
                        <a14:backgroundMark x1="4545" y1="86567" x2="4545" y2="865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330080" y="5833955"/>
            <a:ext cx="777618" cy="750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400" b="91800" l="4000" r="99400">
                        <a14:foregroundMark x1="42600" y1="20600" x2="46400" y2="76800"/>
                        <a14:foregroundMark x1="9000" y1="51200" x2="94400" y2="47400"/>
                        <a14:foregroundMark x1="55800" y1="35000" x2="55800" y2="35000"/>
                        <a14:foregroundMark x1="55800" y1="50000" x2="55800" y2="50000"/>
                        <a14:foregroundMark x1="66400" y1="26200" x2="37600" y2="44400"/>
                        <a14:foregroundMark x1="45200" y1="23200" x2="80600" y2="68000"/>
                        <a14:foregroundMark x1="17800" y1="31800" x2="72600" y2="71800"/>
                        <a14:foregroundMark x1="9000" y1="42400" x2="58800" y2="76200"/>
                        <a14:foregroundMark x1="25200" y1="25600" x2="87000" y2="57400"/>
                        <a14:foregroundMark x1="48200" y1="20000" x2="93200" y2="48200"/>
                        <a14:foregroundMark x1="73200" y1="29400" x2="87600" y2="42400"/>
                        <a14:foregroundMark x1="16400" y1="50000" x2="21400" y2="68600"/>
                        <a14:foregroundMark x1="27600" y1="53800" x2="41400" y2="79200"/>
                        <a14:foregroundMark x1="83200" y1="30000" x2="83200" y2="30000"/>
                        <a14:foregroundMark x1="90000" y1="38800" x2="90600" y2="41800"/>
                        <a14:foregroundMark x1="94400" y1="55600" x2="94400" y2="58000"/>
                        <a14:foregroundMark x1="24600" y1="43200" x2="24600" y2="43200"/>
                        <a14:foregroundMark x1="15800" y1="29400" x2="15800" y2="29400"/>
                        <a14:foregroundMark x1="9600" y1="45000" x2="9600" y2="49400"/>
                        <a14:foregroundMark x1="7200" y1="54400" x2="7200" y2="54400"/>
                        <a14:foregroundMark x1="16400" y1="41800" x2="16400" y2="41800"/>
                        <a14:foregroundMark x1="63800" y1="21200" x2="63800" y2="21200"/>
                        <a14:foregroundMark x1="60800" y1="25000" x2="60800" y2="25000"/>
                        <a14:foregroundMark x1="92600" y1="53000" x2="92600" y2="53000"/>
                        <a14:foregroundMark x1="84400" y1="33200" x2="84400" y2="33200"/>
                        <a14:foregroundMark x1="36400" y1="21200" x2="36400" y2="212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52400"/>
            <a:ext cx="1905000" cy="1905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515100" y="843290"/>
            <a:ext cx="1524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ĐÁP ÁN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FB3FDA1-FC1F-1742-95C2-D285B6E85E0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0" y="152400"/>
            <a:ext cx="5929219" cy="66294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ADF0F3D4-717F-064A-8E92-81A6A9D26AAB}"/>
              </a:ext>
            </a:extLst>
          </p:cNvPr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99069" y="2397889"/>
            <a:ext cx="2667001" cy="24384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734532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Theme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3537</TotalTime>
  <Words>68</Words>
  <Application>Microsoft Office PowerPoint</Application>
  <PresentationFormat>On-screen Show (4:3)</PresentationFormat>
  <Paragraphs>14</Paragraphs>
  <Slides>11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Office Theme</vt:lpstr>
      <vt:lpstr>Default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 Quân</dc:creator>
  <cp:lastModifiedBy>Admin</cp:lastModifiedBy>
  <cp:revision>64</cp:revision>
  <dcterms:created xsi:type="dcterms:W3CDTF">2019-05-31T04:12:35Z</dcterms:created>
  <dcterms:modified xsi:type="dcterms:W3CDTF">2025-11-25T14:14:58Z</dcterms:modified>
</cp:coreProperties>
</file>