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8" r:id="rId3"/>
    <p:sldId id="257" r:id="rId4"/>
    <p:sldId id="282" r:id="rId5"/>
    <p:sldId id="283" r:id="rId6"/>
    <p:sldId id="287" r:id="rId7"/>
    <p:sldId id="290" r:id="rId8"/>
    <p:sldId id="285" r:id="rId9"/>
    <p:sldId id="289" r:id="rId10"/>
    <p:sldId id="262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F418"/>
    <a:srgbClr val="FDFD77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61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CB8A1-FA98-4CF4-8AF9-8B22858B43B1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63D3A1-546A-45C9-9716-1519BD970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2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39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19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18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37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85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9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294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32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704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04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69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9159A-2DFB-4A2A-B683-049E4A2897B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6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gif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11" Type="http://schemas.openxmlformats.org/officeDocument/2006/relationships/image" Target="../media/image17.png"/><Relationship Id="rId5" Type="http://schemas.openxmlformats.org/officeDocument/2006/relationships/image" Target="../media/image10.gif"/><Relationship Id="rId10" Type="http://schemas.openxmlformats.org/officeDocument/2006/relationships/image" Target="../media/image16.png"/><Relationship Id="rId4" Type="http://schemas.openxmlformats.org/officeDocument/2006/relationships/image" Target="../media/image9.gif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2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20.png"/><Relationship Id="rId15" Type="http://schemas.openxmlformats.org/officeDocument/2006/relationships/image" Target="../media/image6.png"/><Relationship Id="rId10" Type="http://schemas.openxmlformats.org/officeDocument/2006/relationships/image" Target="../media/image23.png"/><Relationship Id="rId4" Type="http://schemas.openxmlformats.org/officeDocument/2006/relationships/image" Target="../media/image19.jpg"/><Relationship Id="rId9" Type="http://schemas.microsoft.com/office/2007/relationships/hdphoto" Target="../media/hdphoto2.wdp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02774" y="982469"/>
            <a:ext cx="6479018" cy="6463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TRƯỜNG MẦM NON HOA HỒNG</a:t>
            </a:r>
            <a:endParaRPr lang="en-US" sz="3600" b="1" cap="all" spc="0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3102" y="2023876"/>
            <a:ext cx="7333739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2800" b="1" dirty="0">
              <a:ln w="11430">
                <a:solidFill>
                  <a:srgbClr val="002060"/>
                </a:solidFill>
              </a:ln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r>
              <a:rPr lang="en-US" sz="2400" b="1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ĐỀ TÀI: </a:t>
            </a:r>
            <a:r>
              <a:rPr lang="vi-VN" sz="2400" b="1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SO SÁNH CHIỀU CAO CỦA 2 ĐỐI TƯỢNG</a:t>
            </a:r>
            <a:endParaRPr lang="en-US" sz="2400" b="1" cap="none" spc="0" dirty="0">
              <a:ln w="11430">
                <a:solidFill>
                  <a:srgbClr val="002060"/>
                </a:solidFill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6672"/>
            <a:ext cx="1018128" cy="38179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289338"/>
            <a:ext cx="1417392" cy="1528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366" y="5674389"/>
            <a:ext cx="952500" cy="1143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494" y="6044963"/>
            <a:ext cx="952500" cy="7494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68099">
            <a:off x="309987" y="743681"/>
            <a:ext cx="839579" cy="6853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48817">
            <a:off x="7875513" y="167526"/>
            <a:ext cx="929306" cy="75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8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860" y="2967335"/>
            <a:ext cx="837229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>
                <a:ln w="0"/>
                <a:solidFill>
                  <a:srgbClr val="C0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6350" stA="60000" endA="900" endPos="60000" dist="60007" dir="5400000" sy="-100000" algn="bl" rotWithShape="0"/>
                </a:effectLst>
              </a:rPr>
              <a:t>CẢM ƠN CÁC BÉ VÀ CÁC CÔ!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221088"/>
            <a:ext cx="51435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55264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6874" y="2636912"/>
            <a:ext cx="46460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ỔN ĐỊNH</a:t>
            </a:r>
            <a:r>
              <a:rPr lang="en-US" sz="3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: GÂY HỨNG THÚ</a:t>
            </a:r>
          </a:p>
        </p:txBody>
      </p:sp>
      <p:pic>
        <p:nvPicPr>
          <p:cNvPr id="3" name="VuonCayCuaBa-CandyNgocHa-638397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4653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7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8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404664"/>
            <a:ext cx="2374181" cy="17839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9552" y="2338722"/>
            <a:ext cx="7471084" cy="30431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800" b="1" cap="none" spc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  <a:r>
              <a:rPr lang="vi-VN" sz="2800" b="1" cap="none" spc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CAO HƠN -THẤP  HƠN</a:t>
            </a:r>
            <a:endParaRPr lang="en-US" sz="2800" b="1" cap="none" spc="0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80" y="-210468"/>
            <a:ext cx="1438275" cy="2238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350429"/>
            <a:ext cx="1083597" cy="1384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4046">
            <a:off x="7771202" y="2046231"/>
            <a:ext cx="787100" cy="64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64929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8974" y="2636912"/>
            <a:ext cx="560358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HOẠT ĐỘNG </a:t>
            </a:r>
            <a:r>
              <a:rPr lang="en-US" sz="32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2</a:t>
            </a:r>
            <a:r>
              <a:rPr lang="en-US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:</a:t>
            </a:r>
            <a:r>
              <a:rPr lang="vi-VN" sz="32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32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S</a:t>
            </a:r>
            <a:r>
              <a:rPr lang="vi-VN" sz="32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o sánh </a:t>
            </a:r>
          </a:p>
          <a:p>
            <a:pPr algn="ctr"/>
            <a:r>
              <a:rPr lang="vi-VN" sz="32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chiều cao của 2 đối tượng.</a:t>
            </a:r>
            <a:endParaRPr lang="en-US" sz="3200" b="1" cap="none" spc="0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05914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6512" y="4725144"/>
            <a:ext cx="9144000" cy="23488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n 1"/>
          <p:cNvSpPr/>
          <p:nvPr/>
        </p:nvSpPr>
        <p:spPr>
          <a:xfrm>
            <a:off x="2195736" y="980728"/>
            <a:ext cx="2160240" cy="3960440"/>
          </a:xfrm>
          <a:prstGeom prst="can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n 2"/>
          <p:cNvSpPr/>
          <p:nvPr/>
        </p:nvSpPr>
        <p:spPr>
          <a:xfrm>
            <a:off x="4572000" y="2060848"/>
            <a:ext cx="2160240" cy="2880320"/>
          </a:xfrm>
          <a:prstGeom prst="can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4355976" y="1242471"/>
            <a:ext cx="360040" cy="1034401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20072" y="148478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n>
                  <a:solidFill>
                    <a:schemeClr val="tx1"/>
                  </a:solidFill>
                </a:ln>
              </a:rPr>
              <a:t>Phần thừa ra</a:t>
            </a:r>
            <a:endParaRPr lang="en-US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195736" y="1242471"/>
            <a:ext cx="4896544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355976" y="2249343"/>
            <a:ext cx="2627784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Oval Callout 10"/>
          <p:cNvSpPr/>
          <p:nvPr/>
        </p:nvSpPr>
        <p:spPr>
          <a:xfrm>
            <a:off x="6983760" y="980728"/>
            <a:ext cx="1980728" cy="1080120"/>
          </a:xfrm>
          <a:prstGeom prst="wedgeEllipseCallout">
            <a:avLst>
              <a:gd name="adj1" fmla="val -43274"/>
              <a:gd name="adj2" fmla="val 601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Không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có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phần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thừa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ra</a:t>
            </a:r>
            <a:endParaRPr lang="en-US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45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6" grpId="1" animBg="1"/>
      <p:bldP spid="7" grpId="0"/>
      <p:bldP spid="7" grpId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87276" y="1628800"/>
            <a:ext cx="4769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HOẠT ĐỘNG </a:t>
            </a:r>
            <a:r>
              <a:rPr lang="en-US" sz="32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3</a:t>
            </a:r>
            <a:r>
              <a:rPr lang="en-US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:</a:t>
            </a:r>
            <a:r>
              <a:rPr lang="vi-VN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LUYỆN TẬP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784" y="3203428"/>
            <a:ext cx="6090432" cy="4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477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" y="2492896"/>
            <a:ext cx="2374181" cy="17839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0844" y="1042652"/>
            <a:ext cx="83306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Trò chơi 2: Trải nghiệm ‘cắm hoa</a:t>
            </a:r>
            <a:r>
              <a:rPr lang="vi-VN" sz="3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’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80" y="-210468"/>
            <a:ext cx="1438275" cy="2238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072" y="3601893"/>
            <a:ext cx="1083597" cy="1384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4046">
            <a:off x="7771202" y="2046231"/>
            <a:ext cx="787100" cy="6425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3728" y="5157192"/>
            <a:ext cx="1688738" cy="12924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5856" y="4559864"/>
            <a:ext cx="1457070" cy="19386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534" y="5174384"/>
            <a:ext cx="1591194" cy="13412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23042" y="4218458"/>
            <a:ext cx="2408129" cy="26215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3983" y="4077072"/>
            <a:ext cx="2408129" cy="26215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37370" y="4959308"/>
            <a:ext cx="1609483" cy="19082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58" y="5821906"/>
            <a:ext cx="987638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66315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7625" l="6000" r="93750">
                        <a14:backgroundMark x1="77750" y1="87000" x2="77750" y2="87000"/>
                        <a14:backgroundMark x1="88500" y1="68625" x2="88500" y2="68625"/>
                        <a14:backgroundMark x1="83875" y1="70250" x2="83875" y2="70250"/>
                        <a14:backgroundMark x1="41125" y1="95500" x2="41125" y2="95500"/>
                        <a14:backgroundMark x1="33125" y1="91625" x2="33125" y2="91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263" y="83490"/>
            <a:ext cx="2808312" cy="28083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5" t="13286" r="12116" b="6019"/>
          <a:stretch/>
        </p:blipFill>
        <p:spPr>
          <a:xfrm>
            <a:off x="4888085" y="2132856"/>
            <a:ext cx="4508938" cy="48637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016" l="2488" r="980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594" y="2549759"/>
            <a:ext cx="3660822" cy="45714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01" b="100000" l="9910" r="898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487" y="3874426"/>
            <a:ext cx="2983574" cy="29835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456" y="5625704"/>
            <a:ext cx="1366787" cy="12018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919" y="689124"/>
            <a:ext cx="1476375" cy="1714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62663" y="-338275"/>
            <a:ext cx="4218798" cy="4212701"/>
          </a:xfrm>
          <a:prstGeom prst="rect">
            <a:avLst/>
          </a:prstGeom>
        </p:spPr>
      </p:pic>
      <p:pic>
        <p:nvPicPr>
          <p:cNvPr id="6" name="EmLaHoaHongNhoBeat-DangCapNhat_3wxc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41085" y="59218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6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2878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36440" y="2636912"/>
            <a:ext cx="446865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HOẠT ĐỘNG </a:t>
            </a:r>
            <a:r>
              <a:rPr lang="en-US" sz="32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3</a:t>
            </a:r>
            <a:r>
              <a:rPr lang="en-US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:</a:t>
            </a:r>
            <a:r>
              <a:rPr lang="vi-VN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vi-VN" sz="32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Kết thúc</a:t>
            </a:r>
            <a:endParaRPr lang="en-US" sz="3200" b="1" cap="none" spc="0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68841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1481</TotalTime>
  <Words>84</Words>
  <Application>Microsoft Office PowerPoint</Application>
  <PresentationFormat>On-screen Show (4:3)</PresentationFormat>
  <Paragraphs>13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HP</cp:lastModifiedBy>
  <cp:revision>68</cp:revision>
  <dcterms:created xsi:type="dcterms:W3CDTF">2019-05-03T04:06:50Z</dcterms:created>
  <dcterms:modified xsi:type="dcterms:W3CDTF">2025-11-04T14:20:22Z</dcterms:modified>
</cp:coreProperties>
</file>