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3"/>
    <p:sldId id="265" r:id="rId4"/>
    <p:sldId id="256" r:id="rId5"/>
    <p:sldId id="264" r:id="rId6"/>
    <p:sldId id="267" r:id="rId7"/>
    <p:sldId id="260" r:id="rId8"/>
    <p:sldId id="261" r:id="rId9"/>
    <p:sldId id="259" r:id="rId10"/>
    <p:sldId id="262" r:id="rId11"/>
    <p:sldId id="263" r:id="rId12"/>
    <p:sldId id="258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11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65A25A-91E7-420E-B4D7-713D86D831F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65A25A-91E7-420E-B4D7-713D86D831F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65A25A-91E7-420E-B4D7-713D86D831F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65A25A-91E7-420E-B4D7-713D86D831F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65A25A-91E7-420E-B4D7-713D86D831F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65A25A-91E7-420E-B4D7-713D86D831F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65A25A-91E7-420E-B4D7-713D86D831F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65A25A-91E7-420E-B4D7-713D86D831F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65A25A-91E7-420E-B4D7-713D86D831F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65A25A-91E7-420E-B4D7-713D86D831F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65A25A-91E7-420E-B4D7-713D86D831F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65A25A-91E7-420E-B4D7-713D86D831F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control" Target="../activeX/activeX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control" Target="../activeX/activeX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control" Target="../activeX/activeX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lang="en-US" altLang="en-US" sz="44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 descr="tuyen-tap-bo-hinh-nen-de-thuong-va-dang-yeu-nhat-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Rectangle 4"/>
          <p:cNvSpPr>
            <a:spLocks noGrp="1"/>
          </p:cNvSpPr>
          <p:nvPr>
            <p:ph type="subTitle" idx="1"/>
          </p:nvPr>
        </p:nvSpPr>
        <p:spPr>
          <a:xfrm>
            <a:off x="381000" y="1676400"/>
            <a:ext cx="8763000" cy="4495800"/>
          </a:xfrm>
          <a:ln/>
        </p:spPr>
        <p:txBody>
          <a:bodyPr vert="horz" wrap="square" lIns="91440" tIns="45720" rIns="91440" bIns="45720" anchor="t" anchorCtr="0"/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endParaRPr lang="en-US" altLang="en-US" sz="3200" b="1" kern="1200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r>
              <a:rPr lang="en-US" altLang="en-US" sz="3200" b="1" kern="1200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+mn-cs"/>
              </a:rPr>
              <a:t>Lĩnh vực: Phát triển nhận thức</a:t>
            </a:r>
            <a:endParaRPr lang="en-US" altLang="en-US" sz="3200" b="1" kern="1200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r>
              <a:rPr lang="en-US" altLang="en-US" sz="3200" b="1" kern="1200" dirty="0">
                <a:solidFill>
                  <a:srgbClr val="800080"/>
                </a:solidFill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  <a:r>
              <a:rPr lang="en-US" altLang="en-US" sz="3200" b="1" kern="1200" dirty="0">
                <a:solidFill>
                  <a:srgbClr val="FF00FF"/>
                </a:solidFill>
                <a:latin typeface="Times New Roman" panose="02020603050405020304" pitchFamily="18" charset="0"/>
                <a:ea typeface="+mn-ea"/>
                <a:cs typeface="+mn-cs"/>
              </a:rPr>
              <a:t>Đề tài: </a:t>
            </a:r>
            <a:endParaRPr lang="en-US" altLang="en-US" sz="3200" b="1" kern="1200" dirty="0">
              <a:solidFill>
                <a:srgbClr val="FF00FF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r>
              <a:rPr lang="en-US" altLang="en-US" sz="2800" b="1" kern="1200" dirty="0">
                <a:latin typeface="+mn-lt"/>
                <a:ea typeface="+mn-ea"/>
                <a:cs typeface="+mn-cs"/>
              </a:rPr>
              <a:t>TRÒ CHUYỆN VỀ MỘT SỐ NGHỀ </a:t>
            </a:r>
            <a:endParaRPr lang="en-US" altLang="en-US" sz="2800" b="1" kern="1200" dirty="0"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r>
              <a:rPr lang="en-US" altLang="en-US" sz="2800" b="1" kern="1200" dirty="0">
                <a:latin typeface="+mn-lt"/>
                <a:ea typeface="+mn-ea"/>
                <a:cs typeface="+mn-cs"/>
              </a:rPr>
              <a:t>PHỔ BIẾN Ở ĐỊA PHƯƠNG</a:t>
            </a:r>
            <a:endParaRPr lang="en-US" altLang="en-US" sz="3200" b="1" kern="1200" dirty="0">
              <a:solidFill>
                <a:srgbClr val="FF00FF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algn="l" eaLnBrk="1" hangingPunct="1">
              <a:lnSpc>
                <a:spcPct val="80000"/>
              </a:lnSpc>
              <a:buClrTx/>
              <a:buSzTx/>
              <a:buFontTx/>
            </a:pPr>
            <a:r>
              <a:rPr lang="en-US" altLang="en-US" sz="3200" b="1" kern="1200" dirty="0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      Lớp </a:t>
            </a:r>
            <a:r>
              <a:rPr lang="vi-VN" altLang="en-US" sz="3200" b="1" kern="1200" dirty="0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+mn-cs"/>
              </a:rPr>
              <a:t>:Lá </a:t>
            </a:r>
            <a:r>
              <a:rPr lang="vi-VN" altLang="en-US" sz="3200" b="1" kern="1200" dirty="0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lang="vi-VN" altLang="en-US" sz="3200" b="1" kern="1200" dirty="0">
              <a:solidFill>
                <a:srgbClr val="008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endParaRPr lang="en-US" altLang="en-US" kern="1200" dirty="0">
              <a:latin typeface="Times New Roman" panose="02020603050405020304" pitchFamily="18" charset="0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r>
              <a:rPr lang="en-US" altLang="en-US" b="1" i="1" kern="1200" dirty="0">
                <a:latin typeface="Times New Roman" panose="02020603050405020304" pitchFamily="18" charset="0"/>
                <a:ea typeface="+mn-ea"/>
                <a:cs typeface="+mn-cs"/>
              </a:rPr>
              <a:t>         Người thực hiện:</a:t>
            </a:r>
            <a:endParaRPr lang="en-US" altLang="en-US" b="1" i="1" kern="1200" dirty="0">
              <a:latin typeface="Times New Roman" panose="02020603050405020304" pitchFamily="18" charset="0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</a:pPr>
            <a:r>
              <a:rPr lang="en-US" altLang="en-US" b="1" kern="1200" dirty="0">
                <a:solidFill>
                  <a:srgbClr val="660033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                           </a:t>
            </a:r>
            <a:r>
              <a:rPr lang="vi-VN" altLang="en-US" b="1" kern="1200" dirty="0">
                <a:solidFill>
                  <a:srgbClr val="660033"/>
                </a:solidFill>
                <a:latin typeface="Times New Roman" panose="02020603050405020304" pitchFamily="18" charset="0"/>
                <a:ea typeface="+mn-ea"/>
                <a:cs typeface="+mn-cs"/>
              </a:rPr>
              <a:t>nguyễn thị tuyết </a:t>
            </a:r>
            <a:r>
              <a:rPr lang="vi-VN" altLang="en-US" b="1" kern="1200" dirty="0">
                <a:solidFill>
                  <a:srgbClr val="660033"/>
                </a:solidFill>
                <a:latin typeface="Times New Roman" panose="02020603050405020304" pitchFamily="18" charset="0"/>
                <a:ea typeface="+mn-ea"/>
                <a:cs typeface="+mn-cs"/>
              </a:rPr>
              <a:t>nhung</a:t>
            </a:r>
            <a:endParaRPr lang="vi-VN" altLang="en-US" b="1" kern="1200" dirty="0">
              <a:solidFill>
                <a:srgbClr val="660033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053" name="Picture 5" descr="chat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343400"/>
            <a:ext cx="1524000" cy="2171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12291" name="Picture 5" descr="aloti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038"/>
            <a:ext cx="9144000" cy="6811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ontrols>
      <mc:AlternateContent xmlns:mc="http://schemas.openxmlformats.org/markup-compatibility/2006">
        <mc:Choice xmlns:v="urn:schemas-microsoft-com:vml" Requires="v">
          <p:control spid="13314" name="" r:id="rId1" imgW="10744200" imgH="7620000"/>
        </mc:Choice>
        <mc:Fallback>
          <p:control name="" r:id="rId1" imgW="10744200" imgH="7620000">
            <p:pic>
              <p:nvPicPr>
                <p:cNvPr id="0" name="WindowsMediaPlayer1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685800" y="-304800"/>
                  <a:ext cx="10744200" cy="76200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4340" name="" r:id="rId1" imgW="9372600" imgH="6858000"/>
        </mc:Choice>
        <mc:Fallback>
          <p:control name="" r:id="rId1" imgW="9372600" imgH="6858000">
            <p:pic>
              <p:nvPicPr>
                <p:cNvPr id="0" name="WindowsMediaPlayer1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9372600" cy="68580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5364" name="Picture 5" descr="quyen-ru-sac-vang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609600"/>
            <a:ext cx="3578225" cy="2687638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365" name="Picture 7" descr="tri-trung-ca-bang-rau-cu-la-dieu-can-thie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429000"/>
            <a:ext cx="4191000" cy="2703513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366" name="Picture 9" descr="46612_21042122-shutterstock_56397142_fm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33400"/>
            <a:ext cx="4229100" cy="2776538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4100" name="Picture 5" descr="29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lang="en-US" altLang="en-US" sz="4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en-US" altLang="en-US" sz="32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5124" name="Picture 5" descr="tructrua1_qpc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762"/>
            <a:ext cx="9144000" cy="6867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6148" name="Picture 5" descr="images927247_IMG_29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762"/>
            <a:ext cx="9144000" cy="6867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196" name="" r:id="rId1" imgW="9448800" imgH="7239000"/>
        </mc:Choice>
        <mc:Fallback>
          <p:control name="" r:id="rId1" imgW="9448800" imgH="7239000">
            <p:pic>
              <p:nvPicPr>
                <p:cNvPr id="0" name="WindowsMediaPlayer1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304800" y="0"/>
                  <a:ext cx="9448800" cy="72390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9220" name="Picture 5" descr="12986591-Dan-quan-Truong-Sa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sp>
        <p:nvSpPr>
          <p:cNvPr id="10244" name="AutoShape 5" descr="2Q==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10245" name="AutoShape 7" descr="2Q=="/>
          <p:cNvSpPr>
            <a:spLocks noChangeAspect="1"/>
          </p:cNvSpPr>
          <p:nvPr/>
        </p:nvSpPr>
        <p:spPr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  <p:pic>
        <p:nvPicPr>
          <p:cNvPr id="10246" name="Picture 9" descr="22635657201312061034297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1268" name="Picture 5" descr="IMG5429-1024x6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5562"/>
            <a:ext cx="9144000" cy="6913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WPS Slides</Application>
  <PresentationFormat>On-screen Show (4:3)</PresentationFormat>
  <Paragraphs>9</Paragraphs>
  <Slides>13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8</cp:revision>
  <dcterms:created xsi:type="dcterms:W3CDTF">2015-11-29T11:51:06Z</dcterms:created>
  <dcterms:modified xsi:type="dcterms:W3CDTF">2025-04-23T13:58:34Z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85D5D06FE9B7413A8AA329A5301F073D_13</vt:lpwstr>
  </property>
  <property fmtid="{D5CDD505-2E9C-101B-9397-08002B2CF9AE}" pid="3" name="KSOProductBuildVer">
    <vt:lpwstr>1033-12.2.0.20795</vt:lpwstr>
  </property>
</Properties>
</file>