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80" r:id="rId4"/>
    <p:sldId id="281" r:id="rId5"/>
    <p:sldId id="269" r:id="rId6"/>
    <p:sldId id="285" r:id="rId7"/>
    <p:sldId id="262" r:id="rId8"/>
    <p:sldId id="275" r:id="rId9"/>
    <p:sldId id="277" r:id="rId10"/>
    <p:sldId id="289" r:id="rId11"/>
    <p:sldId id="278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>
      <p:cViewPr>
        <p:scale>
          <a:sx n="90" d="100"/>
          <a:sy n="90" d="100"/>
        </p:scale>
        <p:origin x="-852" y="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70B377-0387-42A1-A49C-EFAC0B9D071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17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2DB0CDE-7791-41F7-A704-762237522C0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04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2EEEBBF-8F1A-4A15-ACC7-47B734C9BE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6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280DE0-8C2D-41B6-A3C4-2EFB551C33C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75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391E4B-37F0-4DD4-AD91-551F1638D18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29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3D11B7-5978-4AA6-BF73-8CA2017E1CF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08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2358FB8-2EB3-40AC-8A27-29FE1C3F61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39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9362CA-F9D1-4B4A-89E8-18E05F6E10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2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2833A0-5B36-4A1F-AE65-8F0E3E94527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70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98548AD-14AB-4E7E-BEED-343CFA5D6CC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3839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444F57-18C7-4727-A7E7-E9DB3CCB4A1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223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FB1C2C-07B2-47AC-8F24-1AC34EABAF0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08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59632128-0396-4EFF-B60A-6D93FCE64121}" type="slidenum">
              <a:rPr lang="vi-VN"/>
              <a:pPr eaLnBrk="1" hangingPunct="1"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24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audio" Target="file:///C:\Users\Administrator\Desktop\T&#7852;P%20T&#212;\MoiBanAnBeat-DangCapNhat_4cx9u_hq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17.png"/><Relationship Id="rId5" Type="http://schemas.openxmlformats.org/officeDocument/2006/relationships/tags" Target="../tags/tag186.xml"/><Relationship Id="rId10" Type="http://schemas.openxmlformats.org/officeDocument/2006/relationships/image" Target="../media/image16.png"/><Relationship Id="rId4" Type="http://schemas.openxmlformats.org/officeDocument/2006/relationships/tags" Target="../tags/tag185.xml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1.xml"/><Relationship Id="rId7" Type="http://schemas.openxmlformats.org/officeDocument/2006/relationships/image" Target="../media/image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0.gi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hyperlink" Target="http://www.glitter-graphics.com/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61.xml"/><Relationship Id="rId21" Type="http://schemas.openxmlformats.org/officeDocument/2006/relationships/tags" Target="../tags/tag56.xml"/><Relationship Id="rId42" Type="http://schemas.openxmlformats.org/officeDocument/2006/relationships/tags" Target="../tags/tag77.xml"/><Relationship Id="rId47" Type="http://schemas.openxmlformats.org/officeDocument/2006/relationships/tags" Target="../tags/tag82.xml"/><Relationship Id="rId63" Type="http://schemas.openxmlformats.org/officeDocument/2006/relationships/tags" Target="../tags/tag98.xml"/><Relationship Id="rId68" Type="http://schemas.openxmlformats.org/officeDocument/2006/relationships/tags" Target="../tags/tag103.xml"/><Relationship Id="rId84" Type="http://schemas.openxmlformats.org/officeDocument/2006/relationships/tags" Target="../tags/tag119.xml"/><Relationship Id="rId89" Type="http://schemas.openxmlformats.org/officeDocument/2006/relationships/tags" Target="../tags/tag124.xml"/><Relationship Id="rId7" Type="http://schemas.openxmlformats.org/officeDocument/2006/relationships/tags" Target="../tags/tag42.xml"/><Relationship Id="rId71" Type="http://schemas.openxmlformats.org/officeDocument/2006/relationships/tags" Target="../tags/tag106.xml"/><Relationship Id="rId92" Type="http://schemas.openxmlformats.org/officeDocument/2006/relationships/tags" Target="../tags/tag127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9" Type="http://schemas.openxmlformats.org/officeDocument/2006/relationships/tags" Target="../tags/tag64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tags" Target="../tags/tag72.xml"/><Relationship Id="rId40" Type="http://schemas.openxmlformats.org/officeDocument/2006/relationships/tags" Target="../tags/tag75.xml"/><Relationship Id="rId45" Type="http://schemas.openxmlformats.org/officeDocument/2006/relationships/tags" Target="../tags/tag80.xml"/><Relationship Id="rId53" Type="http://schemas.openxmlformats.org/officeDocument/2006/relationships/tags" Target="../tags/tag88.xml"/><Relationship Id="rId58" Type="http://schemas.openxmlformats.org/officeDocument/2006/relationships/tags" Target="../tags/tag93.xml"/><Relationship Id="rId66" Type="http://schemas.openxmlformats.org/officeDocument/2006/relationships/tags" Target="../tags/tag101.xml"/><Relationship Id="rId74" Type="http://schemas.openxmlformats.org/officeDocument/2006/relationships/tags" Target="../tags/tag109.xml"/><Relationship Id="rId79" Type="http://schemas.openxmlformats.org/officeDocument/2006/relationships/tags" Target="../tags/tag114.xml"/><Relationship Id="rId87" Type="http://schemas.openxmlformats.org/officeDocument/2006/relationships/tags" Target="../tags/tag122.xml"/><Relationship Id="rId102" Type="http://schemas.openxmlformats.org/officeDocument/2006/relationships/audio" Target="../media/audio2.wav"/><Relationship Id="rId5" Type="http://schemas.openxmlformats.org/officeDocument/2006/relationships/tags" Target="../tags/tag40.xml"/><Relationship Id="rId61" Type="http://schemas.openxmlformats.org/officeDocument/2006/relationships/tags" Target="../tags/tag96.xml"/><Relationship Id="rId82" Type="http://schemas.openxmlformats.org/officeDocument/2006/relationships/tags" Target="../tags/tag117.xml"/><Relationship Id="rId90" Type="http://schemas.openxmlformats.org/officeDocument/2006/relationships/tags" Target="../tags/tag125.xml"/><Relationship Id="rId95" Type="http://schemas.openxmlformats.org/officeDocument/2006/relationships/tags" Target="../tags/tag130.xml"/><Relationship Id="rId19" Type="http://schemas.openxmlformats.org/officeDocument/2006/relationships/tags" Target="../tags/tag5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Relationship Id="rId43" Type="http://schemas.openxmlformats.org/officeDocument/2006/relationships/tags" Target="../tags/tag78.xml"/><Relationship Id="rId48" Type="http://schemas.openxmlformats.org/officeDocument/2006/relationships/tags" Target="../tags/tag83.xml"/><Relationship Id="rId56" Type="http://schemas.openxmlformats.org/officeDocument/2006/relationships/tags" Target="../tags/tag91.xml"/><Relationship Id="rId64" Type="http://schemas.openxmlformats.org/officeDocument/2006/relationships/tags" Target="../tags/tag99.xml"/><Relationship Id="rId69" Type="http://schemas.openxmlformats.org/officeDocument/2006/relationships/tags" Target="../tags/tag104.xml"/><Relationship Id="rId77" Type="http://schemas.openxmlformats.org/officeDocument/2006/relationships/tags" Target="../tags/tag112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43.xml"/><Relationship Id="rId51" Type="http://schemas.openxmlformats.org/officeDocument/2006/relationships/tags" Target="../tags/tag86.xml"/><Relationship Id="rId72" Type="http://schemas.openxmlformats.org/officeDocument/2006/relationships/tags" Target="../tags/tag107.xml"/><Relationship Id="rId80" Type="http://schemas.openxmlformats.org/officeDocument/2006/relationships/tags" Target="../tags/tag115.xml"/><Relationship Id="rId85" Type="http://schemas.openxmlformats.org/officeDocument/2006/relationships/tags" Target="../tags/tag120.xml"/><Relationship Id="rId93" Type="http://schemas.openxmlformats.org/officeDocument/2006/relationships/tags" Target="../tags/tag128.xml"/><Relationship Id="rId98" Type="http://schemas.openxmlformats.org/officeDocument/2006/relationships/tags" Target="../tags/tag133.xml"/><Relationship Id="rId3" Type="http://schemas.openxmlformats.org/officeDocument/2006/relationships/tags" Target="../tags/tag38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tags" Target="../tags/tag73.xml"/><Relationship Id="rId46" Type="http://schemas.openxmlformats.org/officeDocument/2006/relationships/tags" Target="../tags/tag81.xml"/><Relationship Id="rId59" Type="http://schemas.openxmlformats.org/officeDocument/2006/relationships/tags" Target="../tags/tag94.xml"/><Relationship Id="rId67" Type="http://schemas.openxmlformats.org/officeDocument/2006/relationships/tags" Target="../tags/tag102.xml"/><Relationship Id="rId103" Type="http://schemas.openxmlformats.org/officeDocument/2006/relationships/audio" Target="../media/audio3.wav"/><Relationship Id="rId20" Type="http://schemas.openxmlformats.org/officeDocument/2006/relationships/tags" Target="../tags/tag55.xml"/><Relationship Id="rId41" Type="http://schemas.openxmlformats.org/officeDocument/2006/relationships/tags" Target="../tags/tag76.xml"/><Relationship Id="rId54" Type="http://schemas.openxmlformats.org/officeDocument/2006/relationships/tags" Target="../tags/tag89.xml"/><Relationship Id="rId62" Type="http://schemas.openxmlformats.org/officeDocument/2006/relationships/tags" Target="../tags/tag97.xml"/><Relationship Id="rId70" Type="http://schemas.openxmlformats.org/officeDocument/2006/relationships/tags" Target="../tags/tag105.xml"/><Relationship Id="rId75" Type="http://schemas.openxmlformats.org/officeDocument/2006/relationships/tags" Target="../tags/tag110.xml"/><Relationship Id="rId83" Type="http://schemas.openxmlformats.org/officeDocument/2006/relationships/tags" Target="../tags/tag118.xml"/><Relationship Id="rId88" Type="http://schemas.openxmlformats.org/officeDocument/2006/relationships/tags" Target="../tags/tag123.xml"/><Relationship Id="rId91" Type="http://schemas.openxmlformats.org/officeDocument/2006/relationships/tags" Target="../tags/tag126.xml"/><Relationship Id="rId96" Type="http://schemas.openxmlformats.org/officeDocument/2006/relationships/tags" Target="../tags/tag131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tags" Target="../tags/tag71.xml"/><Relationship Id="rId49" Type="http://schemas.openxmlformats.org/officeDocument/2006/relationships/tags" Target="../tags/tag84.xml"/><Relationship Id="rId57" Type="http://schemas.openxmlformats.org/officeDocument/2006/relationships/tags" Target="../tags/tag92.xml"/><Relationship Id="rId106" Type="http://schemas.openxmlformats.org/officeDocument/2006/relationships/audio" Target="../media/audio6.wav"/><Relationship Id="rId10" Type="http://schemas.openxmlformats.org/officeDocument/2006/relationships/tags" Target="../tags/tag45.xml"/><Relationship Id="rId31" Type="http://schemas.openxmlformats.org/officeDocument/2006/relationships/tags" Target="../tags/tag66.xml"/><Relationship Id="rId44" Type="http://schemas.openxmlformats.org/officeDocument/2006/relationships/tags" Target="../tags/tag79.xml"/><Relationship Id="rId52" Type="http://schemas.openxmlformats.org/officeDocument/2006/relationships/tags" Target="../tags/tag87.xml"/><Relationship Id="rId60" Type="http://schemas.openxmlformats.org/officeDocument/2006/relationships/tags" Target="../tags/tag95.xml"/><Relationship Id="rId65" Type="http://schemas.openxmlformats.org/officeDocument/2006/relationships/tags" Target="../tags/tag100.xml"/><Relationship Id="rId73" Type="http://schemas.openxmlformats.org/officeDocument/2006/relationships/tags" Target="../tags/tag108.xml"/><Relationship Id="rId78" Type="http://schemas.openxmlformats.org/officeDocument/2006/relationships/tags" Target="../tags/tag113.xml"/><Relationship Id="rId81" Type="http://schemas.openxmlformats.org/officeDocument/2006/relationships/tags" Target="../tags/tag116.xml"/><Relationship Id="rId86" Type="http://schemas.openxmlformats.org/officeDocument/2006/relationships/tags" Target="../tags/tag121.xml"/><Relationship Id="rId94" Type="http://schemas.openxmlformats.org/officeDocument/2006/relationships/tags" Target="../tags/tag129.xml"/><Relationship Id="rId99" Type="http://schemas.openxmlformats.org/officeDocument/2006/relationships/tags" Target="../tags/tag134.xml"/><Relationship Id="rId101" Type="http://schemas.openxmlformats.org/officeDocument/2006/relationships/audio" Target="../media/audio1.wav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9" Type="http://schemas.openxmlformats.org/officeDocument/2006/relationships/tags" Target="../tags/tag74.xml"/><Relationship Id="rId34" Type="http://schemas.openxmlformats.org/officeDocument/2006/relationships/tags" Target="../tags/tag69.xml"/><Relationship Id="rId50" Type="http://schemas.openxmlformats.org/officeDocument/2006/relationships/tags" Target="../tags/tag85.xml"/><Relationship Id="rId55" Type="http://schemas.openxmlformats.org/officeDocument/2006/relationships/tags" Target="../tags/tag90.xml"/><Relationship Id="rId76" Type="http://schemas.openxmlformats.org/officeDocument/2006/relationships/tags" Target="../tags/tag111.xml"/><Relationship Id="rId97" Type="http://schemas.openxmlformats.org/officeDocument/2006/relationships/tags" Target="../tags/tag132.xml"/><Relationship Id="rId10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tags" Target="../tags/tag173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42" Type="http://schemas.openxmlformats.org/officeDocument/2006/relationships/tags" Target="../tags/tag176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13.jpe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tags" Target="../tags/tag172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tags" Target="../tags/tag163.xml"/><Relationship Id="rId41" Type="http://schemas.openxmlformats.org/officeDocument/2006/relationships/tags" Target="../tags/tag175.xml"/><Relationship Id="rId54" Type="http://schemas.openxmlformats.org/officeDocument/2006/relationships/image" Target="../media/image12.jpe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40" Type="http://schemas.openxmlformats.org/officeDocument/2006/relationships/tags" Target="../tags/tag174.xml"/><Relationship Id="rId45" Type="http://schemas.openxmlformats.org/officeDocument/2006/relationships/tags" Target="../tags/tag179.xml"/><Relationship Id="rId53" Type="http://schemas.openxmlformats.org/officeDocument/2006/relationships/image" Target="../media/image11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tags" Target="../tags/tag170.xml"/><Relationship Id="rId49" Type="http://schemas.openxmlformats.org/officeDocument/2006/relationships/audio" Target="../media/audio3.wav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tags" Target="../tags/tag165.xml"/><Relationship Id="rId44" Type="http://schemas.openxmlformats.org/officeDocument/2006/relationships/tags" Target="../tags/tag178.xml"/><Relationship Id="rId52" Type="http://schemas.openxmlformats.org/officeDocument/2006/relationships/audio" Target="../media/audio5.wav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43" Type="http://schemas.openxmlformats.org/officeDocument/2006/relationships/tags" Target="../tags/tag177.xml"/><Relationship Id="rId48" Type="http://schemas.openxmlformats.org/officeDocument/2006/relationships/audio" Target="../media/audio2.wav"/><Relationship Id="rId56" Type="http://schemas.openxmlformats.org/officeDocument/2006/relationships/image" Target="../media/image14.jpeg"/><Relationship Id="rId8" Type="http://schemas.openxmlformats.org/officeDocument/2006/relationships/tags" Target="../tags/tag142.xml"/><Relationship Id="rId51" Type="http://schemas.openxmlformats.org/officeDocument/2006/relationships/audio" Target="../media/audio6.wav"/><Relationship Id="rId3" Type="http://schemas.openxmlformats.org/officeDocument/2006/relationships/tags" Target="../tags/tag1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48dd0f9ff2310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81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6388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1" hangingPunct="1"/>
            <a:r>
              <a:rPr lang="vi-VN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.VnAvant"/>
              </a:rPr>
              <a:t>UBND PHƯỜNG BUÔN HỒ</a:t>
            </a:r>
            <a:endParaRPr lang="en-US" kern="10" dirty="0" smtClean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3399"/>
              </a:solidFill>
              <a:latin typeface=".VnAvant"/>
            </a:endParaRPr>
          </a:p>
        </p:txBody>
      </p:sp>
      <p:pic>
        <p:nvPicPr>
          <p:cNvPr id="26630" name="Picture 6" descr="BT_G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600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4495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it-IT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mầm non </a:t>
            </a:r>
            <a:r>
              <a:rPr lang="vi-VN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Hoa </a:t>
            </a:r>
            <a:r>
              <a:rPr lang="vi-VN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Hồng</a:t>
            </a: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3048000" y="49530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Lớp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5 - 6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Tuổi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2133600" y="2743200"/>
            <a:ext cx="541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vi-VN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Chủ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đề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vi-VN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Nghề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1295400" y="6019800"/>
            <a:ext cx="624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</a:rPr>
              <a:t> TT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Nhung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6637" name="MoiBanAnBeat-DangCapNhat_4cx9u_hq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9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914400" y="3683000"/>
            <a:ext cx="754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20/11</a:t>
            </a:r>
          </a:p>
        </p:txBody>
      </p:sp>
    </p:spTree>
    <p:extLst>
      <p:ext uri="{BB962C8B-B14F-4D97-AF65-F5344CB8AC3E}">
        <p14:creationId xmlns:p14="http://schemas.microsoft.com/office/powerpoint/2010/main" val="3187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573" fill="hold"/>
                                        <p:tgtEl>
                                          <p:spTgt spid="26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7"/>
                </p:tgtEl>
              </p:cMediaNode>
            </p:audio>
          </p:childTnLst>
        </p:cTn>
      </p:par>
    </p:tnLst>
    <p:bldLst>
      <p:bldP spid="26629" grpId="0" animBg="1"/>
      <p:bldP spid="26631" grpId="0" animBg="1"/>
      <p:bldP spid="26634" grpId="0" animBg="1"/>
      <p:bldP spid="26635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atures1%20(8)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natures1%20(8)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natures1%20(8)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natures1%20(8)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0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0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12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609600" y="1219200"/>
            <a:ext cx="8153400" cy="472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45109"/>
              </a:avLst>
            </a:prstTxWarp>
          </a:bodyPr>
          <a:lstStyle/>
          <a:p>
            <a:pPr algn="ctr"/>
            <a:r>
              <a:rPr lang="en-US" sz="80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đã kết thúc.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1600200" y="28194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cô giáo mạnh khỏe.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 con chăm ngoan, học giỏi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4" grpId="1" animBg="1"/>
      <p:bldP spid="28685" grpId="0" animBg="1"/>
      <p:bldP spid="286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4100" name="Picture 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3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border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5" descr="border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6" descr="border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47800" y="2438400"/>
            <a:ext cx="640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74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600" b="1" kern="10" dirty="0">
              <a:gradFill rotWithShape="1">
                <a:gsLst>
                  <a:gs pos="0">
                    <a:srgbClr val="CC3300"/>
                  </a:gs>
                  <a:gs pos="50000">
                    <a:srgbClr val="FF0066"/>
                  </a:gs>
                  <a:gs pos="100000">
                    <a:srgbClr val="CC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4114800"/>
            <a:ext cx="46038" cy="46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3" name="Picture 2" descr="Kết quả hình ảnh cho hình nền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0985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4400" b="1" dirty="0">
                <a:solidFill>
                  <a:srgbClr val="FF0000"/>
                </a:solidFill>
              </a:rPr>
              <a:t> 1: 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Trò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chuyện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ý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nghĩa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</a:rPr>
              <a:t>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Hoạt động 2: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Quan sát – Đàm thoại về các hoạt động trong ngày 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225425"/>
            <a:ext cx="9144000" cy="6632575"/>
            <a:chOff x="206" y="120"/>
            <a:chExt cx="5375" cy="4178"/>
          </a:xfrm>
        </p:grpSpPr>
        <p:pic>
          <p:nvPicPr>
            <p:cNvPr id="17413" name="Picture 4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8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9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0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1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2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3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4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5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</a:t>
            </a:r>
            <a:r>
              <a:rPr lang="en-US" altLang="en-US" sz="4400">
                <a:solidFill>
                  <a:srgbClr val="FF0000"/>
                </a:solidFill>
                <a:latin typeface=".VnBodoniH" pitchFamily="34" charset="0"/>
              </a:rPr>
              <a:t> 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Cũng cố kiến thức</a:t>
            </a:r>
            <a:endParaRPr lang="en-US" altLang="en-US" sz="440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362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Tình cảm của các cháu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dành cho cô giáo trong ngày 20/11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16388" name="Picture 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3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4" descr="border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5" descr="border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6" descr="border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2743200"/>
            <a:ext cx="701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904781570,E:\boy20-11. huê dạy mẫu_pptx\Media.ppcx"/>
  <p:tag name="HTML_SHAPEINFO" val="&lt;SlideThumbPath val=&quot;Slide21.PNG&quot;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5F1F14-3D88-4F47-84ED-09F27832CD8A}&quot;/&gt;&lt;isInvalidForFieldText val=&quot;0&quot;/&gt;&lt;Image&gt;&lt;filename val=&quot;C:\Users\Admin\AppData\Local\Temp\PR\data\asimages\{A05F1F14-3D88-4F47-84ED-09F27832CD8A}.png&quot;/&gt;&lt;left val=&quot;-19&quot;/&gt;&lt;top val=&quot;-21&quot;/&gt;&lt;width val=&quot;140&quot;/&gt;&lt;height val=&quot;139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FDBD2CE-7023-4507-9A6E-842DA03A69B3}&quot;/&gt;&lt;isInvalidForFieldText val=&quot;0&quot;/&gt;&lt;Image&gt;&lt;filename val=&quot;C:\Users\Admin\AppData\Local\Temp\PR\data\asimages\{6FDBD2CE-7023-4507-9A6E-842DA03A69B3}.png&quot;/&gt;&lt;left val=&quot;-13&quot;/&gt;&lt;top val=&quot;428&quot;/&gt;&lt;width val=&quot;129&quot;/&gt;&lt;height val=&quot;126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FE29DC1-80A0-4B92-A142-49DD8D661170}&quot;/&gt;&lt;isInvalidForFieldText val=&quot;0&quot;/&gt;&lt;Image&gt;&lt;filename val=&quot;C:\Users\Admin\AppData\Local\Temp\PR\data\asimages\{CFE29DC1-80A0-4B92-A142-49DD8D661170}.png&quot;/&gt;&lt;left val=&quot;616&quot;/&gt;&lt;top val=&quot;-22&quot;/&gt;&lt;width val=&quot;141&quot;/&gt;&lt;height val=&quot;141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581D16C-2D3F-44F7-95AE-9638334DE5A0}&quot;/&gt;&lt;isInvalidForFieldText val=&quot;0&quot;/&gt;&lt;Image&gt;&lt;filename val=&quot;C:\Users\Admin\AppData\Local\Temp\PR\data\asimages\{E581D16C-2D3F-44F7-95AE-9638334DE5A0}.png&quot;/&gt;&lt;left val=&quot;604&quot;/&gt;&lt;top val=&quot;429&quot;/&gt;&lt;width val=&quot;128&quot;/&gt;&lt;height val=&quot;124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171A2-33CD-4559-9BF1-D299E28AE923}&quot;/&gt;&lt;isInvalidForFieldText val=&quot;0&quot;/&gt;&lt;Image&gt;&lt;filename val=&quot;C:\Users\Admin\AppData\Local\Temp\PR\data\asimages\{353171A2-33CD-4559-9BF1-D299E28AE923}_21.png&quot;/&gt;&lt;left val=&quot;21&quot;/&gt;&lt;top val=&quot;62&quot;/&gt;&lt;width val=&quot;670&quot;/&gt;&lt;height val=&quot;40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44F8E0-A7DE-46A2-B2C4-4EE690FDCD91}&quot;/&gt;&lt;isInvalidForFieldText val=&quot;0&quot;/&gt;&lt;Image&gt;&lt;filename val=&quot;C:\Users\Admin\AppData\Local\Temp\PR\data\asimages\{6744F8E0-A7DE-46A2-B2C4-4EE690FDCD91}_21.png&quot;/&gt;&lt;left val=&quot;47&quot;/&gt;&lt;top val=&quot;221&quot;/&gt;&lt;width val=&quot;577&quot;/&gt;&lt;height val=&quot;135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83A41D-9E35-4CB3-9B14-B4114E2F3CF4}&quot;/&gt;&lt;isInvalidForFieldText val=&quot;0&quot;/&gt;&lt;Image&gt;&lt;filename val=&quot;C:\Users\Admin\AppData\Local\Temp\PR\data\asimages\{8383A41D-9E35-4CB3-9B14-B4114E2F3CF4}_1.png&quot;/&gt;&lt;left val=&quot;83&quot;/&gt;&lt;top val=&quot;173&quot;/&gt;&lt;width val=&quot;595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904781570,E:\boy20-11. huê dạy mẫu_pptx\Media.ppcx"/>
  <p:tag name="HTML_SHAPEINFO" val="&lt;SlideThumbPath val=&quot;Slide3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7F86D4-34A9-40CF-A6E2-6A65B3E319A8}&quot;/&gt;&lt;isInvalidForFieldText val=&quot;0&quot;/&gt;&lt;Image&gt;&lt;filename val=&quot;C:\Users\Admin\AppData\Local\Temp\PR\data\asimages\{CC7F86D4-34A9-40CF-A6E2-6A65B3E319A8}_3.png&quot;/&gt;&lt;left val=&quot;113&quot;/&gt;&lt;top val=&quot;191&quot;/&gt;&lt;width val=&quot;504&quot;/&gt;&lt;height val=&quot;8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904781570,E:\boy20-11. huê dạy mẫu_pptx\Media.ppcx"/>
  <p:tag name="HTML_SHAPEINFO" val="&lt;SlideThumbPath val=&quot;Slide4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E380FF6D-9D53-46BB-BB7F-69EA0F3A895D}_4.png&quot;/&gt;&lt;left val=&quot;0&quot;/&gt;&lt;top val=&quot;197&quot;/&gt;&lt;width val=&quot;702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25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EE7E443-331F-4F9E-9EC6-FB04DA0A8461}_6.png&quot;/&gt;&lt;left val=&quot;60&quot;/&gt;&lt;top val=&quot;91&quot;/&gt;&lt;width val=&quot;604&quot;/&gt;&lt;height val=&quot;225&quot;/&gt;&lt;hasText val=&quot;1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26&quot;/&gt;&lt;lineCharCount val=&quot;1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D5E5159-72D4-46BA-B5D1-0DE569D2B5D9}&quot;/&gt;&lt;isInvalidForFieldText val=&quot;0&quot;/&gt;&lt;Image&gt;&lt;filename val=&quot;C:\Users\Admin\AppData\Local\Temp\PR\data\asimages\{FD5E5159-72D4-46BA-B5D1-0DE569D2B5D9}.png&quot;/&gt;&lt;left val=&quot;0&quot;/&gt;&lt;top val=&quot;17&quot;/&gt;&lt;width val=&quot;720&quot;/&gt;&lt;height val=&quot;523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08B2C14-7016-4663-99B3-FED8C73E6443}_16.png&quot;/&gt;&lt;left val=&quot;47&quot;/&gt;&lt;top val=&quot;61&quot;/&gt;&lt;width val=&quot;648&quot;/&gt;&lt;height val=&quot;100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196</Words>
  <Application>Microsoft Office PowerPoint</Application>
  <PresentationFormat>On-screen Show (4:3)</PresentationFormat>
  <Paragraphs>58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cp:lastPrinted>1601-01-01T00:00:00Z</cp:lastPrinted>
  <dcterms:created xsi:type="dcterms:W3CDTF">1601-01-01T00:00:00Z</dcterms:created>
  <dcterms:modified xsi:type="dcterms:W3CDTF">2025-11-27T06:10:57Z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