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8" r:id="rId6"/>
    <p:sldId id="259" r:id="rId7"/>
    <p:sldId id="256" r:id="rId8"/>
    <p:sldId id="260" r:id="rId9"/>
    <p:sldId id="261" r:id="rId10"/>
    <p:sldId id="264" r:id="rId11"/>
    <p:sldId id="263" r:id="rId12"/>
    <p:sldId id="265" r:id="rId13"/>
    <p:sldId id="268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100" name="Date Placeholder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410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410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microsoft.com/office/2007/relationships/media" Target="file:///H:/Loi%20Me%20Ru%20-%20Be%20Dan%20Thu.mp3" TargetMode="External"/><Relationship Id="rId4" Type="http://schemas.openxmlformats.org/officeDocument/2006/relationships/audio" Target="file:///H:/Loi%20Me%20Ru%20-%20Be%20Dan%20Thu.mp3" TargetMode="Externa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microsoft.com/office/2007/relationships/media" Target="file:///C:/Users/tgdd123/Downloads/Nguy&#7879;t%20H&#7857;ng%20&#8211;%20Ch&#250;%20&#7870;ch%20Con.mp3" TargetMode="External"/><Relationship Id="rId7" Type="http://schemas.openxmlformats.org/officeDocument/2006/relationships/audio" Target="file:///C:/Users/tgdd123/Downloads/Nguy&#7879;t%20H&#7857;ng%20&#8211;%20Ch&#250;%20&#7870;ch%20Con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microsoft.com/office/2007/relationships/media" Target="file:///C:\Documents%20and%20Settings\Admin\Desktop\loc2012\RingRing.vn%20-Ti-ng%20g&#224;%20tr-ng.mp3" TargetMode="External"/><Relationship Id="rId10" Type="http://schemas.openxmlformats.org/officeDocument/2006/relationships/slideLayout" Target="../slideLayouts/slideLayout35.xml"/><Relationship Id="rId1" Type="http://schemas.openxmlformats.org/officeDocument/2006/relationships/audio" Target="file:///C:\Documents%20and%20Settings\Admin\Desktop\loc2012\RingRing.vn%20-Ti-ng%20g&#224;%20tr-ng.mp3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3.wav"/><Relationship Id="rId2" Type="http://schemas.openxmlformats.org/officeDocument/2006/relationships/image" Target="../media/image12.GIF"/><Relationship Id="rId1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GIF"/><Relationship Id="rId8" Type="http://schemas.openxmlformats.org/officeDocument/2006/relationships/image" Target="../media/image25.GIF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4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12" Type="http://schemas.microsoft.com/office/2007/relationships/media" Target="file:///D:/hien%20khanh/&#272;ang%20C&#7853;p%20Nh&#7853;t%20&#8211;%20G&#224;%20G&#225;y%20(Beat%20&amp;%20Instrumental).mp3" TargetMode="External"/><Relationship Id="rId11" Type="http://schemas.openxmlformats.org/officeDocument/2006/relationships/audio" Target="file:///D:/hien%20khanh/&#272;ang%20C&#7853;p%20Nh&#7853;t%20&#8211;%20G&#224;%20G&#225;y%20(Beat%20&amp;%20Instrumental).mp3" TargetMode="External"/><Relationship Id="rId10" Type="http://schemas.openxmlformats.org/officeDocument/2006/relationships/image" Target="../media/image16.png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audio2.wav"/><Relationship Id="rId1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microsoft.com/office/2007/relationships/media" Target="file:///H:/MotConVit-BeXuanMai_4a57.mp3" TargetMode="External"/><Relationship Id="rId3" Type="http://schemas.openxmlformats.org/officeDocument/2006/relationships/audio" Target="file:///H:/MotConVit-BeXuanMai_4a57.mp3" TargetMode="Externa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roup 6146"/>
          <p:cNvGrpSpPr>
            <a:grpSpLocks noChangeAspect="1"/>
          </p:cNvGrpSpPr>
          <p:nvPr/>
        </p:nvGrpSpPr>
        <p:grpSpPr>
          <a:xfrm>
            <a:off x="-142875" y="0"/>
            <a:ext cx="9134475" cy="6858000"/>
            <a:chOff x="0" y="0"/>
            <a:chExt cx="5760" cy="4377"/>
          </a:xfrm>
        </p:grpSpPr>
        <p:pic>
          <p:nvPicPr>
            <p:cNvPr id="6148" name="Picture 5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37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Picture 6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1996" y="2037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Picture 7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98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Picture 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52" name="Picture 9" descr="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382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0" descr="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838200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Box 1"/>
          <p:cNvSpPr txBox="1"/>
          <p:nvPr/>
        </p:nvSpPr>
        <p:spPr>
          <a:xfrm>
            <a:off x="992188" y="762000"/>
            <a:ext cx="7754937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dirty="0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Giáo án: </a:t>
            </a:r>
            <a:r>
              <a:rPr lang="en-GB" altLang="en-US" sz="5400" b="1" dirty="0">
                <a:solidFill>
                  <a:srgbClr val="00B0F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	Âm nhạc</a:t>
            </a:r>
            <a:endParaRPr lang="en-GB" altLang="en-US" sz="5400" b="1" dirty="0">
              <a:solidFill>
                <a:srgbClr val="00B0F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Đề 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à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i: 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Dạy hát: G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à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trống mèo con v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à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cún con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	     Nghe hát: G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à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gáy le te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	     Trò chơi: Tai ai tinh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Người soạn: </a:t>
            </a:r>
            <a:r>
              <a:rPr lang="vi-VN" altLang="en-GB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Nguyễn Thị Tuyết Nhung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155" name="Loi Me Ru - Be Dan Thu.mp3" descr="Loi Me Ru - Be Dan Th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3344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5361"/>
          <p:cNvSpPr>
            <a:spLocks noGrp="1"/>
          </p:cNvSpPr>
          <p:nvPr>
            <p:ph type="ctrTitle"/>
          </p:nvPr>
        </p:nvSpPr>
        <p:spPr>
          <a:xfrm>
            <a:off x="685800" y="44450"/>
            <a:ext cx="7772400" cy="7620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3" name="Subtitle 15362"/>
          <p:cNvSpPr>
            <a:spLocks noGrp="1"/>
          </p:cNvSpPr>
          <p:nvPr>
            <p:ph type="subTitle" idx="1"/>
          </p:nvPr>
        </p:nvSpPr>
        <p:spPr>
          <a:xfrm>
            <a:off x="1371600" y="7604125"/>
            <a:ext cx="6400800" cy="762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5364" name="Object 15363"/>
          <p:cNvGraphicFramePr/>
          <p:nvPr/>
        </p:nvGraphicFramePr>
        <p:xfrm>
          <a:off x="3175" y="44450"/>
          <a:ext cx="9109075" cy="684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72000" imgH="3429000" progId="PowerPoint.Slide.12">
                  <p:embed/>
                </p:oleObj>
              </mc:Choice>
              <mc:Fallback>
                <p:oleObj name="" r:id="rId1" imgW="4572000" imgH="3429000" progId="PowerPoint.Slide.1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5" y="44450"/>
                        <a:ext cx="9109075" cy="6843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RingRing.vn -Ti-ng gà tr-ng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96200" y="59436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16386" descr="Hinh n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0"/>
            <a:ext cx="9288462" cy="704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6387" descr="m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138" y="4221163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63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3000"/>
            <a:ext cx="9144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Nguyệt Hằng – Chú Ếch Con.mp3" descr="Nguyệt Hằng – Chú Ếch Con"/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8463" y="5949950"/>
            <a:ext cx="1077912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34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34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audio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 descr="EC86B4260ABE4D00AED24191244CEFB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1800"/>
            <a:ext cx="17494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blumen-pflanzen0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005013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6" descr="Pictur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943600"/>
            <a:ext cx="11430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" descr="EC86B4260ABE4D00AED24191244CEFB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4575" y="-447675"/>
            <a:ext cx="1749425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7173"/>
          <p:cNvSpPr txBox="1"/>
          <p:nvPr/>
        </p:nvSpPr>
        <p:spPr>
          <a:xfrm>
            <a:off x="762000" y="6096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endParaRPr/>
          </a:p>
        </p:txBody>
      </p:sp>
      <p:sp>
        <p:nvSpPr>
          <p:cNvPr id="7175" name="Text Box 7174"/>
          <p:cNvSpPr txBox="1"/>
          <p:nvPr/>
        </p:nvSpPr>
        <p:spPr>
          <a:xfrm>
            <a:off x="1905000" y="3963988"/>
            <a:ext cx="5238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endParaRPr/>
          </a:p>
        </p:txBody>
      </p:sp>
      <p:sp>
        <p:nvSpPr>
          <p:cNvPr id="7176" name="Rectangles 7175"/>
          <p:cNvSpPr/>
          <p:nvPr/>
        </p:nvSpPr>
        <p:spPr>
          <a:xfrm>
            <a:off x="2362200" y="4191000"/>
            <a:ext cx="589597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Những Con Vật Đáng Yêu</a:t>
            </a:r>
            <a:endParaRPr lang="en-US" sz="40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38100" algn="ctr" rotWithShape="0">
                  <a:srgbClr val="9999FF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7177" name="Rectangles 7176" descr="water"/>
          <p:cNvSpPr/>
          <p:nvPr/>
        </p:nvSpPr>
        <p:spPr>
          <a:xfrm>
            <a:off x="903288" y="1270000"/>
            <a:ext cx="712628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4"/>
                </a:blipFill>
                <a:effectLst>
                  <a:outerShdw dist="107763" dir="13499999" sx="125000" sy="125000" rotWithShape="0">
                    <a:srgbClr val="C7DFD3">
                      <a:alpha val="78000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Chương trình: ''Trò chơi âm nhạc''</a:t>
            </a:r>
            <a:endParaRPr lang="en-US" sz="3600">
              <a:ln w="952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4"/>
              </a:blipFill>
              <a:effectLst>
                <a:outerShdw dist="107763" dir="13499999" sx="125000" sy="125000" rotWithShape="0">
                  <a:srgbClr val="C7DFD3">
                    <a:alpha val="78000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/>
    <p:sndAc>
      <p:stSnd>
        <p:snd r:embed="rId5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/>
          <p:nvPr>
            <p:ph type="ctrTitle"/>
          </p:nvPr>
        </p:nvSpPr>
        <p:spPr>
          <a:xfrm>
            <a:off x="685800" y="0"/>
            <a:ext cx="7772400" cy="7620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Subtitle 8194"/>
          <p:cNvSpPr/>
          <p:nvPr>
            <p:ph type="subTitle" idx="1"/>
          </p:nvPr>
        </p:nvSpPr>
        <p:spPr>
          <a:xfrm flipV="1">
            <a:off x="1371600" y="6813550"/>
            <a:ext cx="6400800" cy="762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196" name="Picture 8195" descr="p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9180513" cy="690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s 8196"/>
          <p:cNvSpPr/>
          <p:nvPr/>
        </p:nvSpPr>
        <p:spPr>
          <a:xfrm>
            <a:off x="1116013" y="1125538"/>
            <a:ext cx="7345362" cy="3671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1. Phần thi thứ nhất:</a:t>
            </a:r>
            <a:endParaRPr lang="en-US" sz="3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>
                      <a:alpha val="100000"/>
                    </a:srgbClr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''Bắt chước tiếng kêu các con vật''</a:t>
            </a:r>
            <a:endParaRPr lang="en-US" sz="3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>
                      <a:alpha val="100000"/>
                    </a:srgbClr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4"/>
    <p:sndAc>
      <p:stSnd>
        <p:snd r:embed="rId2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7788"/>
          </a:xfrm>
          <a:ln/>
        </p:spPr>
        <p:txBody>
          <a:bodyPr anchor="ctr" anchorCtr="0"/>
          <a:p/>
        </p:txBody>
      </p:sp>
      <p:pic>
        <p:nvPicPr>
          <p:cNvPr id="9219" name="Content Placeholder 9218" descr="p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9220" name="Rectangles 9219"/>
          <p:cNvSpPr/>
          <p:nvPr/>
        </p:nvSpPr>
        <p:spPr>
          <a:xfrm>
            <a:off x="1752600" y="1449388"/>
            <a:ext cx="5638800" cy="989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en-US" sz="3600">
                <a:ln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>
                    <a:alpha val="100000"/>
                  </a:srgbClr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2. Phần thi thứ hai:</a:t>
            </a:r>
            <a:endParaRPr lang="en-US" sz="3600">
              <a:ln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>
                  <a:alpha val="100000"/>
                </a:srgbClr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9221" name="Rectangles 9220"/>
          <p:cNvSpPr/>
          <p:nvPr/>
        </p:nvSpPr>
        <p:spPr>
          <a:xfrm>
            <a:off x="1450975" y="3125788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999"/>
                    </a:srgbClr>
                  </a:prst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''Chung sức thi tài''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999"/>
                  </a:srgbClr>
                </a:prst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 spd="slow">
    <p:comb dir="vert"/>
    <p:sndAc>
      <p:stSnd>
        <p:snd r:embed="rId2" name="explod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Text Placeholder 1024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p>
            <a:pPr>
              <a:buClrTx/>
              <a:buSzTx/>
              <a:buFontTx/>
            </a:pPr>
            <a:endParaRPr sz="2800"/>
          </a:p>
        </p:txBody>
      </p:sp>
      <p:sp>
        <p:nvSpPr>
          <p:cNvPr id="10244" name="Text Placeholder 1024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p>
            <a:pPr>
              <a:buClrTx/>
              <a:buSzTx/>
              <a:buFontTx/>
            </a:pPr>
            <a:endParaRPr sz="2800"/>
          </a:p>
        </p:txBody>
      </p:sp>
      <p:pic>
        <p:nvPicPr>
          <p:cNvPr id="10245" name="Picture 2" descr="BORVE67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9050"/>
            <a:ext cx="9144000" cy="6850063"/>
          </a:xfrm>
          <a:ln/>
        </p:spPr>
      </p:pic>
      <p:pic>
        <p:nvPicPr>
          <p:cNvPr id="10246" name="Picture 3" descr="1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905000"/>
          </a:xfrm>
          <a:ln/>
        </p:spPr>
      </p:pic>
      <p:sp>
        <p:nvSpPr>
          <p:cNvPr id="10247" name="Rectangles 10246"/>
          <p:cNvSpPr/>
          <p:nvPr/>
        </p:nvSpPr>
        <p:spPr>
          <a:xfrm>
            <a:off x="3348038" y="1196975"/>
            <a:ext cx="5468937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Dạy Hát:</a:t>
            </a:r>
            <a:endParaRPr lang="en-US" sz="3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>
                      <a:alpha val="100000"/>
                    </a:srgbClr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8" name="Rectangles 10247"/>
          <p:cNvSpPr/>
          <p:nvPr/>
        </p:nvSpPr>
        <p:spPr>
          <a:xfrm>
            <a:off x="1577975" y="2781300"/>
            <a:ext cx="6956425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999"/>
                    </a:srgbClr>
                  </a:prst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Gà Trống Mèo Con Và Cún Con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999"/>
                  </a:srgbClr>
                </a:prst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hamm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fghfghgf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-34925" y="-96837"/>
            <a:ext cx="9142413" cy="7129462"/>
          </a:xfrm>
          <a:ln/>
        </p:spPr>
      </p:pic>
      <p:pic>
        <p:nvPicPr>
          <p:cNvPr id="11267" name="Picture 11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3502025"/>
            <a:ext cx="2857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1268" descr="c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0"/>
            <a:ext cx="29718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Freeform 11269"/>
          <p:cNvSpPr/>
          <p:nvPr/>
        </p:nvSpPr>
        <p:spPr>
          <a:xfrm>
            <a:off x="3200400" y="2971800"/>
            <a:ext cx="6096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F71A0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71" name="Freeform 11270"/>
          <p:cNvSpPr/>
          <p:nvPr/>
        </p:nvSpPr>
        <p:spPr>
          <a:xfrm>
            <a:off x="4191000" y="1981200"/>
            <a:ext cx="838200" cy="7620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F71A0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72" name="Freeform 11271"/>
          <p:cNvSpPr/>
          <p:nvPr/>
        </p:nvSpPr>
        <p:spPr>
          <a:xfrm>
            <a:off x="5257800" y="1143000"/>
            <a:ext cx="914400" cy="9144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F71A0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73" name="Right Triangle 11272"/>
          <p:cNvSpPr/>
          <p:nvPr/>
        </p:nvSpPr>
        <p:spPr>
          <a:xfrm rot="2511063">
            <a:off x="3581400" y="2743200"/>
            <a:ext cx="457200" cy="152400"/>
          </a:xfrm>
          <a:prstGeom prst="rtTriangle">
            <a:avLst/>
          </a:prstGeom>
          <a:solidFill>
            <a:srgbClr val="F71A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74" name="Right Triangle 11273"/>
          <p:cNvSpPr/>
          <p:nvPr/>
        </p:nvSpPr>
        <p:spPr>
          <a:xfrm rot="6048815">
            <a:off x="4722813" y="1449388"/>
            <a:ext cx="534987" cy="227012"/>
          </a:xfrm>
          <a:prstGeom prst="rtTriangle">
            <a:avLst/>
          </a:prstGeom>
          <a:solidFill>
            <a:srgbClr val="F71A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75" name="AutoShape 6"/>
          <p:cNvSpPr/>
          <p:nvPr/>
        </p:nvSpPr>
        <p:spPr>
          <a:xfrm>
            <a:off x="5867400" y="1905000"/>
            <a:ext cx="3124200" cy="762000"/>
          </a:xfrm>
          <a:prstGeom prst="cloudCallout">
            <a:avLst>
              <a:gd name="adj1" fmla="val -1931"/>
              <a:gd name="adj2" fmla="val -41458"/>
            </a:avLst>
          </a:prstGeom>
          <a:solidFill>
            <a:srgbClr val="0D8BF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  <a:p>
            <a:pPr algn="ctr" eaLnBrk="0" hangingPunct="0"/>
            <a:endParaRPr>
              <a:latin typeface="Verdana" panose="020B0604030504040204" pitchFamily="2" charset="0"/>
            </a:endParaRPr>
          </a:p>
        </p:txBody>
      </p:sp>
      <p:pic>
        <p:nvPicPr>
          <p:cNvPr id="11276" name="Picture 1127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050" y="0"/>
            <a:ext cx="2133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1276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791200"/>
            <a:ext cx="914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1277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638800"/>
            <a:ext cx="9144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1278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76938"/>
            <a:ext cx="914400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11279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976938"/>
            <a:ext cx="914400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11280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5715000"/>
            <a:ext cx="914400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11281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976938"/>
            <a:ext cx="914400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11282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24400"/>
            <a:ext cx="914400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11283" descr="dais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976938"/>
            <a:ext cx="914400" cy="88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5" name="Rectangles 11284"/>
          <p:cNvSpPr/>
          <p:nvPr/>
        </p:nvSpPr>
        <p:spPr>
          <a:xfrm>
            <a:off x="469900" y="481013"/>
            <a:ext cx="7126288" cy="143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2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>
                    <a:alpha val="100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3. Phần thi thứ ba: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>
                  <a:alpha val="100000"/>
                </a:srgb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>
                    <a:alpha val="100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''Qùa tặng âm nhạc''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>
                  <a:alpha val="100000"/>
                </a:srgb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86" name="Rectangles 11285"/>
          <p:cNvSpPr/>
          <p:nvPr/>
        </p:nvSpPr>
        <p:spPr>
          <a:xfrm>
            <a:off x="3205163" y="3644900"/>
            <a:ext cx="5473700" cy="1658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Nghe Hát: Gà Gáy Le Te</a:t>
            </a:r>
            <a:endParaRPr lang="en-US" sz="3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>
                      <a:alpha val="100000"/>
                    </a:srgbClr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cay cong v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6" descr="phuonghoangl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286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7" descr="ongmu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200400"/>
            <a:ext cx="1079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 descr="nobu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219200"/>
            <a:ext cx="11620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26" descr="0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276600"/>
            <a:ext cx="1447800" cy="137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1" descr="C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372100"/>
            <a:ext cx="108585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32" descr="C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276850"/>
            <a:ext cx="1066800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5" descr="hoa ho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4267200"/>
            <a:ext cx="1981200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9" descr="ad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5181600"/>
            <a:ext cx="866775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0" descr="ad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5181600"/>
            <a:ext cx="866775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229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Đang Cập Nhật – Gà Gáy (Beat &amp; Instrumental).mp3" descr="Đang Cập Nhật – Gà Gáy (Beat &amp; Instrumental)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124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ctrTitle"/>
          </p:nvPr>
        </p:nvSpPr>
        <p:spPr>
          <a:xfrm>
            <a:off x="685800" y="-1393825"/>
            <a:ext cx="7772400" cy="7620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Subtitle 13314"/>
          <p:cNvSpPr>
            <a:spLocks noGrp="1"/>
          </p:cNvSpPr>
          <p:nvPr>
            <p:ph type="subTitle" idx="1"/>
          </p:nvPr>
        </p:nvSpPr>
        <p:spPr>
          <a:xfrm>
            <a:off x="1371600" y="8108950"/>
            <a:ext cx="6400800" cy="433388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6" name="Picture 13315" descr="p13"/>
          <p:cNvPicPr>
            <a:picLocks noChangeAspect="1"/>
          </p:cNvPicPr>
          <p:nvPr/>
        </p:nvPicPr>
        <p:blipFill>
          <a:blip r:embed="rId1">
            <a:lum bright="-5994"/>
          </a:blip>
          <a:stretch>
            <a:fillRect/>
          </a:stretch>
        </p:blipFill>
        <p:spPr>
          <a:xfrm>
            <a:off x="-34925" y="-1033462"/>
            <a:ext cx="9142413" cy="8281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s 13316"/>
          <p:cNvSpPr/>
          <p:nvPr/>
        </p:nvSpPr>
        <p:spPr>
          <a:xfrm>
            <a:off x="971550" y="1054100"/>
            <a:ext cx="7058025" cy="3527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37"/>
              </a:avLst>
            </a:prstTxWarp>
            <a:normAutofit/>
          </a:bodyPr>
          <a:p>
            <a:pPr algn="ctr"/>
            <a:r>
              <a:rPr lang="en-US" sz="3600">
                <a:ln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>
                    <a:alpha val="100000"/>
                  </a:srgbClr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4. Phần thi thứ tư:</a:t>
            </a:r>
            <a:endParaRPr lang="en-US" sz="3600">
              <a:ln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>
                  <a:alpha val="100000"/>
                </a:srgbClr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algn="ctr"/>
            <a:r>
              <a:rPr lang="en-US" sz="3600">
                <a:ln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>
                    <a:alpha val="100000"/>
                  </a:srgbClr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Trò chơi: '' Tai ai tinh''</a:t>
            </a:r>
            <a:endParaRPr lang="en-US" sz="3600">
              <a:ln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>
                  <a:alpha val="100000"/>
                </a:srgbClr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74613"/>
          </a:xfrm>
          <a:ln/>
        </p:spPr>
        <p:txBody>
          <a:bodyPr anchor="ctr" anchorCtr="0"/>
          <a:p/>
        </p:txBody>
      </p:sp>
      <p:graphicFrame>
        <p:nvGraphicFramePr>
          <p:cNvPr id="14339" name="Content Placeholder 14338"/>
          <p:cNvGraphicFramePr>
            <a:graphicFrameLocks noChangeAspect="1"/>
          </p:cNvGraphicFramePr>
          <p:nvPr>
            <p:ph idx="1"/>
          </p:nvPr>
        </p:nvGraphicFramePr>
        <p:xfrm>
          <a:off x="0" y="-601662"/>
          <a:ext cx="9109075" cy="763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2000" imgH="3429000" progId="PowerPoint.Slide.12">
                  <p:embed/>
                </p:oleObj>
              </mc:Choice>
              <mc:Fallback>
                <p:oleObj name="" r:id="rId1" imgW="4572000" imgH="3429000" progId="PowerPoint.Slide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601662"/>
                        <a:ext cx="9109075" cy="76311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MotConVit-BeXuanMai_4a57.mp3" descr="MotConVit-BeXuanMai_4a57"/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3429000"/>
            <a:ext cx="1152525" cy="1296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_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Presentation</Application>
  <PresentationFormat/>
  <Paragraphs>70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.VnTime</vt:lpstr>
      <vt:lpstr>Segoe Print</vt:lpstr>
      <vt:lpstr>.VnAvant</vt:lpstr>
      <vt:lpstr>Verdana</vt:lpstr>
      <vt:lpstr>Arial Unicode MS</vt:lpstr>
      <vt:lpstr>Microsoft YaHei</vt:lpstr>
      <vt:lpstr>Arial Unicode MS</vt:lpstr>
      <vt:lpstr>Default Design</vt:lpstr>
      <vt:lpstr>Default Design_2</vt:lpstr>
      <vt:lpstr>Default Design_3</vt:lpstr>
      <vt:lpstr>Default Design_4</vt:lpstr>
      <vt:lpstr>PowerPoint.Slide.12</vt:lpstr>
      <vt:lpstr>PowerPoint.Slide.12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gatty123 nhung</cp:lastModifiedBy>
  <cp:revision>2</cp:revision>
  <dcterms:created xsi:type="dcterms:W3CDTF">2015-09-02T18:36:23Z</dcterms:created>
  <dcterms:modified xsi:type="dcterms:W3CDTF">2025-11-28T09:01:22Z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1033-12.2.0.22222</vt:lpwstr>
  </property>
  <property fmtid="{D5CDD505-2E9C-101B-9397-08002B2CF9AE}" pid="3" name="ICV">
    <vt:lpwstr>7EF8D5A56BE0447D9440BFC992C8456F_13</vt:lpwstr>
  </property>
</Properties>
</file>