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1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518351" y="1763521"/>
            <a:ext cx="11155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455698" y="2967335"/>
            <a:ext cx="52806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61395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Khám phá chủ đề </a:t>
            </a: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Bé trổ tài </a:t>
            </a: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Giao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 Muốn Làm - Karaoke">
            <a:hlinkClick r:id="" action="ppaction://media"/>
            <a:extLst>
              <a:ext uri="{FF2B5EF4-FFF2-40B4-BE49-F238E27FC236}">
                <a16:creationId xmlns:a16="http://schemas.microsoft.com/office/drawing/2014/main" id="{4B0345E6-42AD-490F-8BB0-4B8232C25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Trò chơi âm nhạc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Vũ điệu vòng tròng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103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2022-10-24T05:30:26Z</dcterms:created>
  <dcterms:modified xsi:type="dcterms:W3CDTF">2025-11-27T14:24:10Z</dcterms:modified>
</cp:coreProperties>
</file>