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7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8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697" r:id="rId5"/>
    <p:sldMasterId id="2147483710" r:id="rId6"/>
    <p:sldMasterId id="2147483722" r:id="rId7"/>
    <p:sldMasterId id="2147483734" r:id="rId8"/>
    <p:sldMasterId id="2147483746" r:id="rId9"/>
    <p:sldMasterId id="2147483758" r:id="rId10"/>
    <p:sldMasterId id="2147483770" r:id="rId11"/>
    <p:sldMasterId id="2147483782" r:id="rId12"/>
    <p:sldMasterId id="2147483794" r:id="rId13"/>
    <p:sldMasterId id="2147483806" r:id="rId14"/>
    <p:sldMasterId id="2147483818" r:id="rId15"/>
    <p:sldMasterId id="2147483830" r:id="rId16"/>
    <p:sldMasterId id="2147483842" r:id="rId17"/>
    <p:sldMasterId id="2147483854" r:id="rId18"/>
    <p:sldMasterId id="2147483867" r:id="rId19"/>
  </p:sldMasterIdLst>
  <p:notesMasterIdLst>
    <p:notesMasterId r:id="rId44"/>
  </p:notesMasterIdLst>
  <p:sldIdLst>
    <p:sldId id="280" r:id="rId20"/>
    <p:sldId id="282" r:id="rId21"/>
    <p:sldId id="300" r:id="rId22"/>
    <p:sldId id="283" r:id="rId23"/>
    <p:sldId id="284" r:id="rId24"/>
    <p:sldId id="259" r:id="rId25"/>
    <p:sldId id="285" r:id="rId26"/>
    <p:sldId id="260" r:id="rId27"/>
    <p:sldId id="286" r:id="rId28"/>
    <p:sldId id="287" r:id="rId29"/>
    <p:sldId id="288" r:id="rId30"/>
    <p:sldId id="265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8" r:id="rId40"/>
    <p:sldId id="297" r:id="rId41"/>
    <p:sldId id="299" r:id="rId42"/>
    <p:sldId id="281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viewProps" Target="viewProps.xml"/><Relationship Id="rId20" Type="http://schemas.openxmlformats.org/officeDocument/2006/relationships/slide" Target="slides/slide1.xml"/><Relationship Id="rId41" Type="http://schemas.openxmlformats.org/officeDocument/2006/relationships/slide" Target="slides/slide2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8ED75-21CD-4A27-8B07-47AD18010134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99AA1F-DDA4-463F-8A11-3198702648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03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FF2E-C6CC-4625-AD91-94DE1F4539EF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D90C6-FFFE-4A4C-A7BE-3A9EF88AD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FF2E-C6CC-4625-AD91-94DE1F4539EF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D90C6-FFFE-4A4C-A7BE-3A9EF88AD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85E13-9DC6-43BC-AFF1-17683B49654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4932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8616D-3AAA-4E5D-A6BA-789F4DF198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57542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72B3C-37B9-4222-A2A5-93615FC341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61015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0D223-70D2-4A62-B29E-DD0423EDFF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03357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CCAF7-2BA3-4668-B986-65947A686E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73182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82E0C-9211-4483-B043-17AFE8A0CD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01229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9763C-0975-4221-917F-DCF835AE69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5221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107B4-70A2-42B3-AD59-2E2F823A76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65044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3B9BB-BB80-4878-9E56-92EFA9F82A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25216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C36A0-66D8-41E4-AF55-53E3CA69BD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432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FF2E-C6CC-4625-AD91-94DE1F4539EF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D90C6-FFFE-4A4C-A7BE-3A9EF88AD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6352A-D59A-4E94-AD3A-54D6C75C86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6165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83742-782C-4170-B0BF-4D69F9EBB2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53344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F4202-568D-464F-9D36-3C8AA0DA95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69429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72B3C-37B9-4222-A2A5-93615FC341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47785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0D223-70D2-4A62-B29E-DD0423EDFF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51281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CCAF7-2BA3-4668-B986-65947A686E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54590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82E0C-9211-4483-B043-17AFE8A0CD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24614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9763C-0975-4221-917F-DCF835AE69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61546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107B4-70A2-42B3-AD59-2E2F823A76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1271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3B9BB-BB80-4878-9E56-92EFA9F82A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795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7021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C36A0-66D8-41E4-AF55-53E3CA69BD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61638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6352A-D59A-4E94-AD3A-54D6C75C86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54218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83742-782C-4170-B0BF-4D69F9EBB2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57766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F4202-568D-464F-9D36-3C8AA0DA95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84110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72B3C-37B9-4222-A2A5-93615FC341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43157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0D223-70D2-4A62-B29E-DD0423EDFF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4301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CCAF7-2BA3-4668-B986-65947A686E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801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82E0C-9211-4483-B043-17AFE8A0CD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6681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9763C-0975-4221-917F-DCF835AE69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4305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107B4-70A2-42B3-AD59-2E2F823A76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792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CC06F8A2-6539-4F11-A8AC-CE4967D1ECF1}" type="datetimeFigureOut">
              <a:rPr lang="en-US" smtClean="0">
                <a:solidFill>
                  <a:srgbClr val="575F6D"/>
                </a:solidFill>
              </a:rPr>
              <a:pPr/>
              <a:t>11/10/2025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162F6C03-DC2A-488A-89E3-3AE02012BB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708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3B9BB-BB80-4878-9E56-92EFA9F82A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1480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C36A0-66D8-41E4-AF55-53E3CA69BD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95454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6352A-D59A-4E94-AD3A-54D6C75C86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84200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83742-782C-4170-B0BF-4D69F9EBB2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96534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F4202-568D-464F-9D36-3C8AA0DA95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95218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72B3C-37B9-4222-A2A5-93615FC341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16535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0D223-70D2-4A62-B29E-DD0423EDFF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84991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CCAF7-2BA3-4668-B986-65947A686E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12298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82E0C-9211-4483-B043-17AFE8A0CD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89066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9763C-0975-4221-917F-DCF835AE69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193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C06F8A2-6539-4F11-A8AC-CE4967D1ECF1}" type="datetimeFigureOut">
              <a:rPr lang="en-US" smtClean="0">
                <a:solidFill>
                  <a:srgbClr val="575F6D"/>
                </a:solidFill>
              </a:rPr>
              <a:pPr/>
              <a:t>11/10/2025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62F6C03-DC2A-488A-89E3-3AE02012BB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95089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107B4-70A2-42B3-AD59-2E2F823A76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59618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3B9BB-BB80-4878-9E56-92EFA9F82A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46891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C36A0-66D8-41E4-AF55-53E3CA69BD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85833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6352A-D59A-4E94-AD3A-54D6C75C86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6723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83742-782C-4170-B0BF-4D69F9EBB2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2880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F4202-568D-464F-9D36-3C8AA0DA95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10725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24C16C-533A-42DC-8775-50911D9ACF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92575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973214-ED76-4998-937F-1FF7ABBD33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7088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9CFC81-014C-4BDE-8458-983D86B59D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32918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1012AE-F42C-4FD8-9DC9-790DE9DA870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3197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CC06F8A2-6539-4F11-A8AC-CE4967D1ECF1}" type="datetimeFigureOut">
              <a:rPr lang="en-US" smtClean="0">
                <a:solidFill>
                  <a:srgbClr val="FFF39D"/>
                </a:solidFill>
              </a:rPr>
              <a:pPr/>
              <a:t>11/10/2025</a:t>
            </a:fld>
            <a:endParaRPr lang="en-US">
              <a:solidFill>
                <a:srgbClr val="FFF39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>
              <a:solidFill>
                <a:srgbClr val="FFF39D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162F6C03-DC2A-488A-89E3-3AE02012BB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42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FAEC18-0218-42FE-A08A-E9B14BD710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06288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41F2D-4884-42B2-A762-C6EB06A678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46134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039765-04F4-4700-B9C8-C4BAE0BF35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27978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FFF8C1-3BEB-49B1-9563-C6D2A10C3C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82816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F5B9AD-34C1-4F36-A123-0DB0321E7C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0839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85E13-9DC6-43BC-AFF1-17683B49654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29900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8616D-3AAA-4E5D-A6BA-789F4DF198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65635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72B3C-37B9-4222-A2A5-93615FC341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33407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0D223-70D2-4A62-B29E-DD0423EDFF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51065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CCAF7-2BA3-4668-B986-65947A686E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032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6F8A2-6539-4F11-A8AC-CE4967D1ECF1}" type="datetimeFigureOut">
              <a:rPr lang="en-US" smtClean="0">
                <a:solidFill>
                  <a:srgbClr val="575F6D"/>
                </a:solidFill>
              </a:rPr>
              <a:pPr/>
              <a:t>11/10/2025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6C03-DC2A-488A-89E3-3AE02012BB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188979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82E0C-9211-4483-B043-17AFE8A0CD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16922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9763C-0975-4221-917F-DCF835AE69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84415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107B4-70A2-42B3-AD59-2E2F823A76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97594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3B9BB-BB80-4878-9E56-92EFA9F82A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28465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C36A0-66D8-41E4-AF55-53E3CA69BD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04046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6352A-D59A-4E94-AD3A-54D6C75C86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65550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83742-782C-4170-B0BF-4D69F9EBB2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74369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F4202-568D-464F-9D36-3C8AA0DA95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774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72B3C-37B9-4222-A2A5-93615FC341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2024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0D223-70D2-4A62-B29E-DD0423EDFF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73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6F8A2-6539-4F11-A8AC-CE4967D1ECF1}" type="datetimeFigureOut">
              <a:rPr lang="en-US" smtClean="0">
                <a:solidFill>
                  <a:srgbClr val="575F6D"/>
                </a:solidFill>
              </a:rPr>
              <a:pPr/>
              <a:t>11/10/2025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6C03-DC2A-488A-89E3-3AE02012BB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2705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CCAF7-2BA3-4668-B986-65947A686E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23271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82E0C-9211-4483-B043-17AFE8A0CD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17561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9763C-0975-4221-917F-DCF835AE69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46781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107B4-70A2-42B3-AD59-2E2F823A76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31795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3B9BB-BB80-4878-9E56-92EFA9F82A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73098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C36A0-66D8-41E4-AF55-53E3CA69BD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89526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6352A-D59A-4E94-AD3A-54D6C75C86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62643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83742-782C-4170-B0BF-4D69F9EBB2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05282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F4202-568D-464F-9D36-3C8AA0DA95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20644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24C16C-533A-42DC-8775-50911D9ACF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9981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C06F8A2-6539-4F11-A8AC-CE4967D1ECF1}" type="datetimeFigureOut">
              <a:rPr lang="en-US" smtClean="0">
                <a:solidFill>
                  <a:srgbClr val="575F6D"/>
                </a:solidFill>
              </a:rPr>
              <a:pPr/>
              <a:t>11/10/2025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62F6C03-DC2A-488A-89E3-3AE02012BB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68414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973214-ED76-4998-937F-1FF7ABBD33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0291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9CFC81-014C-4BDE-8458-983D86B59D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32435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1012AE-F42C-4FD8-9DC9-790DE9DA870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57698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FAEC18-0218-42FE-A08A-E9B14BD710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52150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41F2D-4884-42B2-A762-C6EB06A678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47933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039765-04F4-4700-B9C8-C4BAE0BF35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40546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FFF8C1-3BEB-49B1-9563-C6D2A10C3C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78593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F5B9AD-34C1-4F36-A123-0DB0321E7C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83642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85E13-9DC6-43BC-AFF1-17683B49654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6901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8616D-3AAA-4E5D-A6BA-789F4DF198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63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6F8A2-6539-4F11-A8AC-CE4967D1ECF1}" type="datetimeFigureOut">
              <a:rPr lang="en-US" smtClean="0">
                <a:solidFill>
                  <a:srgbClr val="575F6D"/>
                </a:solidFill>
              </a:rPr>
              <a:pPr/>
              <a:t>11/10/2025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6C03-DC2A-488A-89E3-3AE02012BB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7784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FF2E-C6CC-4625-AD91-94DE1F4539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D90C6-FFFE-4A4C-A7BE-3A9EF88AD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56568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FF2E-C6CC-4625-AD91-94DE1F4539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D90C6-FFFE-4A4C-A7BE-3A9EF88AD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88568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FF2E-C6CC-4625-AD91-94DE1F4539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D90C6-FFFE-4A4C-A7BE-3A9EF88AD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84487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FF2E-C6CC-4625-AD91-94DE1F4539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D90C6-FFFE-4A4C-A7BE-3A9EF88AD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54322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FF2E-C6CC-4625-AD91-94DE1F4539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D90C6-FFFE-4A4C-A7BE-3A9EF88AD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46079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FF2E-C6CC-4625-AD91-94DE1F4539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D90C6-FFFE-4A4C-A7BE-3A9EF88AD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22557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FF2E-C6CC-4625-AD91-94DE1F4539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D90C6-FFFE-4A4C-A7BE-3A9EF88AD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66644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FF2E-C6CC-4625-AD91-94DE1F4539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D90C6-FFFE-4A4C-A7BE-3A9EF88AD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12879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FF2E-C6CC-4625-AD91-94DE1F4539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D90C6-FFFE-4A4C-A7BE-3A9EF88AD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35158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FF2E-C6CC-4625-AD91-94DE1F4539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D90C6-FFFE-4A4C-A7BE-3A9EF88AD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989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FF2E-C6CC-4625-AD91-94DE1F4539EF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D90C6-FFFE-4A4C-A7BE-3A9EF88AD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C06F8A2-6539-4F11-A8AC-CE4967D1ECF1}" type="datetimeFigureOut">
              <a:rPr lang="en-US" smtClean="0">
                <a:solidFill>
                  <a:srgbClr val="575F6D"/>
                </a:solidFill>
              </a:rPr>
              <a:pPr/>
              <a:t>11/10/2025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62F6C03-DC2A-488A-89E3-3AE02012BB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3699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FF2E-C6CC-4625-AD91-94DE1F4539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D90C6-FFFE-4A4C-A7BE-3A9EF88AD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46608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39747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24C16C-533A-42DC-8775-50911D9ACF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61954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973214-ED76-4998-937F-1FF7ABBD33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65675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9CFC81-014C-4BDE-8458-983D86B59D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33793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1012AE-F42C-4FD8-9DC9-790DE9DA870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98460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FAEC18-0218-42FE-A08A-E9B14BD710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26220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41F2D-4884-42B2-A762-C6EB06A678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30587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039765-04F4-4700-B9C8-C4BAE0BF35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02751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FFF8C1-3BEB-49B1-9563-C6D2A10C3C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5898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C06F8A2-6539-4F11-A8AC-CE4967D1ECF1}" type="datetimeFigureOut">
              <a:rPr lang="en-US" smtClean="0">
                <a:solidFill>
                  <a:srgbClr val="575F6D"/>
                </a:solidFill>
              </a:rPr>
              <a:pPr/>
              <a:t>11/10/2025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62F6C03-DC2A-488A-89E3-3AE02012BB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45056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F5B9AD-34C1-4F36-A123-0DB0321E7C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8271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85E13-9DC6-43BC-AFF1-17683B49654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78356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8616D-3AAA-4E5D-A6BA-789F4DF198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4567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6F8A2-6539-4F11-A8AC-CE4967D1ECF1}" type="datetimeFigureOut">
              <a:rPr lang="en-US" smtClean="0">
                <a:solidFill>
                  <a:srgbClr val="575F6D"/>
                </a:solidFill>
              </a:rPr>
              <a:pPr/>
              <a:t>11/10/2025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6C03-DC2A-488A-89E3-3AE02012BB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6531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6F8A2-6539-4F11-A8AC-CE4967D1ECF1}" type="datetimeFigureOut">
              <a:rPr lang="en-US" smtClean="0">
                <a:solidFill>
                  <a:srgbClr val="575F6D"/>
                </a:solidFill>
              </a:rPr>
              <a:pPr/>
              <a:t>11/10/2025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6C03-DC2A-488A-89E3-3AE02012BB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873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A092D-811A-42E3-AB0B-9C18CEA6C8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6029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13529-1006-4D3E-B82B-1CBDC91EBB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5313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0F1CD-0307-4FC7-8597-93E78E5B57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379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1E99D-9338-46E3-BD47-C1D6051105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3703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E97DE-232B-4948-ADCD-890FA7DC24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8802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B1404-84B9-4CBE-A785-20DE0143F7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998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FF2E-C6CC-4625-AD91-94DE1F4539EF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D90C6-FFFE-4A4C-A7BE-3A9EF88AD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1B7A3-8E8F-4D77-8EDD-324D78D31E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4608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42A46-C4CC-425A-B7D7-9D7CC483A7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3936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F4942-5D5E-4859-AFFD-10215A4F0B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0123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E9CC8-644D-4B70-9B8D-3FED91491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1584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01837-609E-4E03-85C9-99EDAF5D12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3116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8820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5673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2718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7715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191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FF2E-C6CC-4625-AD91-94DE1F4539EF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D90C6-FFFE-4A4C-A7BE-3A9EF88AD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6051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514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840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4388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4979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4814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0C1EA-6102-4B58-9917-E8FB6CA73D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4388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5E5A7-4294-4759-B358-06A2A3553E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0850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9F7EF-3D07-4D2F-AE8D-4257CF78DA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5604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98C05-CB30-4B3F-95CB-94A26FCCDC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570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FF2E-C6CC-4625-AD91-94DE1F4539EF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D90C6-FFFE-4A4C-A7BE-3A9EF88AD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579B0-B9FD-428A-96E9-8BB5C6F816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089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4754B-D9B8-4128-BD46-04029F9F48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119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8685F-0246-4964-9232-C00D604B8A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690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791F6-D806-47D8-9B42-43FFEA0FA3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7768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9241A-AF6B-4A3A-82F8-4D1DD681C4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126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A38D7-EF9B-4C6D-A5A9-C549331756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2495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6CB87-2CD7-4491-A9F5-0B66571C9F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7232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59C069-4024-4B83-BD96-13DD7F79970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11/10/2025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9B7F721-9149-4B21-A801-8D1F411EE3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6669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24C16C-533A-42DC-8775-50911D9ACF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4977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973214-ED76-4998-937F-1FF7ABBD33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083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FF2E-C6CC-4625-AD91-94DE1F4539EF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D90C6-FFFE-4A4C-A7BE-3A9EF88AD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9CFC81-014C-4BDE-8458-983D86B59D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3130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1012AE-F42C-4FD8-9DC9-790DE9DA870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2120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FAEC18-0218-42FE-A08A-E9B14BD710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0607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41F2D-4884-42B2-A762-C6EB06A678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9064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039765-04F4-4700-B9C8-C4BAE0BF35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0731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FFF8C1-3BEB-49B1-9563-C6D2A10C3C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8554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F5B9AD-34C1-4F36-A123-0DB0321E7C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0105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85E13-9DC6-43BC-AFF1-17683B49654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51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8616D-3AAA-4E5D-A6BA-789F4DF198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5070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24C16C-533A-42DC-8775-50911D9ACF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542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FF2E-C6CC-4625-AD91-94DE1F4539EF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D90C6-FFFE-4A4C-A7BE-3A9EF88AD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973214-ED76-4998-937F-1FF7ABBD33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5797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9CFC81-014C-4BDE-8458-983D86B59D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7043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1012AE-F42C-4FD8-9DC9-790DE9DA870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7534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FAEC18-0218-42FE-A08A-E9B14BD710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6808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41F2D-4884-42B2-A762-C6EB06A678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56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039765-04F4-4700-B9C8-C4BAE0BF35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8680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FFF8C1-3BEB-49B1-9563-C6D2A10C3C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8538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F5B9AD-34C1-4F36-A123-0DB0321E7C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8526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85E13-9DC6-43BC-AFF1-17683B49654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2228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8616D-3AAA-4E5D-A6BA-789F4DF198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528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FF2E-C6CC-4625-AD91-94DE1F4539EF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D90C6-FFFE-4A4C-A7BE-3A9EF88AD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24C16C-533A-42DC-8775-50911D9ACF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2484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973214-ED76-4998-937F-1FF7ABBD33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153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9CFC81-014C-4BDE-8458-983D86B59D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2450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1012AE-F42C-4FD8-9DC9-790DE9DA870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2658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FAEC18-0218-42FE-A08A-E9B14BD710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6688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41F2D-4884-42B2-A762-C6EB06A678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342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039765-04F4-4700-B9C8-C4BAE0BF35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9361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FFF8C1-3BEB-49B1-9563-C6D2A10C3C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5320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F5B9AD-34C1-4F36-A123-0DB0321E7C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82183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85E13-9DC6-43BC-AFF1-17683B49654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555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8FF2E-C6CC-4625-AD91-94DE1F4539EF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D90C6-FFFE-4A4C-A7BE-3A9EF88AD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8616D-3AAA-4E5D-A6BA-789F4DF198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2776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24C16C-533A-42DC-8775-50911D9ACF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3700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973214-ED76-4998-937F-1FF7ABBD33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23528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9CFC81-014C-4BDE-8458-983D86B59D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38597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1012AE-F42C-4FD8-9DC9-790DE9DA870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5751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FAEC18-0218-42FE-A08A-E9B14BD710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4961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41F2D-4884-42B2-A762-C6EB06A678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0965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039765-04F4-4700-B9C8-C4BAE0BF35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0522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FFF8C1-3BEB-49B1-9563-C6D2A10C3C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73814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F5B9AD-34C1-4F36-A123-0DB0321E7C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756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8FF2E-C6CC-4625-AD91-94DE1F4539EF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D90C6-FFFE-4A4C-A7BE-3A9EF88AD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568238-1ADC-421C-996D-A5834905F26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7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568238-1ADC-421C-996D-A5834905F26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164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568238-1ADC-421C-996D-A5834905F26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796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568238-1ADC-421C-996D-A5834905F26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40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12A598-90E7-43E2-BBFF-90E250EC784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168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568238-1ADC-421C-996D-A5834905F26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054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568238-1ADC-421C-996D-A5834905F26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67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12A598-90E7-43E2-BBFF-90E250EC784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990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8FF2E-C6CC-4625-AD91-94DE1F4539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D90C6-FFFE-4A4C-A7BE-3A9EF88AD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736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12A598-90E7-43E2-BBFF-90E250EC784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126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C06F8A2-6539-4F11-A8AC-CE4967D1ECF1}" type="datetimeFigureOut">
              <a:rPr lang="en-US" smtClean="0">
                <a:solidFill>
                  <a:srgbClr val="575F6D"/>
                </a:solidFill>
              </a:rPr>
              <a:pPr/>
              <a:t>11/10/2025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62F6C03-DC2A-488A-89E3-3AE02012BB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85256C-10A8-426B-A03C-2788C13BC67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803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81FC6-4176-4B0B-903C-3D6F4948B1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AF23D-2FCE-45E2-B844-D70D53A48F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048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57BA2B-829B-4810-8097-F38FBB93743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489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12A598-90E7-43E2-BBFF-90E250EC784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778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12A598-90E7-43E2-BBFF-90E250EC784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656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12A598-90E7-43E2-BBFF-90E250EC784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72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12A598-90E7-43E2-BBFF-90E250EC784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855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8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9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7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41.gif"/><Relationship Id="rId18" Type="http://schemas.openxmlformats.org/officeDocument/2006/relationships/image" Target="../media/image46.gif"/><Relationship Id="rId26" Type="http://schemas.openxmlformats.org/officeDocument/2006/relationships/image" Target="../media/image54.png"/><Relationship Id="rId3" Type="http://schemas.openxmlformats.org/officeDocument/2006/relationships/hyperlink" Target="http://truongton.net/forum/vcheckvirus.php?url=http://anhso.net/xem.asp?id=&amp;k=0&amp;alb=738858@1675&amp;as=52733" TargetMode="External"/><Relationship Id="rId21" Type="http://schemas.openxmlformats.org/officeDocument/2006/relationships/image" Target="../media/image49.gif"/><Relationship Id="rId7" Type="http://schemas.openxmlformats.org/officeDocument/2006/relationships/hyperlink" Target="http://truongton.net/forum/vcheckvirus.php?url=http://anhso.net/xem.asp?id=&amp;k=0&amp;alb=738858@1675&amp;as=52710" TargetMode="External"/><Relationship Id="rId12" Type="http://schemas.openxmlformats.org/officeDocument/2006/relationships/image" Target="../media/image40.gif"/><Relationship Id="rId17" Type="http://schemas.openxmlformats.org/officeDocument/2006/relationships/image" Target="../media/image45.gif"/><Relationship Id="rId25" Type="http://schemas.openxmlformats.org/officeDocument/2006/relationships/image" Target="../media/image53.png"/><Relationship Id="rId2" Type="http://schemas.openxmlformats.org/officeDocument/2006/relationships/image" Target="../media/image33.gif"/><Relationship Id="rId16" Type="http://schemas.openxmlformats.org/officeDocument/2006/relationships/image" Target="../media/image44.gif"/><Relationship Id="rId20" Type="http://schemas.openxmlformats.org/officeDocument/2006/relationships/image" Target="../media/image48.gif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36.gif"/><Relationship Id="rId11" Type="http://schemas.openxmlformats.org/officeDocument/2006/relationships/image" Target="../media/image39.gif"/><Relationship Id="rId24" Type="http://schemas.openxmlformats.org/officeDocument/2006/relationships/image" Target="../media/image52.gif"/><Relationship Id="rId5" Type="http://schemas.openxmlformats.org/officeDocument/2006/relationships/image" Target="../media/image35.png"/><Relationship Id="rId15" Type="http://schemas.openxmlformats.org/officeDocument/2006/relationships/image" Target="../media/image43.gif"/><Relationship Id="rId23" Type="http://schemas.openxmlformats.org/officeDocument/2006/relationships/image" Target="../media/image51.gif"/><Relationship Id="rId10" Type="http://schemas.openxmlformats.org/officeDocument/2006/relationships/hyperlink" Target="http://truongton.net/forum/vcheckvirus.php?url=http://www.taochu.com/" TargetMode="External"/><Relationship Id="rId19" Type="http://schemas.openxmlformats.org/officeDocument/2006/relationships/image" Target="../media/image47.gif"/><Relationship Id="rId4" Type="http://schemas.openxmlformats.org/officeDocument/2006/relationships/image" Target="../media/image34.gif"/><Relationship Id="rId9" Type="http://schemas.openxmlformats.org/officeDocument/2006/relationships/image" Target="../media/image38.gif"/><Relationship Id="rId14" Type="http://schemas.openxmlformats.org/officeDocument/2006/relationships/image" Target="../media/image42.gif"/><Relationship Id="rId22" Type="http://schemas.openxmlformats.org/officeDocument/2006/relationships/image" Target="../media/image50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8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63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gif"/><Relationship Id="rId12" Type="http://schemas.openxmlformats.org/officeDocument/2006/relationships/image" Target="../media/image6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9.GIF"/><Relationship Id="rId11" Type="http://schemas.openxmlformats.org/officeDocument/2006/relationships/image" Target="../media/image9.gif"/><Relationship Id="rId5" Type="http://schemas.openxmlformats.org/officeDocument/2006/relationships/image" Target="../media/image58.GIF"/><Relationship Id="rId10" Type="http://schemas.openxmlformats.org/officeDocument/2006/relationships/image" Target="../media/image61.GIF"/><Relationship Id="rId4" Type="http://schemas.openxmlformats.org/officeDocument/2006/relationships/audio" Target="../media/audio1.wav"/><Relationship Id="rId9" Type="http://schemas.openxmlformats.org/officeDocument/2006/relationships/image" Target="../media/image60.GIF"/><Relationship Id="rId14" Type="http://schemas.openxmlformats.org/officeDocument/2006/relationships/image" Target="../media/image6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gif"/><Relationship Id="rId7" Type="http://schemas.openxmlformats.org/officeDocument/2006/relationships/image" Target="../media/image12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1.gif"/><Relationship Id="rId11" Type="http://schemas.openxmlformats.org/officeDocument/2006/relationships/image" Target="../media/image15.gif"/><Relationship Id="rId5" Type="http://schemas.openxmlformats.org/officeDocument/2006/relationships/image" Target="../media/image10.gif"/><Relationship Id="rId10" Type="http://schemas.openxmlformats.org/officeDocument/2006/relationships/hyperlink" Target="../Local%20Settings/Luan/PW%20HAI%20PHONG/5%20-%20The%20gioi%20quanh%20be%20-CHUAN/CACFILE/chua%20dung.wav" TargetMode="External"/><Relationship Id="rId4" Type="http://schemas.openxmlformats.org/officeDocument/2006/relationships/image" Target="../media/image9.gif"/><Relationship Id="rId9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800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76200"/>
            <a:ext cx="8153400" cy="76200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TRƯỜNG MẦM NON HOA HỒNG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914400"/>
            <a:ext cx="7467600" cy="426720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 ĐỀ: GIA ĐÌNH 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: LQVH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tăm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(5E)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Chồi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25- 30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GV: H Yuan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Kriêng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2025 - 2026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0" y="5013960"/>
            <a:ext cx="28194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86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tuyet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15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tuyet4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Untitled">
            <a:extLst>
              <a:ext uri="{FF2B5EF4-FFF2-40B4-BE49-F238E27FC236}">
                <a16:creationId xmlns:a16="http://schemas.microsoft.com/office/drawing/2014/main" id="{22AAB74B-9BC9-4230-BCF9-9BC2620316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205480"/>
            <a:ext cx="1857375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39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C -0.02882 0.01157 -0.05694 0.02338 -0.07795 0.02523 C -0.09965 0.02639 -0.10937 0.0088 -0.12847 0.00787 C -0.14774 0.00602 -0.17222 0.01898 -0.19253 0.01736 C -0.21284 0.01551 -0.23281 -0.00555 -0.24982 -0.00555 C -0.26684 -0.00463 -0.27968 0.01829 -0.29566 0.02037 C -0.31145 0.0213 -0.3342 0.00602 -0.34583 0.00486 C -0.35746 0.00417 -0.35121 0.01644 -0.36423 0.01435 C -0.37708 0.01343 -0.41041 -0.00185 -0.42361 -0.00301 C -0.43697 -0.00393 -0.43454 0.00787 -0.44409 0.00995 C -0.45382 0.01157 -0.46961 0.01088 -0.48107 0.00787 C -0.49253 0.00394 -0.49895 -0.00555 -0.51284 -0.01042 C -0.52725 -0.01435 -0.55694 -0.01829 -0.5651 -0.01991 " pathEditMode="relative" rAng="0" ptsTypes="aaaaaaaa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4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371600"/>
            <a:ext cx="8458200" cy="1905000"/>
          </a:xfrm>
        </p:spPr>
        <p:txBody>
          <a:bodyPr/>
          <a:lstStyle/>
          <a:p>
            <a:pPr algn="just">
              <a:spcAft>
                <a:spcPts val="0"/>
              </a:spcAft>
            </a:pPr>
            <a:r>
              <a:rPr lang="fr-FR" sz="2800" dirty="0">
                <a:solidFill>
                  <a:schemeClr val="tx1"/>
                </a:solidFill>
                <a:latin typeface="Times New Roman"/>
                <a:ea typeface="SimSun"/>
              </a:rPr>
              <a:t>* </a:t>
            </a:r>
            <a:r>
              <a:rPr lang="fr-FR" sz="2800" dirty="0" err="1">
                <a:solidFill>
                  <a:schemeClr val="tx1"/>
                </a:solidFill>
                <a:latin typeface="Times New Roman"/>
                <a:ea typeface="SimSun"/>
              </a:rPr>
              <a:t>Phần</a:t>
            </a:r>
            <a:r>
              <a:rPr lang="fr-FR" sz="2800" dirty="0">
                <a:solidFill>
                  <a:schemeClr val="tx1"/>
                </a:solidFill>
                <a:latin typeface="Times New Roman"/>
                <a:ea typeface="SimSun"/>
              </a:rPr>
              <a:t> 2: Ai </a:t>
            </a:r>
            <a:r>
              <a:rPr lang="fr-FR" sz="2800" dirty="0" err="1">
                <a:solidFill>
                  <a:schemeClr val="tx1"/>
                </a:solidFill>
                <a:latin typeface="Times New Roman"/>
                <a:ea typeface="SimSun"/>
              </a:rPr>
              <a:t>thông</a:t>
            </a:r>
            <a:r>
              <a:rPr lang="fr-FR" sz="2800" dirty="0">
                <a:solidFill>
                  <a:schemeClr val="tx1"/>
                </a:solidFill>
                <a:latin typeface="Times New Roman"/>
                <a:ea typeface="SimSun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/>
                <a:ea typeface="SimSun"/>
              </a:rPr>
              <a:t>minh</a:t>
            </a:r>
            <a:r>
              <a:rPr lang="fr-FR" sz="2800" dirty="0">
                <a:solidFill>
                  <a:schemeClr val="tx1"/>
                </a:solidFill>
                <a:latin typeface="Times New Roman"/>
                <a:ea typeface="SimSun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/>
                <a:ea typeface="SimSun"/>
              </a:rPr>
              <a:t>nhất</a:t>
            </a:r>
            <a:endParaRPr lang="en-US" sz="2800" dirty="0">
              <a:solidFill>
                <a:schemeClr val="tx1"/>
              </a:solidFill>
              <a:latin typeface="Times New Roman"/>
              <a:ea typeface="SimSun"/>
            </a:endParaRPr>
          </a:p>
          <a:p>
            <a:pPr algn="just">
              <a:spcAft>
                <a:spcPts val="0"/>
              </a:spcAft>
            </a:pPr>
            <a:r>
              <a:rPr lang="fr-FR" sz="2800" b="1" dirty="0">
                <a:solidFill>
                  <a:schemeClr val="tx1"/>
                </a:solidFill>
                <a:latin typeface="Times New Roman"/>
                <a:ea typeface="SimSun"/>
              </a:rPr>
              <a:t>3. </a:t>
            </a:r>
            <a:r>
              <a:rPr lang="fr-FR" sz="2800" b="1" dirty="0" err="1">
                <a:solidFill>
                  <a:schemeClr val="tx1"/>
                </a:solidFill>
                <a:latin typeface="Times New Roman"/>
                <a:ea typeface="SimSun"/>
              </a:rPr>
              <a:t>Hoạt</a:t>
            </a:r>
            <a:r>
              <a:rPr lang="fr-FR" sz="2800" b="1" dirty="0">
                <a:solidFill>
                  <a:schemeClr val="tx1"/>
                </a:solidFill>
                <a:latin typeface="Times New Roman"/>
                <a:ea typeface="SimSun"/>
              </a:rPr>
              <a:t> </a:t>
            </a:r>
            <a:r>
              <a:rPr lang="fr-FR" sz="2800" b="1" dirty="0" err="1">
                <a:solidFill>
                  <a:schemeClr val="tx1"/>
                </a:solidFill>
                <a:latin typeface="Times New Roman"/>
                <a:ea typeface="SimSun"/>
              </a:rPr>
              <a:t>động</a:t>
            </a:r>
            <a:r>
              <a:rPr lang="fr-FR" sz="2800" b="1" dirty="0">
                <a:solidFill>
                  <a:schemeClr val="tx1"/>
                </a:solidFill>
                <a:latin typeface="Times New Roman"/>
                <a:ea typeface="SimSun"/>
              </a:rPr>
              <a:t> 3 : </a:t>
            </a:r>
            <a:r>
              <a:rPr lang="fr-FR" sz="2800" b="1" dirty="0" err="1">
                <a:solidFill>
                  <a:schemeClr val="tx1"/>
                </a:solidFill>
                <a:latin typeface="Times New Roman"/>
                <a:ea typeface="SimSun"/>
              </a:rPr>
              <a:t>Giải</a:t>
            </a:r>
            <a:r>
              <a:rPr lang="fr-FR" sz="2800" b="1" dirty="0">
                <a:solidFill>
                  <a:schemeClr val="tx1"/>
                </a:solidFill>
                <a:latin typeface="Times New Roman"/>
                <a:ea typeface="SimSun"/>
              </a:rPr>
              <a:t> </a:t>
            </a:r>
            <a:r>
              <a:rPr lang="fr-FR" sz="2800" b="1" dirty="0" err="1">
                <a:solidFill>
                  <a:schemeClr val="tx1"/>
                </a:solidFill>
                <a:latin typeface="Times New Roman"/>
                <a:ea typeface="SimSun"/>
              </a:rPr>
              <a:t>thích</a:t>
            </a:r>
            <a:endParaRPr lang="en-US" sz="2800" dirty="0">
              <a:solidFill>
                <a:schemeClr val="tx1"/>
              </a:solidFill>
              <a:latin typeface="Times New Roman"/>
              <a:ea typeface="SimSun"/>
            </a:endParaRPr>
          </a:p>
          <a:p>
            <a:pPr algn="just">
              <a:spcAft>
                <a:spcPts val="0"/>
              </a:spcAft>
            </a:pPr>
            <a:r>
              <a:rPr lang="fr-FR" sz="2800" b="1" dirty="0">
                <a:solidFill>
                  <a:schemeClr val="tx1"/>
                </a:solidFill>
                <a:latin typeface="Times New Roman"/>
                <a:ea typeface="SimSun"/>
              </a:rPr>
              <a:t>*</a:t>
            </a:r>
            <a:r>
              <a:rPr lang="fr-FR" sz="2800" b="1" dirty="0" err="1">
                <a:solidFill>
                  <a:schemeClr val="tx1"/>
                </a:solidFill>
                <a:latin typeface="Times New Roman"/>
                <a:ea typeface="SimSun"/>
              </a:rPr>
              <a:t>Đàm</a:t>
            </a:r>
            <a:r>
              <a:rPr lang="fr-FR" sz="2800" b="1" dirty="0">
                <a:solidFill>
                  <a:schemeClr val="tx1"/>
                </a:solidFill>
                <a:latin typeface="Times New Roman"/>
                <a:ea typeface="SimSun"/>
              </a:rPr>
              <a:t> </a:t>
            </a:r>
            <a:r>
              <a:rPr lang="fr-FR" sz="2800" b="1" dirty="0" err="1">
                <a:solidFill>
                  <a:schemeClr val="tx1"/>
                </a:solidFill>
                <a:latin typeface="Times New Roman"/>
                <a:ea typeface="SimSun"/>
              </a:rPr>
              <a:t>thoại</a:t>
            </a:r>
            <a:r>
              <a:rPr lang="fr-FR" sz="2800" b="1" dirty="0">
                <a:solidFill>
                  <a:schemeClr val="tx1"/>
                </a:solidFill>
                <a:latin typeface="Times New Roman"/>
                <a:ea typeface="SimSun"/>
              </a:rPr>
              <a:t>:</a:t>
            </a:r>
            <a:endParaRPr lang="en-US" sz="2800" dirty="0">
              <a:solidFill>
                <a:schemeClr val="tx1"/>
              </a:solidFill>
              <a:latin typeface="Times New Roman"/>
              <a:ea typeface="SimSun"/>
            </a:endParaRPr>
          </a:p>
          <a:p>
            <a:endParaRPr lang="en-US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 descr="hinh-nen-powerpoint-dep-hd-37-336x26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33400" y="685800"/>
            <a:ext cx="72218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Câu 1:</a:t>
            </a:r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SimSun"/>
                <a:cs typeface="Times New Roman" pitchFamily="18" charset="0"/>
              </a:rPr>
              <a:t>Cô</a:t>
            </a:r>
            <a:r>
              <a:rPr lang="fr-FR" sz="2800" dirty="0"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SimSun"/>
                <a:cs typeface="Times New Roman" pitchFamily="18" charset="0"/>
              </a:rPr>
              <a:t>vừa</a:t>
            </a:r>
            <a:r>
              <a:rPr lang="fr-FR" sz="2800" dirty="0"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SimSun"/>
                <a:cs typeface="Times New Roman" pitchFamily="18" charset="0"/>
              </a:rPr>
              <a:t>đọc</a:t>
            </a:r>
            <a:r>
              <a:rPr lang="fr-FR" sz="2800" dirty="0"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SimSun"/>
                <a:cs typeface="Times New Roman" pitchFamily="18" charset="0"/>
              </a:rPr>
              <a:t>cho</a:t>
            </a:r>
            <a:r>
              <a:rPr lang="fr-FR" sz="2800" dirty="0"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SimSun"/>
                <a:cs typeface="Times New Roman" pitchFamily="18" charset="0"/>
              </a:rPr>
              <a:t>các</a:t>
            </a:r>
            <a:r>
              <a:rPr lang="fr-FR" sz="2800" dirty="0">
                <a:latin typeface="Times New Roman" pitchFamily="18" charset="0"/>
                <a:ea typeface="SimSun"/>
                <a:cs typeface="Times New Roman" pitchFamily="18" charset="0"/>
              </a:rPr>
              <a:t> con </a:t>
            </a:r>
            <a:r>
              <a:rPr lang="fr-FR" sz="2800" dirty="0" err="1">
                <a:latin typeface="Times New Roman" pitchFamily="18" charset="0"/>
                <a:ea typeface="SimSun"/>
                <a:cs typeface="Times New Roman" pitchFamily="18" charset="0"/>
              </a:rPr>
              <a:t>nghe</a:t>
            </a:r>
            <a:r>
              <a:rPr lang="fr-FR" sz="2800" dirty="0"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SimSun"/>
                <a:cs typeface="Times New Roman" pitchFamily="18" charset="0"/>
              </a:rPr>
              <a:t>bài</a:t>
            </a:r>
            <a:r>
              <a:rPr lang="fr-FR" sz="2800" dirty="0"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SimSun"/>
                <a:cs typeface="Times New Roman" pitchFamily="18" charset="0"/>
              </a:rPr>
              <a:t>thơ</a:t>
            </a:r>
            <a:r>
              <a:rPr lang="fr-FR" sz="2800" dirty="0">
                <a:latin typeface="Times New Roman" pitchFamily="18" charset="0"/>
                <a:ea typeface="SimSun"/>
                <a:cs typeface="Times New Roman" pitchFamily="18" charset="0"/>
              </a:rPr>
              <a:t>  </a:t>
            </a:r>
            <a:r>
              <a:rPr lang="fr-FR" sz="2800" dirty="0" err="1">
                <a:latin typeface="Times New Roman" pitchFamily="18" charset="0"/>
                <a:ea typeface="SimSun"/>
                <a:cs typeface="Times New Roman" pitchFamily="18" charset="0"/>
              </a:rPr>
              <a:t>gì</a:t>
            </a:r>
            <a:r>
              <a:rPr lang="fr-FR" sz="2800" dirty="0">
                <a:latin typeface="Times New Roman" pitchFamily="18" charset="0"/>
                <a:ea typeface="SimSun"/>
                <a:cs typeface="Times New Roman" pitchFamily="18" charset="0"/>
              </a:rPr>
              <a:t>?</a:t>
            </a:r>
            <a:endParaRPr lang="en-US" sz="2400" dirty="0">
              <a:effectLst/>
              <a:latin typeface="Times New Roman" pitchFamily="18" charset="0"/>
              <a:ea typeface="SimSun"/>
              <a:cs typeface="Times New Roman" pitchFamily="18" charset="0"/>
            </a:endParaRPr>
          </a:p>
        </p:txBody>
      </p:sp>
      <p:pic>
        <p:nvPicPr>
          <p:cNvPr id="2" name="Đồng hồ đếm ngược 5 giâ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19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8197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4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5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thu-vien-hinh-nen-dep-cho-slide-powerpoint-2007-anh-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95400" y="381000"/>
            <a:ext cx="579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Câu 2:</a:t>
            </a:r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SimSun"/>
                <a:cs typeface="Times New Roman" pitchFamily="18" charset="0"/>
              </a:rPr>
              <a:t>Cô</a:t>
            </a:r>
            <a:r>
              <a:rPr lang="fr-FR" sz="2800" dirty="0"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SimSun"/>
                <a:cs typeface="Times New Roman" pitchFamily="18" charset="0"/>
              </a:rPr>
              <a:t>giáo</a:t>
            </a:r>
            <a:r>
              <a:rPr lang="fr-FR" sz="2800" dirty="0"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SimSun"/>
                <a:cs typeface="Times New Roman" pitchFamily="18" charset="0"/>
              </a:rPr>
              <a:t>dạy</a:t>
            </a:r>
            <a:r>
              <a:rPr lang="fr-FR" sz="2800" dirty="0"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SimSun"/>
                <a:cs typeface="Times New Roman" pitchFamily="18" charset="0"/>
              </a:rPr>
              <a:t>bạn</a:t>
            </a:r>
            <a:r>
              <a:rPr lang="fr-FR" sz="2800" dirty="0"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SimSun"/>
                <a:cs typeface="Times New Roman" pitchFamily="18" charset="0"/>
              </a:rPr>
              <a:t>nhỏ</a:t>
            </a:r>
            <a:r>
              <a:rPr lang="fr-FR" sz="2800" dirty="0"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SimSun"/>
                <a:cs typeface="Times New Roman" pitchFamily="18" charset="0"/>
              </a:rPr>
              <a:t>làm</a:t>
            </a:r>
            <a:r>
              <a:rPr lang="fr-FR" sz="2800" dirty="0">
                <a:latin typeface="Times New Roman" pitchFamily="18" charset="0"/>
                <a:ea typeface="SimSun"/>
                <a:cs typeface="Times New Roman" pitchFamily="18" charset="0"/>
              </a:rPr>
              <a:t>  </a:t>
            </a:r>
            <a:r>
              <a:rPr lang="fr-FR" sz="2800" dirty="0" err="1">
                <a:latin typeface="Times New Roman" pitchFamily="18" charset="0"/>
                <a:ea typeface="SimSun"/>
                <a:cs typeface="Times New Roman" pitchFamily="18" charset="0"/>
              </a:rPr>
              <a:t>gì</a:t>
            </a:r>
            <a:r>
              <a:rPr lang="fr-FR" sz="2800" dirty="0">
                <a:latin typeface="Times New Roman" pitchFamily="18" charset="0"/>
                <a:ea typeface="SimSun"/>
                <a:cs typeface="Times New Roman" pitchFamily="18" charset="0"/>
              </a:rPr>
              <a:t>?</a:t>
            </a:r>
            <a:endParaRPr lang="en-US" sz="2400" dirty="0">
              <a:effectLst/>
              <a:latin typeface="Times New Roman" pitchFamily="18" charset="0"/>
              <a:ea typeface="SimSun"/>
              <a:cs typeface="Times New Roman" pitchFamily="18" charset="0"/>
            </a:endParaRPr>
          </a:p>
        </p:txBody>
      </p:sp>
      <p:pic>
        <p:nvPicPr>
          <p:cNvPr id="2" name="Đồng hồ đếm ngược 5 giâ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5181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463798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4"/>
          <p:cNvSpPr>
            <a:spLocks noChangeArrowheads="1"/>
          </p:cNvSpPr>
          <p:nvPr/>
        </p:nvSpPr>
        <p:spPr bwMode="auto">
          <a:xfrm>
            <a:off x="0" y="0"/>
            <a:ext cx="8991600" cy="5029200"/>
          </a:xfrm>
          <a:prstGeom prst="cloudCallout">
            <a:avLst>
              <a:gd name="adj1" fmla="val -28699"/>
              <a:gd name="adj2" fmla="val 24213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just">
              <a:spcAft>
                <a:spcPts val="0"/>
              </a:spcAft>
            </a:pPr>
            <a:r>
              <a:rPr lang="en-US" sz="2800" dirty="0" err="1">
                <a:latin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</a:rPr>
              <a:t> 3: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Vì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sao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bạn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nhỏ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không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lấy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tâm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cho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bà</a:t>
            </a:r>
            <a:r>
              <a:rPr lang="fr-FR" sz="2800" dirty="0">
                <a:latin typeface="Times New Roman"/>
                <a:ea typeface="SimSun"/>
              </a:rPr>
              <a:t>, </a:t>
            </a:r>
            <a:r>
              <a:rPr lang="fr-FR" sz="2800" dirty="0" err="1">
                <a:latin typeface="Times New Roman"/>
                <a:ea typeface="SimSun"/>
              </a:rPr>
              <a:t>thể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hiện</a:t>
            </a:r>
            <a:r>
              <a:rPr lang="fr-FR" sz="2800" dirty="0">
                <a:latin typeface="Times New Roman"/>
                <a:ea typeface="SimSun"/>
              </a:rPr>
              <a:t> qua </a:t>
            </a:r>
            <a:r>
              <a:rPr lang="fr-FR" sz="2800" dirty="0" err="1">
                <a:latin typeface="Times New Roman"/>
                <a:ea typeface="SimSun"/>
              </a:rPr>
              <a:t>câu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thơ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nào</a:t>
            </a:r>
            <a:r>
              <a:rPr lang="fr-FR" sz="2800" dirty="0">
                <a:latin typeface="Times New Roman"/>
                <a:ea typeface="SimSun"/>
              </a:rPr>
              <a:t>?</a:t>
            </a:r>
            <a:endParaRPr lang="en-US" sz="2400" dirty="0">
              <a:effectLst/>
              <a:latin typeface="Times New Roman"/>
              <a:ea typeface="SimSun"/>
            </a:endParaRPr>
          </a:p>
        </p:txBody>
      </p:sp>
      <p:pic>
        <p:nvPicPr>
          <p:cNvPr id="2" name="Đồng hồ đếm ngược 5 giâ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1000" y="5562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0333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4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4"/>
          <p:cNvSpPr>
            <a:spLocks noChangeArrowheads="1"/>
          </p:cNvSpPr>
          <p:nvPr/>
        </p:nvSpPr>
        <p:spPr bwMode="auto">
          <a:xfrm>
            <a:off x="2057400" y="228600"/>
            <a:ext cx="6400800" cy="2667000"/>
          </a:xfrm>
          <a:prstGeom prst="wedgeEllipseCallout">
            <a:avLst>
              <a:gd name="adj1" fmla="val -43750"/>
              <a:gd name="adj2" fmla="val 70000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latin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</a:rPr>
              <a:t> 4: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Bạn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nhỏ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đã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tỏ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lòng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kính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yêu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như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thế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nào</a:t>
            </a:r>
            <a:r>
              <a:rPr lang="fr-FR" sz="2800" dirty="0">
                <a:latin typeface="Times New Roman"/>
                <a:ea typeface="SimSun"/>
              </a:rPr>
              <a:t>?</a:t>
            </a:r>
            <a:endParaRPr lang="en-US" sz="2800" b="1" dirty="0">
              <a:latin typeface="Times New Roman" pitchFamily="18" charset="0"/>
            </a:endParaRPr>
          </a:p>
        </p:txBody>
      </p:sp>
      <p:pic>
        <p:nvPicPr>
          <p:cNvPr id="2" name="Đồng hồ đếm ngược 5 giâ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33518" y="4267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5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9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8610600" cy="5440363"/>
          </a:xfrm>
        </p:spPr>
        <p:txBody>
          <a:bodyPr/>
          <a:lstStyle/>
          <a:p>
            <a:pPr algn="ctr">
              <a:buFontTx/>
              <a:buNone/>
            </a:pPr>
            <a:endParaRPr lang="en-US" sz="4800" i="1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sz="4800" i="1">
              <a:solidFill>
                <a:srgbClr val="FF0000"/>
              </a:solidFill>
            </a:endParaRPr>
          </a:p>
        </p:txBody>
      </p:sp>
      <p:pic>
        <p:nvPicPr>
          <p:cNvPr id="33795" name="Picture 3" descr="399469_hig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19200" y="1752600"/>
            <a:ext cx="7086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4457700" algn="l"/>
              </a:tabLst>
            </a:pPr>
            <a:r>
              <a:rPr lang="fr-FR" sz="2800" dirty="0">
                <a:latin typeface="Times New Roman"/>
                <a:ea typeface="SimSun"/>
              </a:rPr>
              <a:t>“</a:t>
            </a:r>
            <a:r>
              <a:rPr lang="fr-FR" sz="2800" dirty="0" err="1">
                <a:latin typeface="Times New Roman"/>
                <a:ea typeface="SimSun"/>
              </a:rPr>
              <a:t>Chè</a:t>
            </a:r>
            <a:r>
              <a:rPr lang="fr-FR" sz="2800" dirty="0">
                <a:latin typeface="Times New Roman"/>
                <a:ea typeface="SimSun"/>
              </a:rPr>
              <a:t>” </a:t>
            </a:r>
            <a:r>
              <a:rPr lang="fr-FR" sz="2800" dirty="0" err="1">
                <a:latin typeface="Times New Roman"/>
                <a:ea typeface="SimSun"/>
              </a:rPr>
              <a:t>còn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gọi</a:t>
            </a:r>
            <a:r>
              <a:rPr lang="fr-FR" sz="2800" dirty="0">
                <a:latin typeface="Times New Roman"/>
                <a:ea typeface="SimSun"/>
              </a:rPr>
              <a:t> là </a:t>
            </a:r>
            <a:r>
              <a:rPr lang="fr-FR" sz="2800" dirty="0" err="1">
                <a:latin typeface="Times New Roman"/>
                <a:ea typeface="SimSun"/>
              </a:rPr>
              <a:t>trà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đó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các</a:t>
            </a:r>
            <a:r>
              <a:rPr lang="fr-FR" sz="2800" dirty="0">
                <a:latin typeface="Times New Roman"/>
                <a:ea typeface="SimSun"/>
              </a:rPr>
              <a:t> con. </a:t>
            </a:r>
            <a:r>
              <a:rPr lang="fr-FR" sz="2800" dirty="0" err="1">
                <a:latin typeface="Times New Roman"/>
                <a:ea typeface="SimSun"/>
              </a:rPr>
              <a:t>Bà</a:t>
            </a:r>
            <a:r>
              <a:rPr lang="fr-FR" sz="2800" dirty="0">
                <a:latin typeface="Times New Roman"/>
                <a:ea typeface="SimSun"/>
              </a:rPr>
              <a:t> là </a:t>
            </a:r>
            <a:r>
              <a:rPr lang="fr-FR" sz="2800" dirty="0" err="1">
                <a:latin typeface="Times New Roman"/>
                <a:ea typeface="SimSun"/>
              </a:rPr>
              <a:t>người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lớn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tuổi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các</a:t>
            </a:r>
            <a:r>
              <a:rPr lang="fr-FR" sz="2800" dirty="0">
                <a:latin typeface="Times New Roman"/>
                <a:ea typeface="SimSun"/>
              </a:rPr>
              <a:t> con </a:t>
            </a:r>
            <a:r>
              <a:rPr lang="fr-FR" sz="2800" dirty="0" err="1">
                <a:latin typeface="Times New Roman"/>
                <a:ea typeface="SimSun"/>
              </a:rPr>
              <a:t>phải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biết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yêu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thương</a:t>
            </a:r>
            <a:r>
              <a:rPr lang="fr-FR" sz="2800" dirty="0">
                <a:latin typeface="Times New Roman"/>
                <a:ea typeface="SimSun"/>
              </a:rPr>
              <a:t>, </a:t>
            </a:r>
            <a:r>
              <a:rPr lang="fr-FR" sz="2800" dirty="0" err="1">
                <a:latin typeface="Times New Roman"/>
                <a:ea typeface="SimSun"/>
              </a:rPr>
              <a:t>kính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trọng</a:t>
            </a:r>
            <a:r>
              <a:rPr lang="fr-FR" sz="2800" dirty="0">
                <a:latin typeface="Times New Roman"/>
                <a:ea typeface="SimSun"/>
              </a:rPr>
              <a:t>, </a:t>
            </a:r>
            <a:r>
              <a:rPr lang="fr-FR" sz="2800" dirty="0" err="1">
                <a:latin typeface="Times New Roman"/>
                <a:ea typeface="SimSun"/>
              </a:rPr>
              <a:t>giúp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đỡ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bà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nhé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các</a:t>
            </a:r>
            <a:r>
              <a:rPr lang="fr-FR" sz="2800" dirty="0">
                <a:latin typeface="Times New Roman"/>
                <a:ea typeface="SimSun"/>
              </a:rPr>
              <a:t> con.</a:t>
            </a:r>
            <a:endParaRPr lang="en-US" sz="2400" dirty="0">
              <a:effectLst/>
              <a:latin typeface="Times New Roman"/>
              <a:ea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2000305908"/>
      </p:ext>
    </p:extLst>
  </p:cSld>
  <p:clrMapOvr>
    <a:masterClrMapping/>
  </p:clrMapOvr>
  <p:transition>
    <p:check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4"/>
          <p:cNvSpPr>
            <a:spLocks noChangeArrowheads="1"/>
          </p:cNvSpPr>
          <p:nvPr/>
        </p:nvSpPr>
        <p:spPr bwMode="auto">
          <a:xfrm>
            <a:off x="0" y="0"/>
            <a:ext cx="9144000" cy="6553200"/>
          </a:xfrm>
          <a:prstGeom prst="cloudCallout">
            <a:avLst>
              <a:gd name="adj1" fmla="val -28699"/>
              <a:gd name="adj2" fmla="val 24213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4457700" algn="l"/>
              </a:tabLst>
            </a:pPr>
            <a:r>
              <a:rPr lang="en-US" sz="2800" dirty="0" err="1">
                <a:latin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</a:rPr>
              <a:t> 5: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Nếu</a:t>
            </a:r>
            <a:r>
              <a:rPr lang="fr-FR" sz="2800" dirty="0">
                <a:latin typeface="Times New Roman"/>
                <a:ea typeface="SimSun"/>
              </a:rPr>
              <a:t> là con </a:t>
            </a:r>
            <a:r>
              <a:rPr lang="fr-FR" sz="2800" dirty="0" err="1">
                <a:latin typeface="Times New Roman"/>
                <a:ea typeface="SimSun"/>
              </a:rPr>
              <a:t>con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sẽ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làm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gì</a:t>
            </a:r>
            <a:r>
              <a:rPr lang="fr-FR" sz="2800" dirty="0">
                <a:latin typeface="Times New Roman"/>
                <a:ea typeface="SimSun"/>
              </a:rPr>
              <a:t>?</a:t>
            </a:r>
            <a:endParaRPr lang="en-US" sz="2400" dirty="0">
              <a:effectLst/>
              <a:latin typeface="Times New Roman"/>
              <a:ea typeface="SimSun"/>
            </a:endParaRPr>
          </a:p>
        </p:txBody>
      </p:sp>
      <p:pic>
        <p:nvPicPr>
          <p:cNvPr id="2" name="Đồng hồ đếm ngược 5 giâ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0" y="32648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4790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4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 descr="15-10tai-hinh-nen-powerpoint-dep-nhat-cho-dien-thoai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76400" y="762000"/>
            <a:ext cx="702539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4457700" algn="l"/>
              </a:tabLst>
            </a:pPr>
            <a:r>
              <a:rPr lang="fr-FR" sz="2800" dirty="0" err="1">
                <a:latin typeface="Times New Roman"/>
                <a:ea typeface="SimSun"/>
              </a:rPr>
              <a:t>Các</a:t>
            </a:r>
            <a:r>
              <a:rPr lang="fr-FR" sz="2800" dirty="0">
                <a:latin typeface="Times New Roman"/>
                <a:ea typeface="SimSun"/>
              </a:rPr>
              <a:t> con </a:t>
            </a:r>
            <a:r>
              <a:rPr lang="fr-FR" sz="2800" dirty="0" err="1">
                <a:latin typeface="Times New Roman"/>
                <a:ea typeface="SimSun"/>
              </a:rPr>
              <a:t>ơi</a:t>
            </a:r>
            <a:r>
              <a:rPr lang="fr-FR" sz="2800" dirty="0">
                <a:latin typeface="Times New Roman"/>
                <a:ea typeface="SimSun"/>
              </a:rPr>
              <a:t> qua </a:t>
            </a:r>
            <a:r>
              <a:rPr lang="fr-FR" sz="2800" dirty="0" err="1">
                <a:latin typeface="Times New Roman"/>
                <a:ea typeface="SimSun"/>
              </a:rPr>
              <a:t>bài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thơ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này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em</a:t>
            </a:r>
            <a:r>
              <a:rPr lang="fr-FR" sz="2800" dirty="0">
                <a:latin typeface="Times New Roman"/>
                <a:ea typeface="SimSun"/>
              </a:rPr>
              <a:t> bé </a:t>
            </a:r>
            <a:r>
              <a:rPr lang="fr-FR" sz="2800" dirty="0" err="1">
                <a:latin typeface="Times New Roman"/>
                <a:ea typeface="SimSun"/>
              </a:rPr>
              <a:t>rất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ngoan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biết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rót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nước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mời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bà</a:t>
            </a:r>
            <a:r>
              <a:rPr lang="fr-FR" sz="2800" dirty="0">
                <a:latin typeface="Times New Roman"/>
                <a:ea typeface="SimSun"/>
              </a:rPr>
              <a:t>. </a:t>
            </a:r>
            <a:r>
              <a:rPr lang="fr-FR" sz="2800" dirty="0" err="1">
                <a:latin typeface="Times New Roman"/>
                <a:ea typeface="SimSun"/>
              </a:rPr>
              <a:t>Các</a:t>
            </a:r>
            <a:r>
              <a:rPr lang="fr-FR" sz="2800" dirty="0">
                <a:latin typeface="Times New Roman"/>
                <a:ea typeface="SimSun"/>
              </a:rPr>
              <a:t> con </a:t>
            </a:r>
            <a:r>
              <a:rPr lang="fr-FR" sz="2800" dirty="0" err="1">
                <a:latin typeface="Times New Roman"/>
                <a:ea typeface="SimSun"/>
              </a:rPr>
              <a:t>phải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học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theo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bạn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phải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biết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yêu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thương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giúp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đỡ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mọi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người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thân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trong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gia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đình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vừa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sức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của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mình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các</a:t>
            </a:r>
            <a:r>
              <a:rPr lang="fr-FR" sz="2800" dirty="0">
                <a:latin typeface="Times New Roman"/>
                <a:ea typeface="SimSun"/>
              </a:rPr>
              <a:t> con </a:t>
            </a:r>
            <a:r>
              <a:rPr lang="fr-FR" sz="2800" dirty="0" err="1">
                <a:latin typeface="Times New Roman"/>
                <a:ea typeface="SimSun"/>
              </a:rPr>
              <a:t>nhớ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chưa</a:t>
            </a:r>
            <a:r>
              <a:rPr lang="fr-FR" sz="2800" dirty="0">
                <a:latin typeface="Times New Roman"/>
                <a:ea typeface="SimSun"/>
              </a:rPr>
              <a:t>?</a:t>
            </a:r>
            <a:endParaRPr lang="en-US" sz="2400" dirty="0">
              <a:effectLst/>
              <a:latin typeface="Times New Roman"/>
              <a:ea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966742572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b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74"/>
            <a:ext cx="9144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8200" y="685800"/>
            <a:ext cx="78486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2800" b="1" dirty="0">
                <a:latin typeface="Times New Roman"/>
                <a:ea typeface="SimSun"/>
              </a:rPr>
              <a:t>I/ </a:t>
            </a:r>
            <a:r>
              <a:rPr lang="es-ES" sz="2800" b="1" dirty="0" err="1">
                <a:latin typeface="Times New Roman"/>
                <a:ea typeface="SimSun"/>
              </a:rPr>
              <a:t>Yêu</a:t>
            </a:r>
            <a:r>
              <a:rPr lang="es-ES" sz="2800" b="1" dirty="0">
                <a:latin typeface="Times New Roman"/>
                <a:ea typeface="SimSun"/>
              </a:rPr>
              <a:t> </a:t>
            </a:r>
            <a:r>
              <a:rPr lang="es-ES" sz="2800" b="1" dirty="0" err="1">
                <a:latin typeface="Times New Roman"/>
                <a:ea typeface="SimSun"/>
              </a:rPr>
              <a:t>cầu</a:t>
            </a:r>
            <a:r>
              <a:rPr lang="es-ES" sz="2800" b="1" dirty="0">
                <a:latin typeface="Times New Roman"/>
                <a:ea typeface="SimSun"/>
              </a:rPr>
              <a:t>:</a:t>
            </a:r>
            <a:endParaRPr lang="en-US" sz="2800" dirty="0">
              <a:latin typeface="Times New Roman"/>
              <a:ea typeface="SimSun"/>
            </a:endParaRPr>
          </a:p>
          <a:p>
            <a:pPr algn="just">
              <a:spcAft>
                <a:spcPts val="0"/>
              </a:spcAft>
            </a:pPr>
            <a:r>
              <a:rPr lang="es-ES" sz="2800" b="1" dirty="0">
                <a:latin typeface="Times New Roman"/>
                <a:ea typeface="SimSun"/>
              </a:rPr>
              <a:t>1.Kiến </a:t>
            </a:r>
            <a:r>
              <a:rPr lang="es-ES" sz="2800" b="1" dirty="0" err="1">
                <a:latin typeface="Times New Roman"/>
                <a:ea typeface="SimSun"/>
              </a:rPr>
              <a:t>thức</a:t>
            </a:r>
            <a:r>
              <a:rPr lang="es-ES" sz="2800" b="1" dirty="0">
                <a:latin typeface="Times New Roman"/>
                <a:ea typeface="SimSun"/>
              </a:rPr>
              <a:t>.</a:t>
            </a:r>
            <a:endParaRPr lang="en-US" sz="2800" dirty="0">
              <a:latin typeface="Times New Roman"/>
              <a:ea typeface="SimSun"/>
            </a:endParaRPr>
          </a:p>
          <a:p>
            <a:pPr marL="457200" indent="-457200" algn="just">
              <a:spcAft>
                <a:spcPts val="0"/>
              </a:spcAft>
              <a:buFontTx/>
              <a:buChar char="-"/>
            </a:pPr>
            <a:r>
              <a:rPr lang="es-ES" sz="2800" dirty="0" err="1">
                <a:latin typeface="Times New Roman"/>
                <a:ea typeface="SimSun"/>
              </a:rPr>
              <a:t>Trẻ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nhớ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được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tên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bài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thơ</a:t>
            </a:r>
            <a:r>
              <a:rPr lang="es-ES" sz="2800" dirty="0">
                <a:latin typeface="Times New Roman"/>
                <a:ea typeface="SimSun"/>
              </a:rPr>
              <a:t>, </a:t>
            </a:r>
            <a:r>
              <a:rPr lang="es-ES" sz="2800" dirty="0" err="1">
                <a:latin typeface="Times New Roman"/>
                <a:ea typeface="SimSun"/>
              </a:rPr>
              <a:t>tên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tác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giả</a:t>
            </a:r>
            <a:r>
              <a:rPr lang="es-ES" sz="2800" dirty="0">
                <a:latin typeface="Times New Roman"/>
                <a:ea typeface="SimSun"/>
              </a:rPr>
              <a:t>, </a:t>
            </a:r>
            <a:r>
              <a:rPr lang="es-ES" sz="2800" dirty="0" err="1">
                <a:latin typeface="Times New Roman"/>
                <a:ea typeface="SimSun"/>
              </a:rPr>
              <a:t>hiểu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nội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dung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bài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thơ</a:t>
            </a:r>
            <a:r>
              <a:rPr lang="es-ES" sz="2800" dirty="0">
                <a:latin typeface="Times New Roman"/>
                <a:ea typeface="SimSun"/>
              </a:rPr>
              <a:t> “ </a:t>
            </a:r>
            <a:r>
              <a:rPr lang="es-ES" sz="2800" dirty="0" err="1">
                <a:latin typeface="Times New Roman"/>
                <a:ea typeface="SimSun"/>
              </a:rPr>
              <a:t>Lấy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tăm</a:t>
            </a:r>
            <a:r>
              <a:rPr lang="es-ES" sz="2800" dirty="0">
                <a:latin typeface="Times New Roman"/>
                <a:ea typeface="SimSun"/>
              </a:rPr>
              <a:t> cho </a:t>
            </a:r>
            <a:r>
              <a:rPr lang="es-ES" sz="2800" dirty="0" err="1">
                <a:latin typeface="Times New Roman"/>
                <a:ea typeface="SimSun"/>
              </a:rPr>
              <a:t>bà</a:t>
            </a:r>
            <a:r>
              <a:rPr lang="es-ES" sz="2800" dirty="0">
                <a:latin typeface="Times New Roman"/>
                <a:ea typeface="SimSun"/>
              </a:rPr>
              <a:t>” </a:t>
            </a:r>
          </a:p>
          <a:p>
            <a:pPr marL="457200" indent="-457200" algn="just">
              <a:spcAft>
                <a:spcPts val="0"/>
              </a:spcAft>
              <a:buFontTx/>
              <a:buChar char="-"/>
            </a:pPr>
            <a:r>
              <a:rPr lang="de-DE" sz="2800" i="1" dirty="0">
                <a:latin typeface="Times New Roman"/>
                <a:ea typeface="Times New Roman"/>
              </a:rPr>
              <a:t>+ Trẻ đọc thuộc bài thơ to rõ ràng, diễn cảm .</a:t>
            </a:r>
            <a:endParaRPr lang="en-US" sz="2800" dirty="0">
              <a:latin typeface="Times New Roman"/>
              <a:ea typeface="SimSun"/>
            </a:endParaRPr>
          </a:p>
          <a:p>
            <a:pPr algn="just">
              <a:spcAft>
                <a:spcPts val="0"/>
              </a:spcAft>
            </a:pPr>
            <a:r>
              <a:rPr lang="es-ES" sz="2800" dirty="0">
                <a:latin typeface="Times New Roman"/>
                <a:ea typeface="SimSun"/>
              </a:rPr>
              <a:t>- </a:t>
            </a:r>
            <a:r>
              <a:rPr lang="es-ES" sz="2800" dirty="0" err="1">
                <a:latin typeface="Times New Roman"/>
                <a:ea typeface="SimSun"/>
              </a:rPr>
              <a:t>Trẻ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hiểu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được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nội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dung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bài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thơ</a:t>
            </a:r>
            <a:r>
              <a:rPr lang="es-ES" sz="2800" dirty="0">
                <a:latin typeface="Times New Roman"/>
                <a:ea typeface="SimSun"/>
              </a:rPr>
              <a:t>, </a:t>
            </a:r>
            <a:r>
              <a:rPr lang="es-ES" sz="2800" dirty="0" err="1">
                <a:latin typeface="Times New Roman"/>
                <a:ea typeface="SimSun"/>
              </a:rPr>
              <a:t>cảm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nhận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được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âm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điệu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vui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tươi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của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bài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thơ</a:t>
            </a:r>
            <a:r>
              <a:rPr lang="es-ES" sz="2800" dirty="0">
                <a:latin typeface="Times New Roman"/>
                <a:ea typeface="SimSun"/>
              </a:rPr>
              <a:t>, </a:t>
            </a:r>
            <a:r>
              <a:rPr lang="es-ES" sz="2800" dirty="0" err="1">
                <a:latin typeface="Times New Roman"/>
                <a:ea typeface="SimSun"/>
              </a:rPr>
              <a:t>trả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lời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được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các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câu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hỏi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của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cô</a:t>
            </a:r>
            <a:r>
              <a:rPr lang="es-ES" sz="2800" dirty="0">
                <a:latin typeface="Times New Roman"/>
                <a:ea typeface="SimSun"/>
              </a:rPr>
              <a:t>, </a:t>
            </a:r>
            <a:r>
              <a:rPr lang="es-ES" sz="2800" dirty="0" err="1">
                <a:latin typeface="Times New Roman"/>
                <a:ea typeface="SimSun"/>
              </a:rPr>
              <a:t>biết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đọc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thơ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theo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nhiều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hình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thức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khác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nhau</a:t>
            </a:r>
            <a:r>
              <a:rPr lang="es-ES" sz="2800" dirty="0">
                <a:latin typeface="Times New Roman"/>
                <a:ea typeface="SimSun"/>
              </a:rPr>
              <a:t>.</a:t>
            </a:r>
            <a:endParaRPr lang="en-US" sz="2800" dirty="0">
              <a:latin typeface="Times New Roman"/>
              <a:ea typeface="SimSun"/>
            </a:endParaRPr>
          </a:p>
          <a:p>
            <a:pPr algn="just">
              <a:spcAft>
                <a:spcPts val="0"/>
              </a:spcAft>
            </a:pPr>
            <a:r>
              <a:rPr lang="es-ES" sz="2800" dirty="0">
                <a:latin typeface="Times New Roman"/>
                <a:ea typeface="SimSun"/>
              </a:rPr>
              <a:t>+ </a:t>
            </a:r>
            <a:r>
              <a:rPr lang="es-ES" sz="2800" dirty="0" err="1">
                <a:latin typeface="Times New Roman"/>
                <a:ea typeface="SimSun"/>
              </a:rPr>
              <a:t>Trẻ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nói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được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trong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câu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truyện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có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mấy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nhân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vật</a:t>
            </a:r>
            <a:r>
              <a:rPr lang="es-ES" sz="2800" dirty="0">
                <a:latin typeface="Times New Roman"/>
                <a:ea typeface="SimSun"/>
              </a:rPr>
              <a:t>.</a:t>
            </a:r>
            <a:endParaRPr lang="en-US" sz="2800" dirty="0">
              <a:latin typeface="Times New Roman"/>
              <a:ea typeface="SimSun"/>
            </a:endParaRPr>
          </a:p>
          <a:p>
            <a:pPr algn="just">
              <a:spcAft>
                <a:spcPts val="0"/>
              </a:spcAft>
            </a:pPr>
            <a:r>
              <a:rPr lang="es-ES" sz="2800" b="1" dirty="0">
                <a:latin typeface="Times New Roman"/>
                <a:ea typeface="SimSun"/>
              </a:rPr>
              <a:t>2.Kỹ </a:t>
            </a:r>
            <a:r>
              <a:rPr lang="es-ES" sz="2800" b="1" dirty="0" err="1">
                <a:latin typeface="Times New Roman"/>
                <a:ea typeface="SimSun"/>
              </a:rPr>
              <a:t>năng</a:t>
            </a:r>
            <a:r>
              <a:rPr lang="es-ES" sz="2800" b="1" dirty="0">
                <a:latin typeface="Times New Roman"/>
                <a:ea typeface="SimSun"/>
              </a:rPr>
              <a:t>.</a:t>
            </a:r>
            <a:endParaRPr lang="en-US" sz="2800" dirty="0">
              <a:latin typeface="Times New Roman"/>
              <a:ea typeface="SimSun"/>
            </a:endParaRPr>
          </a:p>
          <a:p>
            <a:pPr algn="just">
              <a:spcAft>
                <a:spcPts val="0"/>
              </a:spcAft>
            </a:pPr>
            <a:r>
              <a:rPr lang="es-ES" sz="2800" dirty="0">
                <a:latin typeface="Times New Roman"/>
                <a:ea typeface="SimSun"/>
              </a:rPr>
              <a:t>- </a:t>
            </a:r>
            <a:r>
              <a:rPr lang="es-ES" sz="2800" dirty="0" err="1">
                <a:latin typeface="Times New Roman"/>
                <a:ea typeface="SimSun"/>
              </a:rPr>
              <a:t>Trẻ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đọc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thơ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diễn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cảm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biết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thể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hiện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ngữ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điệu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giọng</a:t>
            </a:r>
            <a:r>
              <a:rPr lang="es-ES" sz="2800" dirty="0">
                <a:latin typeface="Times New Roman"/>
                <a:ea typeface="SimSun"/>
              </a:rPr>
              <a:t>.</a:t>
            </a:r>
            <a:endParaRPr lang="en-US" sz="2800" dirty="0">
              <a:latin typeface="Times New Roman"/>
              <a:ea typeface="SimSun"/>
            </a:endParaRPr>
          </a:p>
          <a:p>
            <a:pPr algn="just">
              <a:spcAft>
                <a:spcPts val="0"/>
              </a:spcAft>
            </a:pPr>
            <a:r>
              <a:rPr lang="es-ES" sz="2800" dirty="0">
                <a:latin typeface="Times New Roman"/>
                <a:ea typeface="SimSun"/>
              </a:rPr>
              <a:t>- </a:t>
            </a:r>
            <a:r>
              <a:rPr lang="es-ES" sz="2800" dirty="0" err="1">
                <a:latin typeface="Times New Roman"/>
                <a:ea typeface="SimSun"/>
              </a:rPr>
              <a:t>Rèn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luyện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kĩ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năng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đọc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thơ</a:t>
            </a:r>
            <a:r>
              <a:rPr lang="es-ES" sz="2800" dirty="0">
                <a:latin typeface="Times New Roman"/>
                <a:ea typeface="SimSun"/>
              </a:rPr>
              <a:t>  </a:t>
            </a:r>
            <a:r>
              <a:rPr lang="es-ES" sz="2800" dirty="0" err="1">
                <a:latin typeface="Times New Roman"/>
                <a:ea typeface="SimSun"/>
              </a:rPr>
              <a:t>diễn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đạt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rõ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ràng</a:t>
            </a:r>
            <a:r>
              <a:rPr lang="es-ES" sz="2800" dirty="0">
                <a:latin typeface="Times New Roman"/>
                <a:ea typeface="SimSun"/>
              </a:rPr>
              <a:t>, </a:t>
            </a:r>
            <a:r>
              <a:rPr lang="es-ES" sz="2800" dirty="0" err="1">
                <a:latin typeface="Times New Roman"/>
                <a:ea typeface="SimSun"/>
              </a:rPr>
              <a:t>đúng</a:t>
            </a:r>
            <a:r>
              <a:rPr lang="es-ES" sz="2800" dirty="0">
                <a:latin typeface="Times New Roman"/>
                <a:ea typeface="SimSun"/>
              </a:rPr>
              <a:t> ý, </a:t>
            </a:r>
            <a:r>
              <a:rPr lang="es-ES" sz="2800" dirty="0" err="1">
                <a:latin typeface="Times New Roman"/>
                <a:ea typeface="SimSun"/>
              </a:rPr>
              <a:t>mạch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lạc</a:t>
            </a:r>
            <a:r>
              <a:rPr lang="es-ES" sz="2800" dirty="0">
                <a:latin typeface="Times New Roman"/>
                <a:ea typeface="SimSun"/>
              </a:rPr>
              <a:t>.</a:t>
            </a:r>
            <a:endParaRPr lang="en-US" sz="2800" dirty="0">
              <a:latin typeface="Times New Roman"/>
              <a:ea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3830137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2122191921_hinh-nen-cay-co-bong-hoa-bu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95400" y="1219200"/>
            <a:ext cx="6553200" cy="138499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>
              <a:spcAft>
                <a:spcPts val="0"/>
              </a:spcAft>
            </a:pPr>
            <a:r>
              <a:rPr lang="fr-FR" sz="2800" b="1" dirty="0">
                <a:latin typeface="Times New Roman"/>
                <a:ea typeface="SimSun"/>
              </a:rPr>
              <a:t>4. </a:t>
            </a:r>
            <a:r>
              <a:rPr lang="fr-FR" sz="2800" b="1" dirty="0" err="1">
                <a:latin typeface="Times New Roman"/>
                <a:ea typeface="SimSun"/>
              </a:rPr>
              <a:t>Hoạt</a:t>
            </a:r>
            <a:r>
              <a:rPr lang="fr-FR" sz="2800" b="1" dirty="0">
                <a:latin typeface="Times New Roman"/>
                <a:ea typeface="SimSun"/>
              </a:rPr>
              <a:t> </a:t>
            </a:r>
            <a:r>
              <a:rPr lang="fr-FR" sz="2800" b="1" dirty="0" err="1">
                <a:latin typeface="Times New Roman"/>
                <a:ea typeface="SimSun"/>
              </a:rPr>
              <a:t>động</a:t>
            </a:r>
            <a:r>
              <a:rPr lang="fr-FR" sz="2800" b="1" dirty="0">
                <a:latin typeface="Times New Roman"/>
                <a:ea typeface="SimSun"/>
              </a:rPr>
              <a:t> 4 : </a:t>
            </a:r>
            <a:r>
              <a:rPr lang="fr-FR" sz="2800" b="1" dirty="0" err="1">
                <a:latin typeface="Times New Roman"/>
                <a:ea typeface="SimSun"/>
              </a:rPr>
              <a:t>Áp</a:t>
            </a:r>
            <a:r>
              <a:rPr lang="fr-FR" sz="2800" b="1" dirty="0">
                <a:latin typeface="Times New Roman"/>
                <a:ea typeface="SimSun"/>
              </a:rPr>
              <a:t> </a:t>
            </a:r>
            <a:r>
              <a:rPr lang="fr-FR" sz="2800" b="1" dirty="0" err="1">
                <a:latin typeface="Times New Roman"/>
                <a:ea typeface="SimSun"/>
              </a:rPr>
              <a:t>dụng</a:t>
            </a:r>
            <a:r>
              <a:rPr lang="fr-FR" sz="2800" b="1" dirty="0">
                <a:latin typeface="Times New Roman"/>
                <a:ea typeface="SimSun"/>
              </a:rPr>
              <a:t> </a:t>
            </a:r>
            <a:r>
              <a:rPr lang="fr-FR" sz="2800" b="1" dirty="0" err="1">
                <a:latin typeface="Times New Roman"/>
                <a:ea typeface="SimSun"/>
              </a:rPr>
              <a:t>cụ</a:t>
            </a:r>
            <a:r>
              <a:rPr lang="fr-FR" sz="2800" b="1" dirty="0">
                <a:latin typeface="Times New Roman"/>
                <a:ea typeface="SimSun"/>
              </a:rPr>
              <a:t> </a:t>
            </a:r>
            <a:r>
              <a:rPr lang="fr-FR" sz="2800" b="1" dirty="0" err="1">
                <a:latin typeface="Times New Roman"/>
                <a:ea typeface="SimSun"/>
              </a:rPr>
              <a:t>thể</a:t>
            </a:r>
            <a:endParaRPr lang="en-US" sz="2800" dirty="0">
              <a:latin typeface="Times New Roman"/>
              <a:ea typeface="SimSun"/>
            </a:endParaRPr>
          </a:p>
          <a:p>
            <a:pPr algn="just">
              <a:spcAft>
                <a:spcPts val="0"/>
              </a:spcAft>
            </a:pPr>
            <a:r>
              <a:rPr lang="fr-FR" sz="2800" b="1" dirty="0">
                <a:latin typeface="Times New Roman"/>
                <a:ea typeface="SimSun"/>
              </a:rPr>
              <a:t>*</a:t>
            </a:r>
            <a:r>
              <a:rPr lang="fr-FR" sz="2800" b="1" dirty="0" err="1">
                <a:latin typeface="Times New Roman"/>
                <a:ea typeface="SimSun"/>
              </a:rPr>
              <a:t>Dạy</a:t>
            </a:r>
            <a:r>
              <a:rPr lang="fr-FR" sz="2800" b="1" dirty="0">
                <a:latin typeface="Times New Roman"/>
                <a:ea typeface="SimSun"/>
              </a:rPr>
              <a:t> </a:t>
            </a:r>
            <a:r>
              <a:rPr lang="fr-FR" sz="2800" b="1" dirty="0" err="1">
                <a:latin typeface="Times New Roman"/>
                <a:ea typeface="SimSun"/>
              </a:rPr>
              <a:t>thơ</a:t>
            </a:r>
            <a:r>
              <a:rPr lang="fr-FR" sz="2800" b="1" dirty="0">
                <a:latin typeface="Times New Roman"/>
                <a:ea typeface="SimSun"/>
              </a:rPr>
              <a:t>:</a:t>
            </a:r>
          </a:p>
          <a:p>
            <a:pPr algn="just">
              <a:spcAft>
                <a:spcPts val="0"/>
              </a:spcAft>
            </a:pPr>
            <a:r>
              <a:rPr lang="fr-FR" sz="2800" dirty="0">
                <a:latin typeface="Times New Roman"/>
                <a:ea typeface="SimSun"/>
              </a:rPr>
              <a:t>+ </a:t>
            </a:r>
            <a:r>
              <a:rPr lang="fr-FR" sz="2800" dirty="0" err="1">
                <a:latin typeface="Times New Roman"/>
                <a:ea typeface="SimSun"/>
              </a:rPr>
              <a:t>Lớp</a:t>
            </a:r>
            <a:r>
              <a:rPr lang="fr-FR" sz="2800" dirty="0">
                <a:latin typeface="Times New Roman"/>
                <a:ea typeface="SimSun"/>
              </a:rPr>
              <a:t>, </a:t>
            </a:r>
            <a:r>
              <a:rPr lang="fr-FR" sz="2800" dirty="0" err="1">
                <a:latin typeface="Times New Roman"/>
                <a:ea typeface="SimSun"/>
              </a:rPr>
              <a:t>cá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nhân</a:t>
            </a:r>
            <a:r>
              <a:rPr lang="fr-FR" sz="2800" dirty="0">
                <a:latin typeface="Times New Roman"/>
                <a:ea typeface="SimSun"/>
              </a:rPr>
              <a:t>, </a:t>
            </a:r>
            <a:r>
              <a:rPr lang="fr-FR" sz="2800" dirty="0" err="1">
                <a:latin typeface="Times New Roman"/>
                <a:ea typeface="SimSun"/>
              </a:rPr>
              <a:t>tổ</a:t>
            </a:r>
            <a:r>
              <a:rPr lang="fr-FR" sz="2800" dirty="0">
                <a:latin typeface="Times New Roman"/>
                <a:ea typeface="SimSun"/>
              </a:rPr>
              <a:t>, </a:t>
            </a:r>
            <a:r>
              <a:rPr lang="fr-FR" sz="2800" dirty="0" err="1">
                <a:latin typeface="Times New Roman"/>
                <a:ea typeface="SimSun"/>
              </a:rPr>
              <a:t>nhóm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đọc</a:t>
            </a:r>
            <a:endParaRPr lang="fr-FR" sz="2800" dirty="0">
              <a:latin typeface="Times New Roman"/>
              <a:ea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147273634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7" name="Picture 5" descr="049~0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5200" y="0"/>
            <a:ext cx="17526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28" name="Picture 7" descr="xsgs_1602579464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3186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29" name="Picture 8" descr="fgtdht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228600"/>
            <a:ext cx="85344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30" name="Picture 10" descr="gif_icon06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00200" y="51054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31" name="Picture 12" descr="xsgs_1600246855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38600" y="1828800"/>
            <a:ext cx="769938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32" name="Picture 14" descr="xsgs_1600246855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2391009">
            <a:off x="5770563" y="1427163"/>
            <a:ext cx="63182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33" name="Picture 15" descr="xsgs_1600246855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106591">
            <a:off x="2003425" y="1498600"/>
            <a:ext cx="49847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34" name="Picture 16" descr="xsgs_1600246855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2553596">
            <a:off x="1219200" y="1295400"/>
            <a:ext cx="407988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35" name="Picture 18" descr="xsgs_1601016888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77000" y="3048000"/>
            <a:ext cx="976313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36" name="Picture 19" descr="xsgs_1601016888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351719">
            <a:off x="6934200" y="3733800"/>
            <a:ext cx="7270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37" name="Picture 25" descr="valentine119">
            <a:hlinkClick r:id="rId10"/>
          </p:cNvPr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-137436">
            <a:off x="4191000" y="3200400"/>
            <a:ext cx="476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38" name="Picture 27" descr="valentine211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276600" y="37465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39" name="Picture 29" descr="gif_icon114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553200" y="11430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40" name="Picture 30" descr="gif_icon114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400800" y="15240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41" name="Picture 31" descr="gif_icon114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43000" y="12192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42" name="Picture 32" descr="gif_icon114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286000" y="12954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43" name="Picture 13" descr="xsgs_1600246855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267402">
            <a:off x="3124200" y="1828800"/>
            <a:ext cx="5111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44" name="Picture 34" descr="valentine68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rot="-1583702">
            <a:off x="990600" y="54864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45" name="Picture 36" descr="valentine42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962400" y="59436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46" name="Picture 38" descr="valentine139"/>
          <p:cNvPicPr>
            <a:picLocks noChangeAspect="1" noChangeArrowheads="1" noCrop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 rot="2732431">
            <a:off x="1981200" y="2057400"/>
            <a:ext cx="476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47" name="Picture 39" descr="valentine139"/>
          <p:cNvPicPr>
            <a:picLocks noChangeAspect="1" noChangeArrowheads="1" noCrop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 rot="1118065">
            <a:off x="5029200" y="1295400"/>
            <a:ext cx="476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48" name="Picture 40" descr="valentine139"/>
          <p:cNvPicPr>
            <a:picLocks noChangeAspect="1" noChangeArrowheads="1" noCrop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 rot="2732431">
            <a:off x="5943600" y="236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49" name="Picture 41" descr="valentine139"/>
          <p:cNvPicPr>
            <a:picLocks noChangeAspect="1" noChangeArrowheads="1" noCrop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 rot="-3032881">
            <a:off x="3657600" y="1752600"/>
            <a:ext cx="476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50" name="Picture 43" descr="valentine117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876800" y="527685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51" name="Picture 47" descr="gif_icon380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943600" y="497205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52" name="Picture 49" descr="gif_icon361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324600" y="12954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53" name="Picture 51" descr="gif_icon268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5638800" y="60198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54" name="Picture 53" descr="gif_icon028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5181600" y="59436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55" name="Picture 55" descr="gif_icon069"/>
          <p:cNvPicPr>
            <a:picLocks noChangeAspect="1" noChangeArrowheads="1" noCrop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4876800" y="61722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56" name="Picture 57" descr="gif_icon237"/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5410200" y="62484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57" name="Picture 59" descr="valentine136">
            <a:hlinkClick r:id="rId10"/>
          </p:cNvPr>
          <p:cNvPicPr>
            <a:picLocks noChangeAspect="1" noChangeArrowheads="1" noCrop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1371600" y="36576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58" name="Picture 70" descr="52771237318629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5867400" y="1752600"/>
            <a:ext cx="762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59" name="Picture 71" descr="98771237318627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5334000" y="3810000"/>
            <a:ext cx="528638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1576796"/>
      </p:ext>
    </p:extLst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30gndopiqlbonz204u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47800" y="920621"/>
            <a:ext cx="647699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2800" dirty="0">
                <a:latin typeface="Times New Roman"/>
                <a:ea typeface="SimSun"/>
              </a:rPr>
              <a:t>* </a:t>
            </a:r>
            <a:r>
              <a:rPr lang="fr-FR" sz="2800" dirty="0" err="1">
                <a:latin typeface="Times New Roman"/>
                <a:ea typeface="SimSun"/>
              </a:rPr>
              <a:t>Phần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thi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thứ</a:t>
            </a:r>
            <a:r>
              <a:rPr lang="fr-FR" sz="2800" dirty="0">
                <a:latin typeface="Times New Roman"/>
                <a:ea typeface="SimSun"/>
              </a:rPr>
              <a:t> 3: </a:t>
            </a:r>
            <a:r>
              <a:rPr lang="fr-FR" sz="2800" dirty="0" err="1">
                <a:latin typeface="Times New Roman"/>
                <a:ea typeface="SimSun"/>
              </a:rPr>
              <a:t>Thử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tài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của</a:t>
            </a:r>
            <a:r>
              <a:rPr lang="fr-FR" sz="2800" dirty="0">
                <a:latin typeface="Times New Roman"/>
                <a:ea typeface="SimSun"/>
              </a:rPr>
              <a:t> bé</a:t>
            </a:r>
            <a:endParaRPr lang="en-US" sz="2800" dirty="0">
              <a:latin typeface="Times New Roman"/>
              <a:ea typeface="SimSun"/>
            </a:endParaRPr>
          </a:p>
          <a:p>
            <a:pPr algn="just">
              <a:spcAft>
                <a:spcPts val="0"/>
              </a:spcAft>
            </a:pPr>
            <a:r>
              <a:rPr lang="fr-FR" sz="2800" b="1" dirty="0">
                <a:latin typeface="Times New Roman"/>
                <a:ea typeface="SimSun"/>
              </a:rPr>
              <a:t>* </a:t>
            </a:r>
            <a:r>
              <a:rPr lang="fr-FR" sz="2800" b="1" dirty="0" err="1">
                <a:latin typeface="Times New Roman"/>
                <a:ea typeface="SimSun"/>
              </a:rPr>
              <a:t>Trò</a:t>
            </a:r>
            <a:r>
              <a:rPr lang="fr-FR" sz="2800" b="1" dirty="0">
                <a:latin typeface="Times New Roman"/>
                <a:ea typeface="SimSun"/>
              </a:rPr>
              <a:t> </a:t>
            </a:r>
            <a:r>
              <a:rPr lang="fr-FR" sz="2800" b="1" dirty="0" err="1">
                <a:latin typeface="Times New Roman"/>
                <a:ea typeface="SimSun"/>
              </a:rPr>
              <a:t>chơi</a:t>
            </a:r>
            <a:r>
              <a:rPr lang="fr-FR" sz="2800" b="1" dirty="0">
                <a:latin typeface="Times New Roman"/>
                <a:ea typeface="SimSun"/>
              </a:rPr>
              <a:t>: Ai </a:t>
            </a:r>
            <a:r>
              <a:rPr lang="fr-FR" sz="2800" b="1" dirty="0" err="1">
                <a:latin typeface="Times New Roman"/>
                <a:ea typeface="SimSun"/>
              </a:rPr>
              <a:t>nhanh</a:t>
            </a:r>
            <a:r>
              <a:rPr lang="fr-FR" sz="2800" b="1" dirty="0">
                <a:latin typeface="Times New Roman"/>
                <a:ea typeface="SimSun"/>
              </a:rPr>
              <a:t> </a:t>
            </a:r>
            <a:r>
              <a:rPr lang="fr-FR" sz="2800" b="1" dirty="0" err="1">
                <a:latin typeface="Times New Roman"/>
                <a:ea typeface="SimSun"/>
              </a:rPr>
              <a:t>nhất</a:t>
            </a:r>
            <a:endParaRPr lang="en-US" sz="2800" dirty="0">
              <a:latin typeface="Times New Roman"/>
              <a:ea typeface="SimSun"/>
            </a:endParaRPr>
          </a:p>
          <a:p>
            <a:pPr algn="just">
              <a:spcAft>
                <a:spcPts val="0"/>
              </a:spcAft>
            </a:pPr>
            <a:r>
              <a:rPr lang="fr-FR" sz="2800" dirty="0">
                <a:latin typeface="Times New Roman"/>
                <a:ea typeface="SimSun"/>
              </a:rPr>
              <a:t>- </a:t>
            </a:r>
            <a:r>
              <a:rPr lang="fr-FR" sz="2800" dirty="0" err="1">
                <a:latin typeface="Times New Roman"/>
                <a:ea typeface="SimSun"/>
              </a:rPr>
              <a:t>Cách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chơi</a:t>
            </a:r>
            <a:r>
              <a:rPr lang="fr-FR" sz="2800" dirty="0">
                <a:latin typeface="Times New Roman"/>
                <a:ea typeface="SimSun"/>
              </a:rPr>
              <a:t>: </a:t>
            </a:r>
            <a:r>
              <a:rPr lang="fr-FR" sz="2800" dirty="0" err="1">
                <a:latin typeface="Times New Roman"/>
                <a:ea typeface="SimSun"/>
              </a:rPr>
              <a:t>Cô</a:t>
            </a:r>
            <a:r>
              <a:rPr lang="fr-FR" sz="2800" dirty="0">
                <a:latin typeface="Times New Roman"/>
                <a:ea typeface="SimSun"/>
              </a:rPr>
              <a:t> chia </a:t>
            </a:r>
            <a:r>
              <a:rPr lang="fr-FR" sz="2800" dirty="0" err="1">
                <a:latin typeface="Times New Roman"/>
                <a:ea typeface="SimSun"/>
              </a:rPr>
              <a:t>lớp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thành</a:t>
            </a:r>
            <a:r>
              <a:rPr lang="fr-FR" sz="2800" dirty="0">
                <a:latin typeface="Times New Roman"/>
                <a:ea typeface="SimSun"/>
              </a:rPr>
              <a:t> 2 </a:t>
            </a:r>
            <a:r>
              <a:rPr lang="fr-FR" sz="2800" dirty="0" err="1">
                <a:latin typeface="Times New Roman"/>
                <a:ea typeface="SimSun"/>
              </a:rPr>
              <a:t>đội</a:t>
            </a:r>
            <a:r>
              <a:rPr lang="fr-FR" sz="2800" dirty="0">
                <a:latin typeface="Times New Roman"/>
                <a:ea typeface="SimSun"/>
              </a:rPr>
              <a:t>. </a:t>
            </a:r>
            <a:r>
              <a:rPr lang="fr-FR" sz="2800" dirty="0" err="1">
                <a:latin typeface="Times New Roman"/>
                <a:ea typeface="SimSun"/>
              </a:rPr>
              <a:t>Phía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trên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cô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có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nhiều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món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quà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tặng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cho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bà</a:t>
            </a:r>
            <a:r>
              <a:rPr lang="fr-FR" sz="2800" dirty="0">
                <a:latin typeface="Times New Roman"/>
                <a:ea typeface="SimSun"/>
              </a:rPr>
              <a:t>. </a:t>
            </a:r>
            <a:r>
              <a:rPr lang="fr-FR" sz="2800" dirty="0" err="1">
                <a:latin typeface="Times New Roman"/>
                <a:ea typeface="SimSun"/>
              </a:rPr>
              <a:t>Mỗi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đội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sẽ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đi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trong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đường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hẹp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lấy</a:t>
            </a:r>
            <a:r>
              <a:rPr lang="fr-FR" sz="2800" dirty="0">
                <a:latin typeface="Times New Roman"/>
                <a:ea typeface="SimSun"/>
              </a:rPr>
              <a:t> 1 </a:t>
            </a:r>
            <a:r>
              <a:rPr lang="fr-FR" sz="2800" dirty="0" err="1">
                <a:latin typeface="Times New Roman"/>
                <a:ea typeface="SimSun"/>
              </a:rPr>
              <a:t>món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quà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về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tặng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cho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bà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của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mình</a:t>
            </a:r>
            <a:r>
              <a:rPr lang="fr-FR" sz="2800" dirty="0">
                <a:latin typeface="Times New Roman"/>
                <a:ea typeface="SimSun"/>
              </a:rPr>
              <a:t>.</a:t>
            </a:r>
            <a:endParaRPr lang="en-US" sz="2800" dirty="0">
              <a:latin typeface="Times New Roman"/>
              <a:ea typeface="SimSun"/>
            </a:endParaRPr>
          </a:p>
          <a:p>
            <a:pPr algn="just">
              <a:spcAft>
                <a:spcPts val="0"/>
              </a:spcAft>
            </a:pPr>
            <a:r>
              <a:rPr lang="fr-FR" sz="2800" dirty="0">
                <a:latin typeface="Times New Roman"/>
                <a:ea typeface="SimSun"/>
              </a:rPr>
              <a:t> - </a:t>
            </a:r>
            <a:r>
              <a:rPr lang="fr-FR" sz="2800" dirty="0" err="1">
                <a:latin typeface="Times New Roman"/>
                <a:ea typeface="SimSun"/>
              </a:rPr>
              <a:t>Luật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chơi</a:t>
            </a:r>
            <a:r>
              <a:rPr lang="fr-FR" sz="2800" dirty="0">
                <a:latin typeface="Times New Roman"/>
                <a:ea typeface="SimSun"/>
              </a:rPr>
              <a:t>: </a:t>
            </a:r>
            <a:r>
              <a:rPr lang="fr-FR" sz="2800" dirty="0" err="1">
                <a:latin typeface="Times New Roman"/>
                <a:ea typeface="SimSun"/>
              </a:rPr>
              <a:t>Trong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vòng</a:t>
            </a:r>
            <a:r>
              <a:rPr lang="fr-FR" sz="2800" dirty="0">
                <a:latin typeface="Times New Roman"/>
                <a:ea typeface="SimSun"/>
              </a:rPr>
              <a:t> 1 </a:t>
            </a:r>
            <a:r>
              <a:rPr lang="fr-FR" sz="2800" dirty="0" err="1">
                <a:latin typeface="Times New Roman"/>
                <a:ea typeface="SimSun"/>
              </a:rPr>
              <a:t>đoạn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nhạc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đội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nào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lấy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được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nhiều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món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quà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tặng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cho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bà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đội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đó</a:t>
            </a:r>
            <a:r>
              <a:rPr lang="fr-FR" sz="2800" dirty="0">
                <a:latin typeface="Times New Roman"/>
                <a:ea typeface="SimSun"/>
              </a:rPr>
              <a:t> là </a:t>
            </a:r>
            <a:r>
              <a:rPr lang="fr-FR" sz="2800" dirty="0" err="1">
                <a:latin typeface="Times New Roman"/>
                <a:ea typeface="SimSun"/>
              </a:rPr>
              <a:t>đội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chiến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thắng</a:t>
            </a:r>
            <a:r>
              <a:rPr lang="fr-FR" sz="2800" dirty="0">
                <a:latin typeface="Times New Roman"/>
                <a:ea typeface="SimSun"/>
              </a:rPr>
              <a:t>.</a:t>
            </a:r>
            <a:endParaRPr lang="en-US" sz="2800" dirty="0">
              <a:effectLst/>
              <a:latin typeface="Times New Roman"/>
              <a:ea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1614851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images 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66801" y="1371600"/>
            <a:ext cx="739832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800" b="1" dirty="0">
                <a:latin typeface="Times New Roman"/>
                <a:ea typeface="SimSun"/>
              </a:rPr>
              <a:t>5. Hoạt động 5 : Đánh giá</a:t>
            </a:r>
            <a:endParaRPr lang="en-US" sz="2800" dirty="0">
              <a:latin typeface="Times New Roman"/>
              <a:ea typeface="SimSun"/>
            </a:endParaRPr>
          </a:p>
          <a:p>
            <a:pPr algn="just">
              <a:spcAft>
                <a:spcPts val="0"/>
              </a:spcAft>
            </a:pPr>
            <a:r>
              <a:rPr lang="vi-VN" sz="2800" dirty="0">
                <a:latin typeface="Times New Roman"/>
                <a:ea typeface="SimSun"/>
              </a:rPr>
              <a:t>- Cô và các con vừa học bài thơ gì?</a:t>
            </a:r>
            <a:endParaRPr lang="en-US" sz="2800" dirty="0">
              <a:latin typeface="Times New Roman"/>
              <a:ea typeface="SimSun"/>
            </a:endParaRPr>
          </a:p>
          <a:p>
            <a:pPr algn="just">
              <a:spcAft>
                <a:spcPts val="0"/>
              </a:spcAft>
            </a:pPr>
            <a:r>
              <a:rPr lang="vi-VN" sz="2800" dirty="0">
                <a:latin typeface="Times New Roman"/>
                <a:ea typeface="SimSun"/>
              </a:rPr>
              <a:t>- Bạn nào giỏi đọc lại bài thơ cho cô và bạn xem ?</a:t>
            </a:r>
            <a:endParaRPr lang="en-US" sz="2800" dirty="0">
              <a:latin typeface="Times New Roman"/>
              <a:ea typeface="SimSun"/>
            </a:endParaRPr>
          </a:p>
          <a:p>
            <a:r>
              <a:rPr lang="vi-VN" sz="2800" dirty="0">
                <a:latin typeface="Times New Roman"/>
                <a:ea typeface="SimSun"/>
              </a:rPr>
              <a:t>=&gt; Kết thúc:  Hát bài “Cháu yêu bà”.</a:t>
            </a:r>
            <a:endParaRPr lang="en-US" sz="2800" dirty="0"/>
          </a:p>
        </p:txBody>
      </p:sp>
      <p:pic>
        <p:nvPicPr>
          <p:cNvPr id="3" name="Cháu Yêu Bà Karaoke Nhạc Thiếu Nhi (Bà Ơi Bà) Karaok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9056.195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5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41987" descr="Copy (2) of !c_lite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523865" y="3186589"/>
            <a:ext cx="6840220" cy="4886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41987" descr="Copy (2) of !c_lite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3214449" y="3213418"/>
            <a:ext cx="6840855" cy="436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41987" descr="Copy (2) of !c_lite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519" y="10795"/>
            <a:ext cx="8359140" cy="6337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44035" descr="Bellcoll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9874">
            <a:off x="7576662" y="507365"/>
            <a:ext cx="997744" cy="1600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44035" descr="Bellcoll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089874">
            <a:off x="555308" y="508000"/>
            <a:ext cx="997744" cy="1600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Picture 43" descr="Ho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3519" y="956311"/>
            <a:ext cx="1657350" cy="2130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43" descr="Ho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8265" y="4402456"/>
            <a:ext cx="1657350" cy="2130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" name="Title 47105" descr="Bloemen08">
            <a:hlinkClick r:id="rId8" action="ppaction://hlinksldjump"/>
          </p:cNvPr>
          <p:cNvPicPr>
            <a:picLocks noGrp="1"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4146" y="5339715"/>
            <a:ext cx="960120" cy="14897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Title 47105" descr="Bloemen08">
            <a:hlinkClick r:id="rId8" action="ppaction://hlinksldjump"/>
          </p:cNvPr>
          <p:cNvPicPr>
            <a:picLocks noGrp="1"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2003" y="4836795"/>
            <a:ext cx="1139190" cy="19926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Title 47105" descr="Bloemen08">
            <a:hlinkClick r:id="rId8" action="ppaction://hlinksldjump"/>
          </p:cNvPr>
          <p:cNvPicPr>
            <a:picLocks noGrp="1"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446" y="5847715"/>
            <a:ext cx="778193" cy="10045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4" name="Picture 55300" descr="0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1193" y="5058729"/>
            <a:ext cx="571500" cy="2581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5" descr="butterflies_flowers_md_wht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6419" y="6104255"/>
            <a:ext cx="868204" cy="7480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5" descr="butterflies_flowers_md_wht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53314" y="5726431"/>
            <a:ext cx="1028700" cy="11118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5" descr="butterflies_flowers_md_wht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31193" y="6000115"/>
            <a:ext cx="800100" cy="852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43" descr="Ho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6916" y="1653541"/>
            <a:ext cx="1657350" cy="2130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43" descr="Ho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0242" y="3623715"/>
            <a:ext cx="1657350" cy="2130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43" descr="Ho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1868" y="2630171"/>
            <a:ext cx="1657350" cy="2130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CẮT QUẢ GÌ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31518" y="1729106"/>
            <a:ext cx="464344" cy="619125"/>
          </a:xfrm>
          <a:prstGeom prst="rect">
            <a:avLst/>
          </a:prstGeom>
        </p:spPr>
      </p:pic>
      <p:sp>
        <p:nvSpPr>
          <p:cNvPr id="24" name="Content Placeholder 2"/>
          <p:cNvSpPr>
            <a:spLocks noGrp="1"/>
          </p:cNvSpPr>
          <p:nvPr>
            <p:ph idx="4294967295"/>
          </p:nvPr>
        </p:nvSpPr>
        <p:spPr>
          <a:xfrm>
            <a:off x="318324" y="813753"/>
            <a:ext cx="8229600" cy="131984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800" b="1" i="1" dirty="0" err="1">
                <a:blipFill>
                  <a:blip r:embed="rId13"/>
                  <a:tile tx="0" ty="0" sx="100000" sy="100000" flip="none" algn="tl"/>
                </a:blip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800" b="1" i="1" dirty="0">
                <a:blipFill>
                  <a:blip r:embed="rId13"/>
                  <a:tile tx="0" ty="0" sx="100000" sy="100000" flip="none" algn="tl"/>
                </a:blip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blipFill>
                  <a:blip r:embed="rId13"/>
                  <a:tile tx="0" ty="0" sx="100000" sy="100000" flip="none" algn="tl"/>
                </a:blip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blipFill>
                  <a:blip r:embed="rId13"/>
                  <a:tile tx="0" ty="0" sx="100000" sy="100000" flip="none" algn="tl"/>
                </a:blip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blipFill>
                  <a:blip r:embed="rId13"/>
                  <a:tile tx="0" ty="0" sx="100000" sy="100000" flip="none" algn="tl"/>
                </a:blip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800" b="1" i="1" dirty="0">
                <a:blipFill>
                  <a:blip r:embed="rId13"/>
                  <a:tile tx="0" ty="0" sx="100000" sy="100000" flip="none" algn="tl"/>
                </a:blip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blipFill>
                  <a:blip r:embed="rId13"/>
                  <a:tile tx="0" ty="0" sx="100000" sy="100000" flip="none" algn="tl"/>
                </a:blip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b="1" i="1" dirty="0">
                <a:blipFill>
                  <a:blip r:embed="rId13"/>
                  <a:tile tx="0" ty="0" sx="100000" sy="100000" flip="none" algn="tl"/>
                </a:blip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blipFill>
                  <a:blip r:embed="rId13"/>
                  <a:tile tx="0" ty="0" sx="100000" sy="100000" flip="none" algn="tl"/>
                </a:blip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i="1" dirty="0">
                <a:blipFill>
                  <a:blip r:embed="rId13"/>
                  <a:tile tx="0" ty="0" sx="100000" sy="100000" flip="none" algn="tl"/>
                </a:blip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blipFill>
                  <a:blip r:embed="rId13"/>
                  <a:tile tx="0" ty="0" sx="100000" sy="100000" flip="none" algn="tl"/>
                </a:blip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>
                <a:blipFill>
                  <a:blip r:embed="rId13"/>
                  <a:tile tx="0" ty="0" sx="100000" sy="100000" flip="none" algn="tl"/>
                </a:blipFill>
                <a:latin typeface="Times New Roman" pitchFamily="18" charset="0"/>
                <a:cs typeface="Times New Roman" pitchFamily="18" charset="0"/>
              </a:rPr>
              <a:t> con ở </a:t>
            </a:r>
            <a:r>
              <a:rPr lang="en-US" sz="2800" b="1" i="1" dirty="0" err="1">
                <a:blipFill>
                  <a:blip r:embed="rId13"/>
                  <a:tile tx="0" ty="0" sx="100000" sy="100000" flip="none" algn="tl"/>
                </a:blip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i="1" dirty="0">
                <a:blipFill>
                  <a:blip r:embed="rId13"/>
                  <a:tile tx="0" ty="0" sx="100000" sy="100000" flip="none" algn="tl"/>
                </a:blip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blipFill>
                  <a:blip r:embed="rId13"/>
                  <a:tile tx="0" ty="0" sx="100000" sy="100000" flip="none" algn="tl"/>
                </a:blip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i="1" dirty="0">
                <a:blipFill>
                  <a:blip r:embed="rId13"/>
                  <a:tile tx="0" ty="0" sx="100000" sy="100000" flip="none" algn="tl"/>
                </a:blip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blipFill>
                  <a:blip r:embed="rId13"/>
                  <a:tile tx="0" ty="0" sx="100000" sy="100000" flip="none" algn="tl"/>
                </a:blip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2800" b="1" i="1" dirty="0">
              <a:blipFill>
                <a:blip r:embed="rId13"/>
                <a:tile tx="0" ty="0" sx="100000" sy="100000" flip="none" algn="tl"/>
              </a:blip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6" descr="140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315200" y="5105400"/>
            <a:ext cx="123666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1257633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975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975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b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380"/>
            <a:ext cx="9144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7700" y="990600"/>
            <a:ext cx="7848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2800" b="1" dirty="0">
                <a:latin typeface="Times New Roman"/>
                <a:ea typeface="SimSun"/>
              </a:rPr>
              <a:t>3. </a:t>
            </a:r>
            <a:r>
              <a:rPr lang="es-ES" sz="2800" b="1" dirty="0" err="1">
                <a:latin typeface="Times New Roman"/>
                <a:ea typeface="SimSun"/>
              </a:rPr>
              <a:t>Thái</a:t>
            </a:r>
            <a:r>
              <a:rPr lang="es-ES" sz="2800" b="1" dirty="0">
                <a:latin typeface="Times New Roman"/>
                <a:ea typeface="SimSun"/>
              </a:rPr>
              <a:t> </a:t>
            </a:r>
            <a:r>
              <a:rPr lang="es-ES" sz="2800" b="1" dirty="0" err="1">
                <a:latin typeface="Times New Roman"/>
                <a:ea typeface="SimSun"/>
              </a:rPr>
              <a:t>độ</a:t>
            </a:r>
            <a:r>
              <a:rPr lang="es-ES" sz="2800" b="1" dirty="0">
                <a:latin typeface="Times New Roman"/>
                <a:ea typeface="SimSun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s-ES" sz="2800" dirty="0">
                <a:latin typeface="Times New Roman"/>
                <a:ea typeface="SimSun"/>
              </a:rPr>
              <a:t>- </a:t>
            </a:r>
            <a:r>
              <a:rPr lang="es-ES" sz="2800" dirty="0" err="1">
                <a:latin typeface="Times New Roman"/>
                <a:ea typeface="SimSun"/>
              </a:rPr>
              <a:t>Vui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vẻ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hợp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tác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với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bạn</a:t>
            </a:r>
            <a:r>
              <a:rPr lang="es-ES" sz="2800" dirty="0">
                <a:latin typeface="Times New Roman"/>
                <a:ea typeface="SimSun"/>
              </a:rPr>
              <a:t> </a:t>
            </a:r>
            <a:endParaRPr lang="en-US" sz="2800" dirty="0">
              <a:latin typeface="Times New Roman"/>
              <a:ea typeface="SimSun"/>
            </a:endParaRPr>
          </a:p>
          <a:p>
            <a:pPr algn="just">
              <a:spcAft>
                <a:spcPts val="0"/>
              </a:spcAft>
            </a:pPr>
            <a:r>
              <a:rPr lang="es-ES" sz="2800" dirty="0">
                <a:latin typeface="Times New Roman"/>
                <a:ea typeface="SimSun"/>
              </a:rPr>
              <a:t>- </a:t>
            </a:r>
            <a:r>
              <a:rPr lang="es-ES" sz="2800" dirty="0" err="1">
                <a:latin typeface="Times New Roman"/>
                <a:ea typeface="SimSun"/>
              </a:rPr>
              <a:t>Góp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phần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giáo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dục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trẻ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yêu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quí</a:t>
            </a:r>
            <a:r>
              <a:rPr lang="es-ES" sz="2800" dirty="0">
                <a:latin typeface="Times New Roman"/>
                <a:ea typeface="SimSun"/>
              </a:rPr>
              <a:t>, </a:t>
            </a:r>
            <a:r>
              <a:rPr lang="es-ES" sz="2800" dirty="0" err="1">
                <a:latin typeface="Times New Roman"/>
                <a:ea typeface="SimSun"/>
              </a:rPr>
              <a:t>lễ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phép</a:t>
            </a:r>
            <a:r>
              <a:rPr lang="es-ES" sz="2800" dirty="0">
                <a:latin typeface="Times New Roman"/>
                <a:ea typeface="SimSun"/>
              </a:rPr>
              <a:t>, </a:t>
            </a:r>
            <a:r>
              <a:rPr lang="es-ES" sz="2800" dirty="0" err="1">
                <a:latin typeface="Times New Roman"/>
                <a:ea typeface="SimSun"/>
              </a:rPr>
              <a:t>hiếu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thảo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với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ông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bà</a:t>
            </a:r>
            <a:r>
              <a:rPr lang="es-ES" sz="2800" dirty="0">
                <a:latin typeface="Times New Roman"/>
                <a:ea typeface="SimSun"/>
              </a:rPr>
              <a:t>, </a:t>
            </a:r>
            <a:r>
              <a:rPr lang="es-ES" sz="2800" dirty="0" err="1">
                <a:latin typeface="Times New Roman"/>
                <a:ea typeface="SimSun"/>
              </a:rPr>
              <a:t>bố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mẹ</a:t>
            </a:r>
            <a:r>
              <a:rPr lang="es-ES" sz="2800" dirty="0">
                <a:latin typeface="Times New Roman"/>
                <a:ea typeface="SimSun"/>
              </a:rPr>
              <a:t>. </a:t>
            </a:r>
            <a:r>
              <a:rPr lang="es-ES" sz="2800" dirty="0" err="1">
                <a:latin typeface="Times New Roman"/>
                <a:ea typeface="SimSun"/>
              </a:rPr>
              <a:t>Biết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giúp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đỡ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ông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bà</a:t>
            </a:r>
            <a:r>
              <a:rPr lang="es-ES" sz="2800" dirty="0">
                <a:latin typeface="Times New Roman"/>
                <a:ea typeface="SimSun"/>
              </a:rPr>
              <a:t>, </a:t>
            </a:r>
            <a:r>
              <a:rPr lang="es-ES" sz="2800" dirty="0" err="1">
                <a:latin typeface="Times New Roman"/>
                <a:ea typeface="SimSun"/>
              </a:rPr>
              <a:t>bố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mẹ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những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công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việc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vừa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sức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của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mình</a:t>
            </a:r>
            <a:r>
              <a:rPr lang="es-ES" sz="2800" dirty="0">
                <a:latin typeface="Times New Roman"/>
                <a:ea typeface="SimSun"/>
              </a:rPr>
              <a:t>.</a:t>
            </a:r>
            <a:endParaRPr lang="en-US" sz="2800" dirty="0">
              <a:latin typeface="Times New Roman"/>
              <a:ea typeface="SimSun"/>
            </a:endParaRPr>
          </a:p>
          <a:p>
            <a:pPr>
              <a:spcAft>
                <a:spcPts val="0"/>
              </a:spcAft>
            </a:pPr>
            <a:r>
              <a:rPr lang="es-ES" sz="2800" b="1" dirty="0">
                <a:latin typeface="Times New Roman"/>
                <a:ea typeface="SimSun"/>
              </a:rPr>
              <a:t>II/ </a:t>
            </a:r>
            <a:r>
              <a:rPr lang="es-ES" sz="2800" b="1" dirty="0" err="1">
                <a:latin typeface="Times New Roman"/>
                <a:ea typeface="SimSun"/>
              </a:rPr>
              <a:t>Chuẩn</a:t>
            </a:r>
            <a:r>
              <a:rPr lang="es-ES" sz="2800" b="1" dirty="0">
                <a:latin typeface="Times New Roman"/>
                <a:ea typeface="SimSun"/>
              </a:rPr>
              <a:t> </a:t>
            </a:r>
            <a:r>
              <a:rPr lang="es-ES" sz="2800" b="1" dirty="0" err="1">
                <a:latin typeface="Times New Roman"/>
                <a:ea typeface="SimSun"/>
              </a:rPr>
              <a:t>bị</a:t>
            </a:r>
            <a:r>
              <a:rPr lang="es-ES" sz="2800" b="1" dirty="0">
                <a:latin typeface="Times New Roman"/>
                <a:ea typeface="SimSun"/>
              </a:rPr>
              <a:t>:</a:t>
            </a:r>
            <a:endParaRPr lang="en-US" sz="2800" dirty="0">
              <a:latin typeface="Times New Roman"/>
              <a:ea typeface="SimSun"/>
            </a:endParaRPr>
          </a:p>
          <a:p>
            <a:pPr>
              <a:spcAft>
                <a:spcPts val="0"/>
              </a:spcAft>
            </a:pPr>
            <a:r>
              <a:rPr lang="es-ES" sz="2800" dirty="0">
                <a:latin typeface="Times New Roman"/>
                <a:ea typeface="SimSun"/>
              </a:rPr>
              <a:t>- </a:t>
            </a:r>
            <a:r>
              <a:rPr lang="es-ES" sz="2800" dirty="0" err="1">
                <a:latin typeface="Times New Roman"/>
                <a:ea typeface="SimSun"/>
              </a:rPr>
              <a:t>Tranh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bài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thơ</a:t>
            </a:r>
            <a:r>
              <a:rPr lang="es-ES" sz="2800" dirty="0">
                <a:latin typeface="Times New Roman"/>
                <a:ea typeface="SimSun"/>
              </a:rPr>
              <a:t>, </a:t>
            </a:r>
            <a:r>
              <a:rPr lang="es-ES" sz="2800" dirty="0" err="1">
                <a:latin typeface="Times New Roman"/>
                <a:ea typeface="SimSun"/>
              </a:rPr>
              <a:t>nhiều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đồ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dùng</a:t>
            </a:r>
            <a:r>
              <a:rPr lang="es-ES" sz="2800" dirty="0">
                <a:latin typeface="Times New Roman"/>
                <a:ea typeface="SimSun"/>
              </a:rPr>
              <a:t>: </a:t>
            </a:r>
            <a:r>
              <a:rPr lang="es-ES" sz="2800" dirty="0" err="1">
                <a:latin typeface="Times New Roman"/>
                <a:ea typeface="SimSun"/>
              </a:rPr>
              <a:t>đồ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dùng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ăn</a:t>
            </a:r>
            <a:r>
              <a:rPr lang="es-ES" sz="2800" dirty="0">
                <a:latin typeface="Times New Roman"/>
                <a:ea typeface="SimSun"/>
              </a:rPr>
              <a:t>, </a:t>
            </a:r>
            <a:r>
              <a:rPr lang="es-ES" sz="2800" dirty="0" err="1">
                <a:latin typeface="Times New Roman"/>
                <a:ea typeface="SimSun"/>
              </a:rPr>
              <a:t>uống</a:t>
            </a:r>
            <a:r>
              <a:rPr lang="es-ES" sz="2800" dirty="0">
                <a:latin typeface="Times New Roman"/>
                <a:ea typeface="SimSun"/>
              </a:rPr>
              <a:t>, </a:t>
            </a:r>
            <a:r>
              <a:rPr lang="es-ES" sz="2800" dirty="0" err="1">
                <a:latin typeface="Times New Roman"/>
                <a:ea typeface="SimSun"/>
              </a:rPr>
              <a:t>vui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chơi</a:t>
            </a:r>
            <a:r>
              <a:rPr lang="es-ES" sz="2800" dirty="0">
                <a:latin typeface="Times New Roman"/>
                <a:ea typeface="SimSun"/>
              </a:rPr>
              <a:t>, </a:t>
            </a:r>
            <a:r>
              <a:rPr lang="es-ES" sz="2800" dirty="0" err="1">
                <a:latin typeface="Times New Roman"/>
                <a:ea typeface="SimSun"/>
              </a:rPr>
              <a:t>giải</a:t>
            </a:r>
            <a:r>
              <a:rPr lang="es-ES" sz="2800" dirty="0">
                <a:latin typeface="Times New Roman"/>
                <a:ea typeface="SimSun"/>
              </a:rPr>
              <a:t> </a:t>
            </a:r>
            <a:r>
              <a:rPr lang="es-ES" sz="2800" dirty="0" err="1">
                <a:latin typeface="Times New Roman"/>
                <a:ea typeface="SimSun"/>
              </a:rPr>
              <a:t>trí</a:t>
            </a:r>
            <a:r>
              <a:rPr lang="es-ES" sz="2800" dirty="0">
                <a:latin typeface="Times New Roman"/>
                <a:ea typeface="SimSun"/>
              </a:rPr>
              <a:t>.</a:t>
            </a:r>
            <a:endParaRPr lang="en-US" sz="2800" dirty="0">
              <a:latin typeface="Times New Roman"/>
              <a:ea typeface="SimSun"/>
            </a:endParaRPr>
          </a:p>
          <a:p>
            <a:pPr algn="just">
              <a:spcAft>
                <a:spcPts val="0"/>
              </a:spcAft>
            </a:pPr>
            <a:r>
              <a:rPr lang="en-US" sz="2800" b="1" dirty="0" err="1">
                <a:latin typeface="Times New Roman"/>
                <a:ea typeface="SimSun"/>
              </a:rPr>
              <a:t>III.Tiến</a:t>
            </a:r>
            <a:r>
              <a:rPr lang="en-US" sz="2800" b="1" dirty="0">
                <a:latin typeface="Times New Roman"/>
                <a:ea typeface="SimSun"/>
              </a:rPr>
              <a:t> </a:t>
            </a:r>
            <a:r>
              <a:rPr lang="en-US" sz="2800" b="1" dirty="0" err="1">
                <a:latin typeface="Times New Roman"/>
                <a:ea typeface="SimSun"/>
              </a:rPr>
              <a:t>hành</a:t>
            </a:r>
            <a:r>
              <a:rPr lang="en-US" sz="2800" b="1" dirty="0">
                <a:latin typeface="Times New Roman"/>
                <a:ea typeface="SimSun"/>
              </a:rPr>
              <a:t>:</a:t>
            </a:r>
          </a:p>
        </p:txBody>
      </p:sp>
      <p:pic>
        <p:nvPicPr>
          <p:cNvPr id="3" name="Cho Con - Karaoke Tone Nam  Âm Thanh Chuẩn - Yêu ca hát - Love Singing - La Trưởng">
            <a:hlinkClick r:id="" action="ppaction://media"/>
            <a:extLst>
              <a:ext uri="{FF2B5EF4-FFF2-40B4-BE49-F238E27FC236}">
                <a16:creationId xmlns:a16="http://schemas.microsoft.com/office/drawing/2014/main" id="{81E5E862-0270-4270-9C66-A1D47D2751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4800" y="4582160"/>
            <a:ext cx="2057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1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6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48470" y="2895600"/>
            <a:ext cx="408223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Bé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yêu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thơ</a:t>
            </a:r>
            <a:endParaRPr lang="en-US" sz="2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WordArt 10"/>
          <p:cNvSpPr>
            <a:spLocks noChangeArrowheads="1" noChangeShapeType="1"/>
          </p:cNvSpPr>
          <p:nvPr/>
        </p:nvSpPr>
        <p:spPr bwMode="auto">
          <a:xfrm>
            <a:off x="284285" y="1600200"/>
            <a:ext cx="8610600" cy="2895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914400" indent="-914400" algn="ctr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sz="2800" b="1" kern="1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1. </a:t>
            </a:r>
            <a:r>
              <a:rPr lang="en-US" sz="2800" b="1" kern="10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Hoạt</a:t>
            </a:r>
            <a:r>
              <a:rPr lang="en-US" sz="2800" b="1" kern="1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động</a:t>
            </a:r>
            <a:r>
              <a:rPr lang="en-US" sz="2800" b="1" kern="1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1. Thu </a:t>
            </a:r>
            <a:r>
              <a:rPr lang="en-US" sz="2800" b="1" kern="10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hút</a:t>
            </a:r>
            <a:r>
              <a:rPr lang="en-US" sz="2800" b="1" kern="1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tạo</a:t>
            </a:r>
            <a:r>
              <a:rPr lang="en-US" sz="2800" b="1" kern="1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hứng</a:t>
            </a:r>
            <a:r>
              <a:rPr lang="en-US" sz="2800" b="1" kern="1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thú</a:t>
            </a:r>
            <a:endParaRPr lang="en-US" sz="2800" b="1" kern="10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914400" indent="-914400" algn="ctr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sz="2800" b="1" kern="10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2800" b="1" kern="1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sz="2800" b="1" kern="1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2800" b="1" kern="1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con </a:t>
            </a:r>
            <a:r>
              <a:rPr lang="en-US" sz="2800" b="1" kern="10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đến</a:t>
            </a:r>
            <a:r>
              <a:rPr lang="en-US" sz="2800" b="1" kern="1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với</a:t>
            </a:r>
            <a:r>
              <a:rPr lang="en-US" sz="2800" b="1" kern="1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chương</a:t>
            </a:r>
            <a:r>
              <a:rPr lang="en-US" sz="2800" b="1" kern="10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trình</a:t>
            </a:r>
            <a:endParaRPr lang="vi-VN" sz="2800" b="1" kern="10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9510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ontent Placeholder 3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250" y="1454150"/>
            <a:ext cx="7980363" cy="3906838"/>
          </a:xfrm>
        </p:spPr>
      </p:pic>
      <p:pic>
        <p:nvPicPr>
          <p:cNvPr id="4099" name="Title 41986" descr="xsgs_9002"/>
          <p:cNvPicPr>
            <a:picLocks noGrp="1" noChangeAspect="1"/>
          </p:cNvPicPr>
          <p:nvPr>
            <p:ph type="ctrTitle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6800" y="417513"/>
            <a:ext cx="457200" cy="1763712"/>
          </a:xfrm>
        </p:spPr>
      </p:pic>
      <p:pic>
        <p:nvPicPr>
          <p:cNvPr id="4100" name="Picture 5" descr="butterflies_flowers_md_wh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5307013"/>
            <a:ext cx="1162050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butterflies_flowers_md_wh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25" y="5416550"/>
            <a:ext cx="10287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 descr="butterflies_flowers_md_wh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25" y="5416550"/>
            <a:ext cx="10287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5" descr="butterflies_flowers_md_wh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50" y="5416550"/>
            <a:ext cx="133191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52" descr="DSTARS-P"/>
          <p:cNvPicPr>
            <a:picLocks noChangeAspect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688" y="1755775"/>
            <a:ext cx="1354137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52" descr="DSTARS-P"/>
          <p:cNvPicPr>
            <a:picLocks noChangeAspect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0"/>
            <a:ext cx="135572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" descr="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206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2" descr="DSTARS-P"/>
          <p:cNvPicPr>
            <a:picLocks noChangeAspect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4167188"/>
            <a:ext cx="1354137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52" descr="DSTARS-P"/>
          <p:cNvPicPr>
            <a:picLocks noChangeAspect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0"/>
            <a:ext cx="135572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36" descr="daisi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3" y="50292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8" descr="C:\Users\NGOCTHANH\Desktop\anh dep\mc_05030402j_j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0988"/>
            <a:ext cx="857250" cy="530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1" descr="D:\AAA\anh dep\gif_icon382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1920">
            <a:off x="-58737" y="3127375"/>
            <a:ext cx="971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1" descr="D:\AAA\anh dep\gif_icon382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1920">
            <a:off x="4198938" y="5187950"/>
            <a:ext cx="971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3" descr="roses_swaying_back_an_a_mc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5237163"/>
            <a:ext cx="1220788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1" descr="D:\AAA\anh dep\gif_icon382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11476">
            <a:off x="739776" y="4737100"/>
            <a:ext cx="971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18" descr="C:\Users\NGOCTHANH\Desktop\anh dep\mc_05030402j_j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350" y="1981200"/>
            <a:ext cx="8572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21" descr="D:\AAA\anh dep\gif_icon382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77003">
            <a:off x="8229601" y="3335337"/>
            <a:ext cx="971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262063" y="2133600"/>
            <a:ext cx="4986337" cy="23225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2: Ai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220816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2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2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2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20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20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20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2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2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2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80116.png"/>
          <p:cNvPicPr>
            <a:picLocks noGrp="1" noChangeAspect="1"/>
          </p:cNvPicPr>
          <p:nvPr isPhoto="1"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991600" cy="6906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háu Yêu Bà Karaoke Nhạc Thiếu Nhi (Bà Ơi Bà) Karaok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0173.37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2200" y="1676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8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 descr="12122011204176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0" y="1166842"/>
            <a:ext cx="8305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2800" b="1" dirty="0">
                <a:latin typeface="Times New Roman"/>
                <a:ea typeface="SimSun"/>
              </a:rPr>
              <a:t>2/</a:t>
            </a:r>
            <a:r>
              <a:rPr lang="fr-FR" sz="2800" b="1" dirty="0" err="1">
                <a:latin typeface="Times New Roman"/>
                <a:ea typeface="SimSun"/>
              </a:rPr>
              <a:t>Hoạt</a:t>
            </a:r>
            <a:r>
              <a:rPr lang="fr-FR" sz="2800" b="1" dirty="0">
                <a:latin typeface="Times New Roman"/>
                <a:ea typeface="SimSun"/>
              </a:rPr>
              <a:t> </a:t>
            </a:r>
            <a:r>
              <a:rPr lang="fr-FR" sz="2800" b="1" dirty="0" err="1">
                <a:latin typeface="Times New Roman"/>
                <a:ea typeface="SimSun"/>
              </a:rPr>
              <a:t>động</a:t>
            </a:r>
            <a:r>
              <a:rPr lang="fr-FR" sz="2800" b="1" dirty="0">
                <a:latin typeface="Times New Roman"/>
                <a:ea typeface="SimSun"/>
              </a:rPr>
              <a:t> 2: </a:t>
            </a:r>
            <a:r>
              <a:rPr lang="fr-FR" sz="2800" b="1" dirty="0" err="1">
                <a:latin typeface="Times New Roman"/>
                <a:ea typeface="SimSun"/>
              </a:rPr>
              <a:t>Khám</a:t>
            </a:r>
            <a:r>
              <a:rPr lang="fr-FR" sz="2800" b="1" dirty="0">
                <a:latin typeface="Times New Roman"/>
                <a:ea typeface="SimSun"/>
              </a:rPr>
              <a:t> </a:t>
            </a:r>
            <a:r>
              <a:rPr lang="fr-FR" sz="2800" b="1" dirty="0" err="1">
                <a:latin typeface="Times New Roman"/>
                <a:ea typeface="SimSun"/>
              </a:rPr>
              <a:t>phá</a:t>
            </a:r>
            <a:endParaRPr lang="en-US" sz="2800" dirty="0">
              <a:latin typeface="Times New Roman"/>
              <a:ea typeface="SimSun"/>
            </a:endParaRPr>
          </a:p>
          <a:p>
            <a:pPr algn="just">
              <a:spcAft>
                <a:spcPts val="0"/>
              </a:spcAft>
              <a:tabLst>
                <a:tab pos="114300" algn="l"/>
              </a:tabLst>
            </a:pPr>
            <a:r>
              <a:rPr lang="fr-FR" sz="2800" dirty="0">
                <a:latin typeface="Times New Roman"/>
                <a:ea typeface="SimSun"/>
              </a:rPr>
              <a:t>* </a:t>
            </a:r>
            <a:r>
              <a:rPr lang="fr-FR" sz="2800" dirty="0" err="1">
                <a:latin typeface="Times New Roman"/>
                <a:ea typeface="SimSun"/>
              </a:rPr>
              <a:t>Phần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thi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thứ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nhất</a:t>
            </a:r>
            <a:r>
              <a:rPr lang="fr-FR" sz="2800" dirty="0">
                <a:latin typeface="Times New Roman"/>
                <a:ea typeface="SimSun"/>
              </a:rPr>
              <a:t>: </a:t>
            </a:r>
            <a:r>
              <a:rPr lang="fr-FR" sz="2800" dirty="0" err="1">
                <a:latin typeface="Times New Roman"/>
                <a:ea typeface="SimSun"/>
              </a:rPr>
              <a:t>thi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sĩ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lắng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nghe</a:t>
            </a:r>
            <a:endParaRPr lang="en-US" sz="2800" dirty="0">
              <a:latin typeface="Times New Roman"/>
              <a:ea typeface="SimSun"/>
            </a:endParaRPr>
          </a:p>
          <a:p>
            <a:pPr algn="just">
              <a:spcAft>
                <a:spcPts val="0"/>
              </a:spcAft>
            </a:pPr>
            <a:r>
              <a:rPr lang="fr-FR" sz="2800" dirty="0">
                <a:latin typeface="Times New Roman"/>
                <a:ea typeface="SimSun"/>
              </a:rPr>
              <a:t>- </a:t>
            </a:r>
            <a:r>
              <a:rPr lang="fr-FR" sz="2800" dirty="0" err="1">
                <a:latin typeface="Times New Roman"/>
                <a:ea typeface="SimSun"/>
              </a:rPr>
              <a:t>Cô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đọc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lần</a:t>
            </a:r>
            <a:r>
              <a:rPr lang="fr-FR" sz="2800" dirty="0">
                <a:latin typeface="Times New Roman"/>
                <a:ea typeface="SimSun"/>
              </a:rPr>
              <a:t> 1(</a:t>
            </a:r>
            <a:r>
              <a:rPr lang="fr-FR" sz="2800" dirty="0" err="1">
                <a:latin typeface="Times New Roman"/>
                <a:ea typeface="SimSun"/>
              </a:rPr>
              <a:t>đọc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diễn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cảm</a:t>
            </a:r>
            <a:r>
              <a:rPr lang="fr-FR" sz="2800" dirty="0">
                <a:latin typeface="Times New Roman"/>
                <a:ea typeface="SimSun"/>
              </a:rPr>
              <a:t>).</a:t>
            </a:r>
            <a:endParaRPr lang="en-US" sz="2800" dirty="0">
              <a:latin typeface="Times New Roman"/>
              <a:ea typeface="SimSun"/>
            </a:endParaRPr>
          </a:p>
          <a:p>
            <a:pPr algn="just">
              <a:spcAft>
                <a:spcPts val="0"/>
              </a:spcAft>
            </a:pPr>
            <a:r>
              <a:rPr lang="fr-FR" sz="2800" dirty="0">
                <a:latin typeface="Times New Roman"/>
                <a:ea typeface="SimSun"/>
              </a:rPr>
              <a:t>- </a:t>
            </a:r>
            <a:r>
              <a:rPr lang="fr-FR" sz="2800" dirty="0" err="1">
                <a:latin typeface="Times New Roman"/>
                <a:ea typeface="SimSun"/>
              </a:rPr>
              <a:t>Cô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cho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trẻ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nhắc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lại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tên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bài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thơ</a:t>
            </a:r>
            <a:r>
              <a:rPr lang="fr-FR" sz="2800" dirty="0">
                <a:latin typeface="Times New Roman"/>
                <a:ea typeface="SimSun"/>
              </a:rPr>
              <a:t>: </a:t>
            </a:r>
            <a:r>
              <a:rPr lang="fr-FR" sz="2800" dirty="0" err="1">
                <a:latin typeface="Times New Roman"/>
                <a:ea typeface="SimSun"/>
              </a:rPr>
              <a:t>Lấy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tăm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cho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bà</a:t>
            </a:r>
            <a:r>
              <a:rPr lang="fr-FR" sz="2800" dirty="0">
                <a:latin typeface="Times New Roman"/>
                <a:ea typeface="SimSun"/>
              </a:rPr>
              <a:t> </a:t>
            </a:r>
            <a:endParaRPr lang="en-US" sz="2800" dirty="0">
              <a:latin typeface="Times New Roman"/>
              <a:ea typeface="SimSun"/>
            </a:endParaRPr>
          </a:p>
          <a:p>
            <a:pPr algn="just">
              <a:spcAft>
                <a:spcPts val="0"/>
              </a:spcAft>
            </a:pPr>
            <a:r>
              <a:rPr lang="fr-FR" sz="2800" dirty="0">
                <a:latin typeface="Times New Roman"/>
                <a:ea typeface="SimSun"/>
              </a:rPr>
              <a:t>- </a:t>
            </a:r>
            <a:r>
              <a:rPr lang="fr-FR" sz="2800" dirty="0" err="1">
                <a:latin typeface="Times New Roman"/>
                <a:ea typeface="SimSun"/>
              </a:rPr>
              <a:t>Các</a:t>
            </a:r>
            <a:r>
              <a:rPr lang="fr-FR" sz="2800" dirty="0">
                <a:latin typeface="Times New Roman"/>
                <a:ea typeface="SimSun"/>
              </a:rPr>
              <a:t> con </a:t>
            </a:r>
            <a:r>
              <a:rPr lang="fr-FR" sz="2800" dirty="0" err="1">
                <a:latin typeface="Times New Roman"/>
                <a:ea typeface="SimSun"/>
              </a:rPr>
              <a:t>ơi</a:t>
            </a:r>
            <a:r>
              <a:rPr lang="fr-FR" sz="2800" dirty="0">
                <a:latin typeface="Times New Roman"/>
                <a:ea typeface="SimSun"/>
              </a:rPr>
              <a:t>! </a:t>
            </a:r>
            <a:r>
              <a:rPr lang="fr-FR" sz="2800" dirty="0" err="1">
                <a:latin typeface="Times New Roman"/>
                <a:ea typeface="SimSun"/>
              </a:rPr>
              <a:t>bài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thơ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nói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về</a:t>
            </a:r>
            <a:r>
              <a:rPr lang="fr-FR" sz="2800" dirty="0">
                <a:latin typeface="Times New Roman"/>
                <a:ea typeface="SimSun"/>
              </a:rPr>
              <a:t> 1 </a:t>
            </a:r>
            <a:r>
              <a:rPr lang="fr-FR" sz="2800" dirty="0" err="1">
                <a:latin typeface="Times New Roman"/>
                <a:ea typeface="SimSun"/>
              </a:rPr>
              <a:t>bạn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nhỏ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đã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được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cô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giáo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dặn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về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nhà</a:t>
            </a:r>
            <a:r>
              <a:rPr lang="fr-FR" sz="2800" dirty="0">
                <a:latin typeface="Times New Roman"/>
                <a:ea typeface="SimSun"/>
              </a:rPr>
              <a:t> khi </a:t>
            </a:r>
            <a:r>
              <a:rPr lang="fr-FR" sz="2800" dirty="0" err="1">
                <a:latin typeface="Times New Roman"/>
                <a:ea typeface="SimSun"/>
              </a:rPr>
              <a:t>ăn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cơm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xong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lấy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cho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bà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cái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tâm</a:t>
            </a:r>
            <a:r>
              <a:rPr lang="fr-FR" sz="2800" dirty="0">
                <a:latin typeface="Times New Roman"/>
                <a:ea typeface="SimSun"/>
              </a:rPr>
              <a:t>, </a:t>
            </a:r>
            <a:r>
              <a:rPr lang="fr-FR" sz="2800" dirty="0" err="1">
                <a:latin typeface="Times New Roman"/>
                <a:ea typeface="SimSun"/>
              </a:rPr>
              <a:t>nhưng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bà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của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bạn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thì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không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còn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răng</a:t>
            </a:r>
            <a:r>
              <a:rPr lang="fr-FR" sz="2800" dirty="0">
                <a:latin typeface="Times New Roman"/>
                <a:ea typeface="SimSun"/>
              </a:rPr>
              <a:t>  </a:t>
            </a:r>
            <a:r>
              <a:rPr lang="fr-FR" sz="2800" dirty="0" err="1">
                <a:latin typeface="Times New Roman"/>
                <a:ea typeface="SimSun"/>
              </a:rPr>
              <a:t>nữa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nên</a:t>
            </a:r>
            <a:r>
              <a:rPr lang="fr-FR" sz="2800" dirty="0">
                <a:latin typeface="Times New Roman"/>
                <a:ea typeface="SimSun"/>
              </a:rPr>
              <a:t> bé </a:t>
            </a:r>
            <a:r>
              <a:rPr lang="fr-FR" sz="2800" dirty="0" err="1">
                <a:latin typeface="Times New Roman"/>
                <a:ea typeface="SimSun"/>
              </a:rPr>
              <a:t>đã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rót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nước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mời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bà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đó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các</a:t>
            </a:r>
            <a:r>
              <a:rPr lang="fr-FR" sz="2800" dirty="0">
                <a:latin typeface="Times New Roman"/>
                <a:ea typeface="SimSun"/>
              </a:rPr>
              <a:t> con.</a:t>
            </a:r>
            <a:endParaRPr lang="en-US" sz="2800" dirty="0">
              <a:latin typeface="Times New Roman"/>
              <a:ea typeface="SimSun"/>
            </a:endParaRPr>
          </a:p>
          <a:p>
            <a:pPr algn="just">
              <a:spcAft>
                <a:spcPts val="0"/>
              </a:spcAft>
            </a:pPr>
            <a:r>
              <a:rPr lang="fr-FR" sz="2800" dirty="0">
                <a:latin typeface="Times New Roman"/>
                <a:ea typeface="SimSun"/>
              </a:rPr>
              <a:t>- </a:t>
            </a:r>
            <a:r>
              <a:rPr lang="fr-FR" sz="2800" dirty="0" err="1">
                <a:latin typeface="Times New Roman"/>
                <a:ea typeface="SimSun"/>
              </a:rPr>
              <a:t>Cô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đọc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lần</a:t>
            </a:r>
            <a:r>
              <a:rPr lang="fr-FR" sz="2800" dirty="0">
                <a:latin typeface="Times New Roman"/>
                <a:ea typeface="SimSun"/>
              </a:rPr>
              <a:t> 2 </a:t>
            </a:r>
            <a:r>
              <a:rPr lang="fr-FR" sz="2800" dirty="0" err="1">
                <a:latin typeface="Times New Roman"/>
                <a:ea typeface="SimSun"/>
              </a:rPr>
              <a:t>kết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hợp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xem</a:t>
            </a:r>
            <a:r>
              <a:rPr lang="fr-FR" sz="2800" dirty="0">
                <a:latin typeface="Times New Roman"/>
                <a:ea typeface="SimSun"/>
              </a:rPr>
              <a:t> </a:t>
            </a:r>
            <a:r>
              <a:rPr lang="fr-FR" sz="2800" dirty="0" err="1">
                <a:latin typeface="Times New Roman"/>
                <a:ea typeface="SimSun"/>
              </a:rPr>
              <a:t>tranh</a:t>
            </a:r>
            <a:endParaRPr lang="en-US" sz="2800" dirty="0">
              <a:effectLst/>
              <a:latin typeface="Times New Roman"/>
              <a:ea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3786852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"/>
            <a:ext cx="7772400" cy="58674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tăm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tăm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rụng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tăm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rót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bưng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Chè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toả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tuyet2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7" name="Group 5"/>
          <p:cNvGrpSpPr>
            <a:grpSpLocks/>
          </p:cNvGrpSpPr>
          <p:nvPr/>
        </p:nvGrpSpPr>
        <p:grpSpPr bwMode="auto">
          <a:xfrm>
            <a:off x="0" y="0"/>
            <a:ext cx="4419600" cy="2743200"/>
            <a:chOff x="144" y="288"/>
            <a:chExt cx="2784" cy="1728"/>
          </a:xfrm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auto">
            <a:xfrm>
              <a:off x="144" y="288"/>
              <a:ext cx="2784" cy="1728"/>
            </a:xfrm>
            <a:prstGeom prst="cloudCallout">
              <a:avLst>
                <a:gd name="adj1" fmla="val 91273"/>
                <a:gd name="adj2" fmla="val 7453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8199" name="Picture 7" descr="Untitled-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528"/>
              <a:ext cx="1248" cy="1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58771035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797</Words>
  <Application>Microsoft Office PowerPoint</Application>
  <PresentationFormat>On-screen Show (4:3)</PresentationFormat>
  <Paragraphs>67</Paragraphs>
  <Slides>24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24</vt:i4>
      </vt:variant>
    </vt:vector>
  </HeadingPairs>
  <TitlesOfParts>
    <vt:vector size="50" baseType="lpstr">
      <vt:lpstr>SimSun</vt:lpstr>
      <vt:lpstr>Arial</vt:lpstr>
      <vt:lpstr>Calibri</vt:lpstr>
      <vt:lpstr>Century Schoolbook</vt:lpstr>
      <vt:lpstr>Times New Roman</vt:lpstr>
      <vt:lpstr>Wingdings</vt:lpstr>
      <vt:lpstr>Wingdings 2</vt:lpstr>
      <vt:lpstr>Office Theme</vt:lpstr>
      <vt:lpstr>Oriel</vt:lpstr>
      <vt:lpstr>Default Design</vt:lpstr>
      <vt:lpstr>1_Office Theme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8_Default Design</vt:lpstr>
      <vt:lpstr>9_Default Design</vt:lpstr>
      <vt:lpstr>10_Default Design</vt:lpstr>
      <vt:lpstr>11_Default Design</vt:lpstr>
      <vt:lpstr>12_Default Design</vt:lpstr>
      <vt:lpstr>13_Default Design</vt:lpstr>
      <vt:lpstr>2_Office Theme</vt:lpstr>
      <vt:lpstr>14_Default Design</vt:lpstr>
      <vt:lpstr>TRƯỜNG MẦM NON HOA HỒNG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THUTRANG1995</dc:creator>
  <cp:lastModifiedBy>Administrator</cp:lastModifiedBy>
  <cp:revision>76</cp:revision>
  <dcterms:created xsi:type="dcterms:W3CDTF">2017-10-05T01:13:22Z</dcterms:created>
  <dcterms:modified xsi:type="dcterms:W3CDTF">2025-11-10T09:07:55Z</dcterms:modified>
</cp:coreProperties>
</file>