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3" r:id="rId6"/>
    <p:sldId id="263" r:id="rId7"/>
    <p:sldId id="261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8C7C-3754-4344-A3AB-83ADA6F4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68589-C4B6-4991-82B8-9139FC4AE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56BE-6E54-44EB-B2B5-B778B555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EA4A-19DB-4B94-A4D0-281BBA82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2D0A-8404-4B11-A79F-CA07F1EE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3E53-AF76-4154-9B33-0B510E54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6C5DF-4268-4268-8452-269F815E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B4DD-59E5-4E78-9C07-1A8A55D5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1869-232C-4082-BD3E-A2FFC5CC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CD4E9-E4B8-4FB7-BA53-A425CDF3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75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0C0C8F-A12E-4E88-8ACE-E23CC9466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C5465-DF19-4B99-8D67-358AFF48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3FFEA-31F8-4EB3-A013-91F0591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FD11-4EF9-46B4-8C68-52645B16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19549-ECA1-4458-BF4F-A1408676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193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10D4-6F82-4F2B-8DB6-F94D232A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BF4B-4CE9-4073-A627-DF9D89E6A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DFD65-ECFE-4F46-AA86-1D93F647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9ACED-F7A8-407A-BC33-35210B22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9E3F-933E-4EB2-9081-42296543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00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88EC-3910-4FF9-BA91-93342BF6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C30D8-6438-4CC8-9155-DE2519F8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512F0-154B-41B4-B624-C0112624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3D86D-CD10-46CA-B913-C50D5ABB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30826-0011-44EA-A26F-A3C14CDA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2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496C-C706-48FF-B341-DD933C07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3454-B686-44BE-95DE-CD6C0427B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B69B-8D6A-4E45-9100-74F50660E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500EB-7382-4625-9C6E-DEEF0A0D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B6FDE-C048-4002-A637-6A3A7D85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77987-C593-4046-97E0-B2307BAE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83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5342-9655-41AE-A162-531269A4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8B8A-2BCC-40A0-8585-6AFE732A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C32DD-5239-45A0-A907-F14B278F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F981A-AD4E-4AA0-A019-140D6B3BE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188C5-F903-45AA-A8B6-C55CCA309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40607-855C-497D-9237-B6B1E39D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A0B2A-BC47-40F0-B594-9D82C249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34899-DFD1-4A0F-B73E-D0433AAC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964D-E4D1-483C-AA76-47381870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DCD48-BCEF-4BBA-BFD3-6AA3978D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A3991-91C0-40A1-B478-1E18E40E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7B030-AA02-4DB7-BE48-DAA8802F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45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A93B4-11AD-447F-B69D-FA10885D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122AD-24E2-4E99-9F77-629C5957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1906E-26B5-4122-93E1-2907E7E6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5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5A91-A817-42A1-B184-10EB2C48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EDBE-8358-43FB-ACE4-41CDC2FC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2F52-12A3-40BD-A638-1E327A1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466E9-7E92-4462-BFB6-A9EF05FC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97AA-0BAC-45FB-9DF5-8B12575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5841A-F0A1-415E-ACDA-4A6A87B3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16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9DAA-A3E3-46AA-91CB-DADB2E39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A9D75-6492-479D-AC52-EBE402917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2AC8A-F201-4526-BD2C-3D1DFD8E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DCBB9-2CCE-49A6-B2DE-BD89F6C4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24C8D-2413-46CC-8896-7CC5183D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67A7-DA29-4539-93E4-1916061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76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F75D6-42A7-461E-A9B1-512632C3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054D-B9ED-481D-9370-14F98C24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35FC-2A1B-4E38-AFF7-8AB758FD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03A8-0969-4944-9DCA-9C82B61F7C5D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2304-38E4-4A70-B41E-BECB1457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45137-5279-44BA-B8CF-DEC9CFF8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E061-B7EB-4F40-B881-7BFFAB0CF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70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8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F968B-4F05-44C0-8DC6-5CFE5486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549"/>
            <a:ext cx="12192000" cy="71025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74BE1-132A-4B97-B888-43B839930C89}"/>
              </a:ext>
            </a:extLst>
          </p:cNvPr>
          <p:cNvSpPr/>
          <p:nvPr/>
        </p:nvSpPr>
        <p:spPr>
          <a:xfrm>
            <a:off x="618199" y="2793301"/>
            <a:ext cx="6172201" cy="5134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LĨNH VỰC PHÁT TRIỂN NHẬN THỨC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AD4ED-9402-4B18-A7D1-96A42BE15765}"/>
              </a:ext>
            </a:extLst>
          </p:cNvPr>
          <p:cNvSpPr txBox="1"/>
          <p:nvPr/>
        </p:nvSpPr>
        <p:spPr>
          <a:xfrm>
            <a:off x="-518598" y="2782052"/>
            <a:ext cx="8445794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</a:rPr>
              <a:t>Hoạt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ln/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Khám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phá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xã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hội</a:t>
            </a:r>
            <a:endParaRPr lang="en-US" sz="3200" b="1" dirty="0">
              <a:ln/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tài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: 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Trò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chuyện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ngày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20/11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Lứa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tuổi</a:t>
            </a:r>
            <a:r>
              <a:rPr lang="en-US" sz="3200" b="1" dirty="0">
                <a:ln/>
                <a:solidFill>
                  <a:srgbClr val="FF0000"/>
                </a:solidFill>
                <a:latin typeface="+mn-lt"/>
              </a:rPr>
              <a:t>: 4 – 5 </a:t>
            </a:r>
            <a:r>
              <a:rPr lang="en-US" sz="3200" b="1" dirty="0" err="1">
                <a:ln/>
                <a:solidFill>
                  <a:srgbClr val="FF0000"/>
                </a:solidFill>
                <a:latin typeface="+mn-lt"/>
              </a:rPr>
              <a:t>tuổi</a:t>
            </a:r>
            <a:endParaRPr lang="en-US" sz="3200" b="1" dirty="0">
              <a:ln/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</a:rPr>
              <a:t>Giáo</a:t>
            </a:r>
            <a:r>
              <a:rPr lang="en-US" sz="3200" b="1" dirty="0">
                <a:ln/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viên</a:t>
            </a:r>
            <a:r>
              <a:rPr lang="en-US" sz="3200" b="1" dirty="0">
                <a:ln/>
                <a:solidFill>
                  <a:srgbClr val="FF0000"/>
                </a:solidFill>
              </a:rPr>
              <a:t>: HỒ THỊ MỸ LINH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/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n/>
                <a:solidFill>
                  <a:srgbClr val="FF0000"/>
                </a:solidFill>
              </a:rPr>
              <a:t>Năm</a:t>
            </a:r>
            <a:r>
              <a:rPr lang="en-US" sz="2800" b="1" i="1" dirty="0">
                <a:ln/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</a:rPr>
              <a:t>học</a:t>
            </a:r>
            <a:r>
              <a:rPr lang="en-US" sz="2800" b="1" i="1" dirty="0">
                <a:ln/>
                <a:solidFill>
                  <a:srgbClr val="FF0000"/>
                </a:solidFill>
              </a:rPr>
              <a:t>: 2025 - 2026</a:t>
            </a:r>
            <a:endParaRPr lang="vi-VN" sz="2800" b="1" i="1" dirty="0">
              <a:ln/>
              <a:solidFill>
                <a:srgbClr val="FF0000"/>
              </a:solidFill>
            </a:endParaRPr>
          </a:p>
        </p:txBody>
      </p:sp>
      <p:pic>
        <p:nvPicPr>
          <p:cNvPr id="10" name="Picture 2" descr="Ảnh động ngôi sao - Blog NGỮ VĂN - ĐỖ HOA - HÀ NAM">
            <a:extLst>
              <a:ext uri="{FF2B5EF4-FFF2-40B4-BE49-F238E27FC236}">
                <a16:creationId xmlns:a16="http://schemas.microsoft.com/office/drawing/2014/main" id="{1956EA77-5283-4705-9369-654C59219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93" y="79109"/>
            <a:ext cx="1178262" cy="1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Ảnh động ngôi sao - Blog NGỮ VĂN - ĐỖ HOA - HÀ NAM">
            <a:extLst>
              <a:ext uri="{FF2B5EF4-FFF2-40B4-BE49-F238E27FC236}">
                <a16:creationId xmlns:a16="http://schemas.microsoft.com/office/drawing/2014/main" id="{52825520-6CAC-4824-B4EF-3A2AB2F925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43" y="1999286"/>
            <a:ext cx="1178262" cy="1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Ảnh động ngôi sao - Blog NGỮ VĂN - ĐỖ HOA - HÀ NAM">
            <a:extLst>
              <a:ext uri="{FF2B5EF4-FFF2-40B4-BE49-F238E27FC236}">
                <a16:creationId xmlns:a16="http://schemas.microsoft.com/office/drawing/2014/main" id="{00F2D04A-C3D8-46C3-9F95-8C99B6C2E4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738" y="4428643"/>
            <a:ext cx="1178262" cy="1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7325-BFA4-4009-B78C-397415FF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AD691-5FCD-4929-843E-A9CFC80F6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27"/>
            <a:ext cx="12192000" cy="6972270"/>
          </a:xfrm>
        </p:spPr>
      </p:pic>
    </p:spTree>
    <p:extLst>
      <p:ext uri="{BB962C8B-B14F-4D97-AF65-F5344CB8AC3E}">
        <p14:creationId xmlns:p14="http://schemas.microsoft.com/office/powerpoint/2010/main" val="145596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5854-EF0E-4996-9ADB-22242540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5B910-32DD-4C35-9976-E9D9090C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0"/>
            <a:ext cx="12192000" cy="6870996"/>
          </a:xfrm>
        </p:spPr>
      </p:pic>
    </p:spTree>
    <p:extLst>
      <p:ext uri="{BB962C8B-B14F-4D97-AF65-F5344CB8AC3E}">
        <p14:creationId xmlns:p14="http://schemas.microsoft.com/office/powerpoint/2010/main" val="132126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692E-0A00-4CE4-A42D-7FB8DF46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39A46-83EA-4254-B0D7-D2EBEA68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44"/>
            <a:ext cx="12191999" cy="6953325"/>
          </a:xfrm>
        </p:spPr>
      </p:pic>
    </p:spTree>
    <p:extLst>
      <p:ext uri="{BB962C8B-B14F-4D97-AF65-F5344CB8AC3E}">
        <p14:creationId xmlns:p14="http://schemas.microsoft.com/office/powerpoint/2010/main" val="17915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7EE7-9368-4C70-8E99-0FE139C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DB89E5-4C84-40CC-9683-0757ED10F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4"/>
            <a:ext cx="12193847" cy="6863774"/>
          </a:xfrm>
        </p:spPr>
      </p:pic>
    </p:spTree>
    <p:extLst>
      <p:ext uri="{BB962C8B-B14F-4D97-AF65-F5344CB8AC3E}">
        <p14:creationId xmlns:p14="http://schemas.microsoft.com/office/powerpoint/2010/main" val="314725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14444-6389-441F-9F5A-DF89D7374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703"/>
            <a:ext cx="12210864" cy="5273714"/>
          </a:xfrm>
        </p:spPr>
      </p:pic>
    </p:spTree>
    <p:extLst>
      <p:ext uri="{BB962C8B-B14F-4D97-AF65-F5344CB8AC3E}">
        <p14:creationId xmlns:p14="http://schemas.microsoft.com/office/powerpoint/2010/main" val="108649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B4A4-5940-4464-B8F2-83F880D4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CD958-9BAF-4E1F-830F-CA3407E4B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7493" cy="68450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019C5-0574-495C-BE23-5FBC92ACE7DD}"/>
              </a:ext>
            </a:extLst>
          </p:cNvPr>
          <p:cNvSpPr txBox="1"/>
          <p:nvPr/>
        </p:nvSpPr>
        <p:spPr>
          <a:xfrm>
            <a:off x="988741" y="3300761"/>
            <a:ext cx="1021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Bông hồng tặng cô</a:t>
            </a:r>
            <a:endParaRPr lang="vi-VN" sz="7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46B6A-C21E-43D4-B197-EA34E0BCC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0286E-5635-4C17-9107-912BF2D8B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92" y="832473"/>
            <a:ext cx="9828910" cy="515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5AE246-C821-459A-BA3B-305AF93A7D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19F4D8-A044-4FFB-866A-2D904A5C26F8}"/>
              </a:ext>
            </a:extLst>
          </p:cNvPr>
          <p:cNvSpPr txBox="1"/>
          <p:nvPr/>
        </p:nvSpPr>
        <p:spPr>
          <a:xfrm>
            <a:off x="1003609" y="959005"/>
            <a:ext cx="102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ngày Nhà giáo Việt Nam 20/11</a:t>
            </a:r>
            <a:endParaRPr lang="vi-VN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3"/>
    </mc:Choice>
    <mc:Fallback xmlns="">
      <p:transition spd="slow" advTm="4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46B6A-C21E-43D4-B197-EA34E0BCC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2C277-CD29-42C5-A9DB-F1B3DD117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7" y="1507165"/>
            <a:ext cx="5124894" cy="384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9F0A2-6CD7-4C31-BB0E-9A6E78A2D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20" y="1597542"/>
            <a:ext cx="5004390" cy="375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7A1B29E-CCCC-4F5F-8CA4-501532D16F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2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5"/>
    </mc:Choice>
    <mc:Fallback xmlns="">
      <p:transition spd="slow" advTm="11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4E51-5E9B-4F33-A287-72D706EE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2B087-964B-4179-8C88-E4750C3D1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52"/>
            <a:ext cx="12192000" cy="6904702"/>
          </a:xfrm>
        </p:spPr>
      </p:pic>
    </p:spTree>
    <p:extLst>
      <p:ext uri="{BB962C8B-B14F-4D97-AF65-F5344CB8AC3E}">
        <p14:creationId xmlns:p14="http://schemas.microsoft.com/office/powerpoint/2010/main" val="31173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F373-28B6-401C-9377-BB8111B0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03C82-CD84-4BFC-9DE2-05487D3A6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" y="14510"/>
            <a:ext cx="12192195" cy="6842753"/>
          </a:xfrm>
        </p:spPr>
      </p:pic>
    </p:spTree>
    <p:extLst>
      <p:ext uri="{BB962C8B-B14F-4D97-AF65-F5344CB8AC3E}">
        <p14:creationId xmlns:p14="http://schemas.microsoft.com/office/powerpoint/2010/main" val="226437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7547-2D99-4799-BBC0-605A6F26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8BE7F-108B-4CD4-9052-9AC427090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47"/>
            <a:ext cx="12192000" cy="6918252"/>
          </a:xfrm>
        </p:spPr>
      </p:pic>
    </p:spTree>
    <p:extLst>
      <p:ext uri="{BB962C8B-B14F-4D97-AF65-F5344CB8AC3E}">
        <p14:creationId xmlns:p14="http://schemas.microsoft.com/office/powerpoint/2010/main" val="80276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B1B9-52CC-45EE-9296-F7133347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F7DD9-E55B-46B5-946F-6D43AFFEF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70"/>
            <a:ext cx="12192000" cy="6902199"/>
          </a:xfrm>
        </p:spPr>
      </p:pic>
    </p:spTree>
    <p:extLst>
      <p:ext uri="{BB962C8B-B14F-4D97-AF65-F5344CB8AC3E}">
        <p14:creationId xmlns:p14="http://schemas.microsoft.com/office/powerpoint/2010/main" val="41486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FD9B-D874-44A0-949E-4282602C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FEFE7-0DE0-4CE3-9770-587826A58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77"/>
            <a:ext cx="12192000" cy="6880446"/>
          </a:xfrm>
        </p:spPr>
      </p:pic>
    </p:spTree>
    <p:extLst>
      <p:ext uri="{BB962C8B-B14F-4D97-AF65-F5344CB8AC3E}">
        <p14:creationId xmlns:p14="http://schemas.microsoft.com/office/powerpoint/2010/main" val="596523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2" ma:contentTypeDescription="Create a new document." ma:contentTypeScope="" ma:versionID="3dc82ab7eb99294b2bd278c9bc6da974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4e321bbc8e8cc73c623887d033228ad8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3EAC39-5254-4A43-B9A0-2EB336E4F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B84B4-D40C-44E2-B7F4-687CEA323B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F1178-0B3B-4D03-8EA4-6BA72B9C36AC}">
  <ds:schemaRefs>
    <ds:schemaRef ds:uri="http://schemas.microsoft.com/office/2006/documentManagement/types"/>
    <ds:schemaRef ds:uri="fdb7e2e9-336f-463b-a0f4-c98654f0bf4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56</Words>
  <Application>Microsoft Office PowerPoint</Application>
  <PresentationFormat>Widescreen</PresentationFormat>
  <Paragraphs>12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Administrator</cp:lastModifiedBy>
  <cp:revision>6</cp:revision>
  <dcterms:created xsi:type="dcterms:W3CDTF">2021-11-09T06:56:01Z</dcterms:created>
  <dcterms:modified xsi:type="dcterms:W3CDTF">2025-11-27T15:14:40Z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