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8" r:id="rId3"/>
    <p:sldId id="316" r:id="rId5"/>
    <p:sldId id="315" r:id="rId6"/>
    <p:sldId id="318" r:id="rId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00"/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8"/>
    <p:restoredTop sz="86467"/>
  </p:normalViewPr>
  <p:slideViewPr>
    <p:cSldViewPr showGuides="1">
      <p:cViewPr varScale="1">
        <p:scale>
          <a:sx n="63" d="100"/>
          <a:sy n="63" d="100"/>
        </p:scale>
        <p:origin x="-1362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3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8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  <p:sp>
        <p:nvSpPr>
          <p:cNvPr id="717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2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vi-VN" altLang="en-US" dirty="0"/>
          </a:p>
        </p:txBody>
      </p:sp>
      <p:sp>
        <p:nvSpPr>
          <p:cNvPr id="7173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GIF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microsoft.com/office/2007/relationships/media" Target="file:///C:\Users\Admin\Downloads\karaoke_ca_vang_boi_xuan_mai_-8451313822929669268(1).mp3" TargetMode="External"/><Relationship Id="rId5" Type="http://schemas.openxmlformats.org/officeDocument/2006/relationships/audio" Target="file:///C:\Users\Admin\Downloads\karaoke_ca_vang_boi_xuan_mai_-8451313822929669268(1).mp3" TargetMode="External"/><Relationship Id="rId4" Type="http://schemas.openxmlformats.org/officeDocument/2006/relationships/image" Target="../media/image4.png"/><Relationship Id="rId3" Type="http://schemas.microsoft.com/office/2007/relationships/media" Target="file:///C:\Users\Admin\Downloads\Ca-Vang-Boi-Top-Ca-Thieu-Nhi.mp3" TargetMode="External"/><Relationship Id="rId2" Type="http://schemas.openxmlformats.org/officeDocument/2006/relationships/audio" Target="file:///C:\Users\Admin\Downloads\Ca-Vang-Boi-Top-Ca-Thieu-Nhi.mp3" TargetMode="External"/><Relationship Id="rId1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microsoft.com/office/2007/relationships/media" Target="file:///C:\Users\Admin\Downloads\ChuEchCon-BaoTram_5faa.mp3" TargetMode="External"/><Relationship Id="rId2" Type="http://schemas.openxmlformats.org/officeDocument/2006/relationships/audio" Target="file:///C:\Users\Admin\Downloads\ChuEchCon-BaoTram_5faa.mp3" TargetMode="External"/><Relationship Id="rId1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" descr="F:\Tranh ảnh dạy học\Hinh nen dep\SLGG_200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609600"/>
            <a:ext cx="9144000" cy="7467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WordArt 3"/>
          <p:cNvSpPr>
            <a:spLocks noTextEdit="1"/>
          </p:cNvSpPr>
          <p:nvPr/>
        </p:nvSpPr>
        <p:spPr>
          <a:xfrm>
            <a:off x="285750" y="1143000"/>
            <a:ext cx="8153400" cy="42672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49822"/>
              </a:avLst>
            </a:prstTxWarp>
            <a:normAutofit/>
          </a:bodyPr>
          <a:p>
            <a:pPr algn="ctr"/>
            <a:endParaRPr lang="en-US" sz="3600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2" name="Picture 5" descr="bgnen031 (hinh dong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514600"/>
            <a:ext cx="1263650" cy="2105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3" name="WordArt 9"/>
          <p:cNvSpPr>
            <a:spLocks noTextEdit="1"/>
          </p:cNvSpPr>
          <p:nvPr/>
        </p:nvSpPr>
        <p:spPr>
          <a:xfrm>
            <a:off x="1928813" y="1377950"/>
            <a:ext cx="61341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FF006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 ĐỀ: ĐỘNG VẬT </a:t>
            </a:r>
            <a:endParaRPr lang="en-US" sz="3600">
              <a:ln w="952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4" name="Picture 12" descr="bgnen031 (hinh dong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3124200"/>
            <a:ext cx="1263650" cy="2105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5" name="WordArt 15"/>
          <p:cNvSpPr>
            <a:spLocks noTextEdit="1"/>
          </p:cNvSpPr>
          <p:nvPr/>
        </p:nvSpPr>
        <p:spPr>
          <a:xfrm>
            <a:off x="1219200" y="5638800"/>
            <a:ext cx="5943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36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Giáo viên : </a:t>
            </a:r>
            <a:r>
              <a:rPr lang="vi-VN" altLang="en-US" sz="360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 Thị Tuyết </a:t>
            </a:r>
            <a:r>
              <a:rPr lang="vi-VN" altLang="en-US" sz="3600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Nhung</a:t>
            </a:r>
            <a:endParaRPr lang="vi-VN" altLang="en-US" sz="3600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6" name="Text Box 13"/>
          <p:cNvSpPr txBox="1"/>
          <p:nvPr/>
        </p:nvSpPr>
        <p:spPr>
          <a:xfrm>
            <a:off x="782638" y="2868613"/>
            <a:ext cx="8426450" cy="1477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Dạy hát : Cá vàng bơi </a:t>
            </a:r>
            <a:endParaRPr lang="en-US" altLang="en-US" sz="3600" b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Nghe hát: Chú ếch con</a:t>
            </a:r>
            <a:endParaRPr lang="en-US" altLang="en-US" sz="3600" b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4" name="Picture 3" descr="0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6512"/>
            <a:ext cx="9144000" cy="6765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TextBox 1"/>
          <p:cNvSpPr txBox="1"/>
          <p:nvPr/>
        </p:nvSpPr>
        <p:spPr>
          <a:xfrm>
            <a:off x="2312988" y="2030413"/>
            <a:ext cx="4859337" cy="13239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 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 hát: Cá v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bơi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Ca-Vang-Boi-Top-Ca-Thieu-Nhi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776413" y="3886200"/>
            <a:ext cx="1371600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karaoke_ca_vang_boi_xuan_mai_-8451313822929669268(1).mp3">
            <a:hlinkClick r:id="" action="ppaction://media"/>
          </p:cNvPr>
          <p:cNvPicPr>
            <a:picLocks noRot="1" noChangeAspect="1"/>
          </p:cNvPicPr>
          <p:nvPr>
            <a:audioFile r:link="rId5"/>
            <p:extLst>
              <p:ext uri="{DAA4B4D4-6D71-4841-9C94-3DE7FCFB9230}">
                <p14:media xmlns:p14="http://schemas.microsoft.com/office/powerpoint/2010/main" r:link="rId6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932488" y="3886200"/>
            <a:ext cx="1535112" cy="15351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8" name="TextBox 3"/>
          <p:cNvSpPr txBox="1"/>
          <p:nvPr/>
        </p:nvSpPr>
        <p:spPr>
          <a:xfrm>
            <a:off x="6019800" y="5257800"/>
            <a:ext cx="1300163" cy="3698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dirty="0">
                <a:latin typeface="Arial" panose="020B0604020202020204" pitchFamily="34" charset="0"/>
              </a:rPr>
              <a:t>Nhạc beat 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3" descr="0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6512"/>
            <a:ext cx="9144000" cy="6765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9" name="TextBox 1"/>
          <p:cNvSpPr txBox="1"/>
          <p:nvPr/>
        </p:nvSpPr>
        <p:spPr>
          <a:xfrm>
            <a:off x="2092325" y="2030413"/>
            <a:ext cx="5300663" cy="13239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 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hát: Chú ếch con 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ChuEchCon-BaoTram_5faa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000500" y="3898900"/>
            <a:ext cx="1143000" cy="114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3" descr="0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6512"/>
            <a:ext cx="9144000" cy="6765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3" name="TextBox 1"/>
          <p:cNvSpPr txBox="1"/>
          <p:nvPr/>
        </p:nvSpPr>
        <p:spPr>
          <a:xfrm>
            <a:off x="1755775" y="2030413"/>
            <a:ext cx="5973763" cy="2554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3: 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Đoán tên b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hát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xướng âm  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trẻ đoán tên b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hát  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WPS Presentation</Application>
  <PresentationFormat>On-screen Show (4:3)</PresentationFormat>
  <Paragraphs>20</Paragraphs>
  <Slides>4</Slides>
  <Notes>1</Notes>
  <HiddenSlides>0</HiddenSlides>
  <MMClips>3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SimSun</vt:lpstr>
      <vt:lpstr>Wingdings</vt:lpstr>
      <vt:lpstr>Times New Roman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gatty123 nhung</cp:lastModifiedBy>
  <cp:revision>66</cp:revision>
  <dcterms:created xsi:type="dcterms:W3CDTF">2012-10-10T06:08:56Z</dcterms:created>
  <dcterms:modified xsi:type="dcterms:W3CDTF">2025-12-25T12:05:22Z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44F7440FA09E46F38163420FBE0A79E4_13</vt:lpwstr>
  </property>
  <property fmtid="{D5CDD505-2E9C-101B-9397-08002B2CF9AE}" pid="3" name="KSOProductBuildVer">
    <vt:lpwstr>1033-12.2.0.22222</vt:lpwstr>
  </property>
</Properties>
</file>