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417" r:id="rId3"/>
    <p:sldId id="439" r:id="rId4"/>
    <p:sldId id="441" r:id="rId5"/>
    <p:sldId id="443" r:id="rId6"/>
    <p:sldId id="445" r:id="rId7"/>
    <p:sldId id="447" r:id="rId8"/>
    <p:sldId id="418" r:id="rId9"/>
    <p:sldId id="397" r:id="rId10"/>
    <p:sldId id="385" r:id="rId12"/>
    <p:sldId id="371" r:id="rId13"/>
    <p:sldId id="449" r:id="rId14"/>
    <p:sldId id="364" r:id="rId15"/>
    <p:sldId id="436" r:id="rId16"/>
    <p:sldId id="413" r:id="rId17"/>
    <p:sldId id="380" r:id="rId18"/>
    <p:sldId id="426" r:id="rId19"/>
    <p:sldId id="381" r:id="rId20"/>
    <p:sldId id="406" r:id="rId21"/>
    <p:sldId id="400" r:id="rId22"/>
    <p:sldId id="427" r:id="rId23"/>
    <p:sldId id="451" r:id="rId24"/>
    <p:sldId id="430" r:id="rId25"/>
    <p:sldId id="453" r:id="rId26"/>
    <p:sldId id="455" r:id="rId27"/>
    <p:sldId id="434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99"/>
    <a:srgbClr val="FF0000"/>
    <a:srgbClr val="FFFF00"/>
    <a:srgbClr val="A3FBEC"/>
    <a:srgbClr val="40450F"/>
    <a:srgbClr val="D5E8B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/>
    <p:restoredTop sz="96307"/>
  </p:normalViewPr>
  <p:slideViewPr>
    <p:cSldViewPr showGuides="1">
      <p:cViewPr varScale="1">
        <p:scale>
          <a:sx n="71" d="100"/>
          <a:sy n="71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 rot="16200000">
            <a:off x="7551738" y="1646238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/>
          <a:p>
            <a:pPr algn="ct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advClick="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8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anose="02040503050406030204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205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Relationship Id="rId3" Type="http://schemas.microsoft.com/office/2007/relationships/media" Target="file:///C:\Documents%20and%20Settings\Admin\Desktop\2010%20h&#7841;nh&#273;v\dang%20cap%20nhat%20-%20Tieng%20Ho%20Gam.mp3" TargetMode="External"/><Relationship Id="rId2" Type="http://schemas.openxmlformats.org/officeDocument/2006/relationships/audio" Target="file:///C:\Documents%20and%20Settings\Admin\Desktop\2010%20h&#7841;nh&#273;v\dang%20cap%20nhat%20-%20Tieng%20Ho%20Gam.mp3" TargetMode="Externa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media" Target="file:///C:\Users\Admin\Downloads\do_ban_beat_nhac_beat_mp3.mp3" TargetMode="External"/><Relationship Id="rId3" Type="http://schemas.openxmlformats.org/officeDocument/2006/relationships/audio" Target="file:///C:\Users\Admin\Downloads\do_ban_beat_nhac_beat_mp3.mp3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GIF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microsoft.com/office/2007/relationships/media" Target="file:///C:\Users\Administrator\Downloads\BeYeuBienLamBeat-V.A-2564933.mp3" TargetMode="External"/><Relationship Id="rId2" Type="http://schemas.openxmlformats.org/officeDocument/2006/relationships/audio" Target="file:///C:\Users\Administrator\Downloads\BeYeuBienLamBeat-V.A-2564933.mp3" TargetMode="External"/><Relationship Id="rId1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file:///E:\tuong%20vy\hoi%20giang%20Doan%20Trang%202012%20sua%20roi\chu%20khi%20con2.wav" TargetMode="External"/><Relationship Id="rId2" Type="http://schemas.openxmlformats.org/officeDocument/2006/relationships/audio" Target="file:///E:\tuong%20vy\hoi%20giang%20Doan%20Trang%202012%20sua%20roi\chu%20khi%20con2.wav" TargetMode="Externa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Hình ảnh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8096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ộp Văn bản 4"/>
          <p:cNvSpPr txBox="1"/>
          <p:nvPr/>
        </p:nvSpPr>
        <p:spPr>
          <a:xfrm>
            <a:off x="611188" y="1196975"/>
            <a:ext cx="8696325" cy="279971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buNone/>
            </a:pP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KPKH</a:t>
            </a:r>
            <a:endParaRPr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Tìm hiểu một số con vật</a:t>
            </a:r>
            <a:endParaRPr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sống trong rừng</a:t>
            </a:r>
            <a:endParaRPr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endParaRPr lang="vi-VN" altLang="x-none" sz="4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5" name="Picture 7" descr="1291179040-1-ban-don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Box 1"/>
          <p:cNvSpPr txBox="1"/>
          <p:nvPr/>
        </p:nvSpPr>
        <p:spPr>
          <a:xfrm>
            <a:off x="233363" y="1052513"/>
            <a:ext cx="8174037" cy="3786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con hổ  :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vằn, long vện, mắt xanh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 đi uyển chuyểnn nhe nanh tìm mồi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Thỏ, nai gặp phải hỡi ôi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Muông thú kiếp sợ tôn ngôi chúa rừng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bạn đó l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gì? 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5" descr="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9" name="Picture 3" descr="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3" name="Picture 11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6384925"/>
            <a:ext cx="1219200" cy="47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Hinh nen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AutoShape 3"/>
          <p:cNvSpPr/>
          <p:nvPr/>
        </p:nvSpPr>
        <p:spPr>
          <a:xfrm>
            <a:off x="1447800" y="838200"/>
            <a:ext cx="6934200" cy="4343400"/>
          </a:xfrm>
          <a:prstGeom prst="cloudCallout">
            <a:avLst>
              <a:gd name="adj1" fmla="val -4741"/>
              <a:gd name="adj2" fmla="val 59139"/>
            </a:avLst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Cùng nhau so sánh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600" b="0" i="0" u="none" strike="noStrike" kern="1200" cap="none" spc="-10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68613" name="Picture 5" descr="UL00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6350"/>
            <a:ext cx="5653088" cy="630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24" name="dang cap nhat - Tieng Ho Ga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5181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5" descr="h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713"/>
            <a:ext cx="4572000" cy="5688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8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204" fill="hold"/>
                                        <p:tgtEl>
                                          <p:spTgt spid="686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4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412" y="0"/>
            <a:ext cx="9144000" cy="801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413" y="3133725"/>
            <a:ext cx="54006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Mở rộng</a:t>
            </a:r>
            <a:endParaRPr lang="en-US" altLang="en-US" sz="7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1" descr="C:\Users\Administrator\Desktop\tră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6463" y="1588"/>
            <a:ext cx="4249737" cy="290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2" descr="C:\Users\Administrator\Desktop\sư t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4714875" cy="290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13" descr="C:\Users\Administrator\Desktop\chó só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68638"/>
            <a:ext cx="4525963" cy="353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14" descr="C:\Users\Administrator\Desktop\bá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563" y="3068638"/>
            <a:ext cx="4427537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:\Users\Administrator\Desktop\hưu cao cổ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7513" y="77788"/>
            <a:ext cx="2941637" cy="320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C:\Users\Administrator\Desktop\th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25" y="34925"/>
            <a:ext cx="2917825" cy="324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C:\Users\Administrator\Desktop\linh dươ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5" y="95250"/>
            <a:ext cx="3254375" cy="318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C:\Users\Administrator\Desktop\só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3313113"/>
            <a:ext cx="285750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C:\Users\Administrator\Desktop\ngựa vằ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575" y="3284538"/>
            <a:ext cx="3478213" cy="288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C:\Users\Administrator\Desktop\gấ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788" y="3335338"/>
            <a:ext cx="2698750" cy="2852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C:\Users\Administrator\Desktop\hưu cao cổ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7513" y="77788"/>
            <a:ext cx="2941637" cy="320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C:\Users\Administrator\Desktop\th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25" y="34925"/>
            <a:ext cx="2917825" cy="3249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C:\Users\Administrator\Desktop\linh dươ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25" y="95250"/>
            <a:ext cx="3254375" cy="318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C:\Users\Administrator\Desktop\só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2" y="3332163"/>
            <a:ext cx="2857500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C:\Users\Administrator\Desktop\ngựa vằ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2575" y="3284538"/>
            <a:ext cx="3333750" cy="2881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C:\Users\Administrator\Desktop\tê giá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325" y="3313113"/>
            <a:ext cx="2840038" cy="2852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1"/>
          <p:cNvSpPr txBox="1"/>
          <p:nvPr/>
        </p:nvSpPr>
        <p:spPr>
          <a:xfrm>
            <a:off x="914400" y="1052513"/>
            <a:ext cx="6811963" cy="1939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định, trò chuyện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do_ban_beat_nhac_beat_mp3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775" y="3789363"/>
            <a:ext cx="1092200" cy="109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1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6" descr="40%"/>
          <p:cNvSpPr>
            <a:spLocks noTextEdit="1"/>
          </p:cNvSpPr>
          <p:nvPr/>
        </p:nvSpPr>
        <p:spPr>
          <a:xfrm>
            <a:off x="1371600" y="3124200"/>
            <a:ext cx="3581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DE1015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latin typeface="Arial" panose="020B0604020202020204" pitchFamily="34" charset="0"/>
                <a:ea typeface="Arial" panose="020B0604020202020204" pitchFamily="34" charset="0"/>
              </a:rPr>
              <a:t>Giáo dục</a:t>
            </a:r>
            <a:endParaRPr lang="en-US" sz="3600" b="1">
              <a:ln w="9525" cap="flat" cmpd="sng">
                <a:solidFill>
                  <a:srgbClr val="DE1015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TextBox 1"/>
          <p:cNvSpPr txBox="1"/>
          <p:nvPr/>
        </p:nvSpPr>
        <p:spPr>
          <a:xfrm>
            <a:off x="827088" y="2203450"/>
            <a:ext cx="7421562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5" descr="1 (8)"/>
          <p:cNvPicPr>
            <a:picLocks noChangeAspect="1"/>
          </p:cNvPicPr>
          <p:nvPr>
            <p:ph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4579" name="Text Box 6"/>
          <p:cNvSpPr txBox="1"/>
          <p:nvPr/>
        </p:nvSpPr>
        <p:spPr>
          <a:xfrm>
            <a:off x="2438400" y="1143000"/>
            <a:ext cx="4495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sz="4400" dirty="0">
              <a:latin typeface="Arial" panose="020B0604020202020204" pitchFamily="34" charset="0"/>
            </a:endParaRPr>
          </a:p>
        </p:txBody>
      </p:sp>
      <p:sp>
        <p:nvSpPr>
          <p:cNvPr id="24580" name="Text Box 10"/>
          <p:cNvSpPr txBox="1"/>
          <p:nvPr/>
        </p:nvSpPr>
        <p:spPr>
          <a:xfrm>
            <a:off x="212725" y="1997075"/>
            <a:ext cx="18415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24581" name="Rectangle 18" descr="Medium wood"/>
          <p:cNvSpPr/>
          <p:nvPr/>
        </p:nvSpPr>
        <p:spPr>
          <a:xfrm>
            <a:off x="688975" y="2420938"/>
            <a:ext cx="6245225" cy="1851025"/>
          </a:xfrm>
          <a:prstGeom prst="rect">
            <a:avLst/>
          </a:prstGeom>
          <a:blipFill rotWithShape="1">
            <a:blip r:embed="rId2"/>
          </a:blipFill>
          <a:ln w="762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6000" dirty="0">
                <a:solidFill>
                  <a:srgbClr val="FFFF66"/>
                </a:solidFill>
                <a:latin typeface="Arial" panose="020B0604020202020204" pitchFamily="34" charset="0"/>
              </a:rPr>
              <a:t>+ Trò chơi 1: </a:t>
            </a:r>
            <a:endParaRPr lang="en-US" altLang="en-US" sz="6000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6000" dirty="0">
                <a:solidFill>
                  <a:srgbClr val="FFFF66"/>
                </a:solidFill>
                <a:latin typeface="Arial" panose="020B0604020202020204" pitchFamily="34" charset="0"/>
              </a:rPr>
              <a:t>Ai nhanh hơn</a:t>
            </a:r>
            <a:endParaRPr lang="en-US" altLang="en-US" sz="6000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19" descr="sqrndlredmed_w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6384925"/>
            <a:ext cx="1219200" cy="473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TextBox 1"/>
          <p:cNvSpPr txBox="1"/>
          <p:nvPr/>
        </p:nvSpPr>
        <p:spPr>
          <a:xfrm>
            <a:off x="1773238" y="2203450"/>
            <a:ext cx="5530850" cy="1939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chuồng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1"/>
          <p:cNvSpPr txBox="1"/>
          <p:nvPr/>
        </p:nvSpPr>
        <p:spPr>
          <a:xfrm>
            <a:off x="458788" y="2203450"/>
            <a:ext cx="8158162" cy="1939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con vật khác nhóm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5" descr="DD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382000" cy="1677988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BeYeuBienLamBeat-V.A-256493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25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/>
        </p:nvSpPr>
        <p:spPr>
          <a:xfrm>
            <a:off x="830263" y="1052513"/>
            <a:ext cx="6980237" cy="2862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 trong rừng : 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1"/>
          <p:cNvSpPr txBox="1"/>
          <p:nvPr/>
        </p:nvSpPr>
        <p:spPr>
          <a:xfrm>
            <a:off x="1212850" y="1052513"/>
            <a:ext cx="6215063" cy="3232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con khỉ :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gì chân khéo như tay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đu lại rất giỏi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hay leo trèo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bạn đó l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gì? 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UL000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0"/>
            <a:ext cx="8074025" cy="544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chu khi con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60198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1"/>
          <p:cNvSpPr txBox="1"/>
          <p:nvPr/>
        </p:nvSpPr>
        <p:spPr>
          <a:xfrm>
            <a:off x="1258888" y="5722938"/>
            <a:ext cx="7015162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thoại nội dung tranh 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84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ar_12_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-171450"/>
            <a:ext cx="8424863" cy="702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5" descr="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933825"/>
            <a:ext cx="178117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1"/>
          <p:cNvSpPr txBox="1"/>
          <p:nvPr/>
        </p:nvSpPr>
        <p:spPr>
          <a:xfrm>
            <a:off x="688975" y="1052513"/>
            <a:ext cx="7262813" cy="2678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con voi :</a:t>
            </a:r>
            <a:endParaRPr lang="en-US" alt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chân trong tựa cột đình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 d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tai lớn, dáng hình oai phong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bạn đó l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gì?  </a:t>
            </a:r>
            <a:endParaRPr lang="en-US" altLang="en-US" sz="36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-71437"/>
            <a:ext cx="9115425" cy="695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AutoShape 2" descr="data:image/jpeg;base64,/9j/4AAQSkZJRgABAQAAAQABAAD/2wCEAAkGBxQTEhQUExQWFhUXGRgaGBgYGBcYHBoZGBgXHR8YFRgaHSggHBolGxgYITEiJSkrLi4uFx8zODMsNygtLisBCgoKDg0OGhAQGywkHCQsLCwsLCwsLCwsLCwsLCwsLCwsLCwsLCwsLCwsLCwsLCwsLCwsLCwsLCwsLCwsLCwsLP/AABEIAKIBNwMBIgACEQEDEQH/xAAcAAACAgMBAQAAAAAAAAAAAAAEBQMGAAECBwj/xABDEAABAgQEAwUFBgMHBAMBAAABAhEAAwQhEjFBUQVhcQYigZGhE7HB0fAHIzJCUuEUYvEVQ3KCkrLCM2Oi0hYk4lP/xAAZAQEBAQEBAQAAAAAAAAAAAAABAgADBAX/xAAgEQEBAAICAwEBAQEAAAAAAAAAAQIRITEDEkETUSIE/9oADAMBAAIRAxEAPwD10COhGhCPj3auRS90krmaS0MVf5tEjmSI9Fc4fiNgR5JxvttVzj921PLGxdSuqyA3h5wFwztVWBdpyzu5CgOuKOV8kdPSvamjYihU3b1eFlS0KU2YJSD7/SGHAO26Z0wS5qPZqUWSXdJOiXOROkMzlFxsW8R0I00dCCpbjcajcBbEbiBdSkZmO0T0nWNZWSxkce1G8am1KEh1KSkbkge+BksbhBW9s6KW+KekkaJdX+0QqmfabRAs80jf2Zb1vApdIyEnDe1tHPbBPQ5/Ko4T5KaHIUDcZRmdRkVPjfbWXKKkyhjKc1PYHYbxXkdtZ03ulXs+aR9HyMFsipjXotbWy5SSuYtKEjUlvAbnlCVHbSlKmdYH6ihQHz9IqHEKpCg82Zj2ZOR6qcj0hTK4mlRZ32UQxbqM4Jlvo+mu3sVNUomJCkKCknIguIljy2nSZZCpalIVugs/UZEdYe0vaufKb28r2iP1y/xAbqRr4Qyyp9ausZFTq+3UgD7pKph59wet/SKxxHtpWrP3fs5aeQxHzV8oW1XqcZHkX9v8QN/4k/6Uf+sDVPF68v8A/bV4Mn3CD2h9a9mjUeGni/EE5VMw/wCZ47l9r+IJ/v1HqlB+EbcHrXt8ZHjcj7Q61BZRQv8AxI+REO+HfaeSB7aQOZQpvQ/OHY9a9IMaMU6V9pFIWxCYnqkH3GHXDu01LPITLnJKjkk90+AMKdGsZG2gHi3FZVMjHOWEjQaqOyE5kwjQwxpo87rvtMIf2dOBsZq7+KUj/lFWre3NVOcKmlIOkvuDwI73mTG2fV69xHi1PI/606WjkpQB8E5+kZHz7UoCiSklR1fPxOsbh5PrForuO1FWtRmLVKlflloVht/OoZneIagIklkAFruGyZ77mFM2vCmSw5sIDnzytg7JSGUeQdh1+UcLbleXeSTodxDiQmOE2GbnQc94VqqWDBwD68yY2lJWShAsn8XItqd2bSJJtJhS6iA1m+PON0zqg4he+QMOK9KJ6TgmMsMoHIhSbg9Xiv0dIVB1ApQ56qb4e+G4qkpSyUME65P/AFh4lHcer9ge1ArJOGYQKiVaYnInZYGx98WgrA1jw88RQE4g5VkGLEeVz4RHN7UVqJTpmZtdQxFuT6tvHXGyuVx09tnVyEjOK1xDtMymF+keccF7SVE2YZM1WIqRiQtIawICgoZP3gXG8NplT7MMu6j4FjqTG95LrTTDZrX8ZUo5kRAe0S5ablztCOYQssDY/XpEdHwQKcqWXwltDytveDLOwzGD6jtjOLgFukLKuoVN7ylKU/6i8CcQ4UuWHBxAu27dIDo6ki0HZMk0j6xL/ZiGJUQw1MCJqCM4GUgzipcwkoRZCdCdS2peJ0pHV8QpkFkhUzpl5xnBe0FRjWlKzLkkMJYWpj1v7oCqpTOfIQtpJxKkgDU+LQ22CdrkriygGlgHFmWcv1giTVqBAWLi/wBCO+E4Sn8OTMG+s45TTkrWvL5RxjqNE8LSbWPKEdTWhJIwFIGR+sxDP+FOF9DzhVxKS0lZ0F7/AA2i8EZVH/8AMjKIRgxh8302Y6xbOGcYRMYoVmM8iP5SI8glzu/veLXQyinvS1FKvMK6jWLukxcquQiYCpBAU9tAeo+MLU1IBYi4sQdDAlDxVbd8XBIJAzfIpc58onrZomnEGCm0/MIfXcbaX+L18o4mVju5hNNnRB7cxPqdnX8XnGjUg7RHw+Xh76xzA/aCeITkzmLNo4Z4ZG2DUEnO0cmW47umZ2iCro5yM0Ep/UkP57RNIQEpZRGLUPk/vPygy4M5aPD0i5KvBkj1BiSTRJFwS2eY+USyE4j3m5OYnmyUpGdzqN/lGmQsHSu0tVKRgTPXh54SegUpLjwMVvifFFqW5KlrOaicRA0xKUX3YQFW8RUksFZuM7WgKXiKlX5nkAAMtY6oZPmzFHL/AMm+BjpK1MXBA3zbxsR5RJRl76HUj+sFGZhNm8sx02IsQYJeW0ClT2vGR3X0uC6clXAzZ8wNw5tyjI66S4nTGDDOJEVYRLKiAQhCldVkMH5uR5QLPUzveNTJJWqWgkBJWgqfUAi3KPNp02c08kIlpSVXZ1K/Uo3J6kwNxCckhgXtY83DjytGVxOIt0baApknDc7EjygpEiqLgJGUHifiGE2fbK20A8No1ByQRB9TLUChge846MNRtBo7RimUAFZDR9XjqfVESy4FgbHRtoe8P4ksn7xCcIBAFrc9/wCkK5NLiMyWpu+46Pl0i8e00JwOdgOMMCEnVrHPwy8o3PrZiziYqHIRBIk4VIBsoOD1yYxoVrBV8yPMu7R1siYIpKouSCQQbpIYseunMQ6kcRJFyOmfnCaTWJDBRd92s+oMETkkC7Nybzgs3G2eSZ4W6SEtf6GxhNxSiYuGvl8lfOBk1oSPHIxzUV3dLawTFth0TySE/qLQZxBpSGALDKFKqn2a3Z2Fh1jS+IhSSFAkm/rB63at8B11pLgwV2SQlU2aCB3EuPE/tCeeSCY3wSoKJx5pb1EbOcDG8vR6KehKVAHv6+OkZJJIYxUpU9cufcu+h55h9osiKg4WA8Y5erpsxl1QyOXXXRuUR1KULlrSbgi/Q/v7oWlBezwn49VkHCks7E8gI6TFFquSZGGeU27pzi1yKpJYajaKbLqCqYo7mLTwakJIOmp+UVYmGk2pEqnnYg5mYEo5HFiJHgPWFXD69iNxGdqqgFKJab4C59Q55whlziNR5/KKw1o5drNPlYnWkgAnKCOEpAVa5OvyhXw5JWBhuBmdHh3w2YlJUWc5EnfkInLTQb7VQyJtzgMVzquBnG6meEvhYqV8YXLQR3hlmeUGPLVaqfiXcLZMfdpFXqJBCnSo5tfmdtLRvhFaha8CVbk2LBI1dt2HjDL2QZyGKrxGfa8egCQxDl3MdVVPfYEb6jf1glUlyAeR3iOtIAZ2Jz0fODGcmq/X0ZexiCnpMUuaMTHC/QJct6NDgSRiCSfOFtaPZlYyCxhJbTf098dtOQ3h9Phkgk6E62gKc+JwWO2Y6QcKoeybQBndz4QtxbfX7xEholc0qQNCDqQ1xv4HzjIWzeIBylLFwytRYgsPERkd8LwixudMY8hBAVcOTn9e6F1SrumGOQjhpboVqULwrPdINw/krlzgysWEIJOWmujxXuJ3LQX/ABeKnlhRdpjG92DM/g3lE5Kx54P1V6k4SzjUtlzjVNxL2rF3bUZGAaipwjC+WXnHdAju4kBkq9CCQ3T5wThryNM4k5ZRNMrFIAW3esBuT8THMhJbKBqyawBNgFpHn+0dYgNWqMzEouCSb5Z7xBRSnQxFwq/gIynnlSi9g5I840qpwzFAXBSCPV/hFcUOq1sJG0TIm/di5uL+ECzpwsMydPnBU4MkA7N0ioKHxaRtc2zQHIWT5mOpxaJLqaq7kva/R44lNlqIgSt0zD4RqQXbygrD/YpWGPgdoAo5JTMU+gbzP7QShcSLW6H1cxJg2WsTCn9SSB6Ra6KW4G0UegnYqiW4ZgQedouMmrYC5DbfsImRVvA6ZJzt5xRO01piv8Pzi6orxcknxdvURQ+008GaQNQPKO3xH0moF4WLPyg2dxCYz41D/CSPdA2FojqFOABmS0aMs3AKcmQZq3UpZID3sOZ5xHVVOE3SAD6c4aVU1UiTLkpDlKQDsNz5wmqEY05sRnE2E94ZOlJlsQeR5wRXNZmCSbeOsB8GpnlBx+IkiGc2iJOXX9onR21KlyyxVhUw8YgrK2WAQA43iSraU1nLOQfjCibVJa6Xd7Cw8NYrHUF3Q/Z2pHt/Z/lUFDyZQH/ifOLPVzwolv6NFepZksLGCWhJF3NyzgFlHKxg3ExMc8pyudO66swPmCciN9vSEdXWJNsSzMHJkjcB7nbPMQdxaoKkgbH5wlEwBICU3309z+sVOEW7FUU1WNJUQz+JiXiExJ7ov4NtaBZTAh7npBElQAdvTr6ZQxkCJuQL7fv0hdxivKfuk2Oaj1GQ8INqqj2YxMCpwGvcEufQ+kJqs45ilsQCcs9hnrlG1yHFGGjInlJ5RkLJVzXYQ6mqs++UV+aCIdSDibz8/wCsc9qgSajN4XVBDFI1htVy2JBELKWjXOm4UeJOQSNT9aiHsC6WUqcoJBJLaZmLVwqkVLl4VXAL2I1bXLTnGuGSEygEIAb8xOauvLlB00Pl740hB1CZjd2zj49LwGuknfmDjNmt16w5pyQpk3PPnBK52QIZsjnq+Ri5AqMySRkCDscj0Oh5H0hfNnhKkqVkHB3vF24iElOTjUj3xVeKcLMwOm6hcbK5dWyPhtDZYAtOQVYtT9CHarjoIQUgu0PpBYAxoxHSG56xqqn5xDNmYVrA/UfeYGV3lAbwMYIS0oPmokx1KS0T19DNwoWlBUgBrXPlAsqdoUnyMFZKswXRB0EFs/gIjlSCsHCklg55DcwVQ4QkjUmJ2ZC5asExK9jFipDiYk5h8nhLWS36Q4oAyRu3P4QwimYEg6X090UqsnCZNKhlYDwi1cYqsMpejhh1NoqdNJyi6lk0QKqcUqSRmkgjW4POGE5EKppcmBj1fakrf2qe8Us6cn3IMb4jUJWxQXEV0IcgQymTMItpZo22WXgvF8AlvllytFuo65KvGPLaasyAycfvFv4SgrWE6Zk7AZnygLriVUVFSrlyfE6AcgGhaquKWdHiYd8TlYkshOTtFcqvvO7iAA3OsTjs0HUV7qZIJUSB4EjP1i6VEhlqYanPxigd1CkKd2UC3IEReq+oFzbwHPf9417adFtfJd8ortTPMtgxBJL5CwbKx39YfTqwO5y5bRV+K1ImLKxYflfNt/H5RfxJtQ1ic1s237+j8zEFbVJPeyG5P+3184X8RlGWgFw9tBqIUTJpVmXiJTRtTXKmKfIDL6MFAhkgdfr60hVKMNaSTeKCRCGjIJmJaNQsWzKopzuIacLn4kgjdvKFVRKcwz4UlpbfzH3RBEVs2xg2RJMmVgA7570w2d9EvydgNyTrAUggzZb/AKgb/wAt/hHcqsMya2gLnqzDyz6mCFYOHpZLnWMmztAIFVX4QwHLxjj+LDdcradfrOKgE09Syjfw59fAecd1NZoC51hX7UOSbMOr8unyiFdQ98gMxz256xcBkmrcYTl9ZRNQJAJc2vfw/wDb3QipZqlqwpDkZk2CRuTkPGGPtx3ZaXYM6j+Y6N/KNN3faKjFfEpX3mMfmz68+ufjBUpfdbaIZ6gJhTvvo+vW8bKsNjmM+UTrliyqR31dTHXDKYrmAJzJYeMCTVlS1F7ElukWTszJwzpXiT5RLLbLkYAlAyAaOp7JSVEAAXJgkTkvCjtXVMhAH5n9Gg9rBMeSuvqVLJDsg6DzuRnCpUy7DIGO5tT3YBpld4xnQcYcyJfceFiJbtDJU1g3KGQEXaGoJUlHN/CIZSGECVyiai+7CGAyjVIOumWMLCIO4gk4X5iFwELO5SmIO0NjwWoWzSVsbi2kSdkKFMyplhQcAlRH+EH4tHqftEi0FZ5HUcMmSWExBSTcPtFr4FUtiP8AIfek/COu36X9ioaYk+bH4GFnAzfoCfcPjGpibidfZkjqb3AzHO/uiu1D41Elyo2AATbcgZQ4r14QprsDhfmH+MVekUzk3J9YmbapahLgh4udZMdCS+aUm/8AMAbX5xUUSBuTvtFqCiqRJLfkSHbYYfRoKYVV68KDyB821itLJUQBySIf8WHcPh74V8Lp8U+UP5nPRPePoIrfAH9pT3QL2LeQb6HXeK60P+PrByb1168mhOhMGM4a9pKKVi8D6ND2VJaEnDx94B19xixFQAhAKqcxuJZhcCMimDplOqJyhmHMn1iZIAxdTGhdn0AiPinNFTqmT5aUDvKUEgc1W+MdcMWA6hmVW8rP4BZ6pTDHsWH4jRj/ALyX6Bz7hAZpUypyZQIdJnBadUrlzloAVzwsX5xNaO6hFvr1iEG2UHVxtAq1gJLhy4isaKDnLYK2w/NvWIpcwqIyu55Zs55BhGVCsQmHRgPWG/AqEFBmKyFkjdv3cxVumkQoQQnClwM8rqOeJT2bl4xqmmlCy9yz3J+MHV01gMLAnfYFoVe1ImJB/Fic7MMm5PpyhlFbSl1HFnq/Pc6AfGGEqQoqQVAEjPmzAWbyeIghyFc3PQG3r7oOncRQhTE98kMnbVzsc84SS8TpUJqJiZY7oUzcxm2wd7aZQ/7GUZnVaUD9Kj6QkmkqmrUzFRUphdsRf4xbvsqU1c//AG1+9Mc87qWxouKuyR3iv9uezipVMJhuErS/RVve0epGqhV2rle3o58trlBI6p7w9RHmnly3yvh4LNkMxGREDKYLEFFbJSNn98Azz94nwj0zpNO6bJ4mXlAtOq0EoALDce6GAnrZP3yTEkwMImrf+oOQjmaIzB50h5Czz9zQlCIssyX/APXU+x8zCFKYYFr+zWkSuvkoUWxBY6nCS3ofKPZV9k0vHhPAa32FTInD+7Wkno9//EmPpP8AiwWI1jh5bZeF46eb/aP2aEuhXMH5FIPgThP+6PNeGrAJyuG9RHvfbBHtqGqls5VKW3UBx6gR8+8JXfP36X06Q+PK2ci9oOILIBHX+sCLkd4JRckJZ7ZpDnkBfyhnVh1L/wAC/h8ohpUBkqyIBHXrzGUdQFraQoMtOLES5LBhbQanx8obcGmYqVHIqTnzJ/5CA60d7F+hBPibD1MZ2am/cTBssH/Un/8AETkce2+Kfh+vr+sQdnpf3i1/pSR4q/YKiavsg/WsdcKl4ZRUc1lx0Tb34o16aTkBxjP61gBKMztBvElOqMpqAzJS1AsAdndg7e7zip0L2E4Vea/JR9DDecr6aFvDpBRMD6pLfW8GzTnE3szpumVc55ZBz7oyIPb4EqOto3FJGKDlucdTS14YjhqitWEGwxNmbkeVzEU6gXkzjl84mZQnf2U0YmcQSo/3aFr3uwSP958osH2m8AkUyxOSPvqibMWSH/CJSApLDdfffdZztC37NpaZa52IlKlIAS1j3VOW8x5QZ9os4TZ0pLqUJcss51UCS/Jkp8o82WV/Vcn+VIWQfD6aFtfUElucMapbBnA6CHHZLgNNOKFVQJQsrDhSk4WBALg3OIPe1xzj0b1NpvKm1tSEpwjMw34LOUZCQMxYNye51hR2o4IqlqFS8WNBvLmfrRoeuhG4hn2WUfZLGgV7x/WDK7m2nYmYLu93A8IXqWBMKQzBsun7nzhjUS1Zt9HKENNOdaic3+OUdN8AxRPWSQmx1VsP5fS/xiaXTJBBQNbvmTv43gakn3I3fyb68oZyqQy2SXK1MTvcWHVo1rOKNOKYptiW5OPnFq+zqmCa5OIlLpUEkb2sfB4H+z9Cf4spUB30KCXGoIJA5s/lHoyuHoQXThSrMEM4A2jy+by6txXjjs//AIc590vpHaaZwQU584r0yaoLYr0dt+sbRxNaVYbscjy6R5ZclaeK8Wp8ExSdlqHkoiB58hsB5P6wy45Mecth+dZ/8jBFZSYpNIwupCiebLV8BHv3xE65LTPDNlBNJMu/lGkUgVmkEw24SlMuYJk5BMsJU4H+GzeLecXbwjSuzlso9Y2uZHU5BWtagkgEktsCcj6REJOwhCXiE77pughOIfcfkYUSmIOMFVi7AW722vlCT2doZeDRKklsrNHvXYniyZ9FJU7rQkIWNQpIa/XPxjyP8aUskMwHSCOEcVm0s7FIOAFsYI7ig+r5dY4Z33nHZnD24ywtwXAZrjN84+cV05lz5qP0LWn/AEqIj3YdoLPbT6HKPF+PTU/xdQofmmqPmY5+C3d2cgU9TEq0KT/tjmlluA0TUlMJsxEslgp79EqPwhvwnhpSoa3YR69/EknFgEyyn8ymJ6DIHzJ8YD7OAhE7/IfLH8444nPMxSlbl/2gngSGlLO5AH+X91ekTejO2uInunp8YmW4lpANgkD0BPqSfGB6zIwVPljAliB3QS/MA8r3y+gX4xNUiLMin9lThNrC/VWfrCCUHmpH8yf90WqrkH2S9sPujoFfWAA/1rAr659YKEsnOBJ6VZ6ctImzlnMmm9ocBLAlybWAB35t5xkT0SCQo8m8yPlGQh7OqjlYXLA2Hedwzejx3NoZSkYFJSQ4tcOz5kX9dYC/tQgkCUss2hL9HHL1G8QSuOrVNwiTM9mwzSoFwzgAC+uT9btHydZOs5NZHB5KSD7NiMmtfZt9Gimdt7VczlLQQBkMQCdOi/KLuK5IwqwlzcBrnPMHml98xFQ7frTM9mUBphaWqwDsolF+sxX+pMdPDlffkVSJ8hag4DAMHyD7PHrfYfgcsUMkqDkiaTZzebMbpaPLhRKXOb8ZSSAMwSDhYEaPuz23j1LgdapNPKSpOEpBTdgFMogFN7gjveLZgiO//RlZjNDHtW/tp4TKlyaVSGxY1pYm+Epc+AIHiYovAXQFWN8JN7ZH1i69t0zKqrlMhapctIwhKSXU4UrcapF82O0BcH7JzClK1y5neazEd3ME6gkFIbOxdofHlJ457Vu6TVi8STnk5Gp5cydIrgpSCrDr+E8usencB7ONNJnSVrlEEKBIBAIICkgiykKwm5LcyL91H2dSwWE9aZfd/u0lQ7v6gsDr3RcC0dP3wnFqdEH2fcF9vVS5akuhHfmnTAk2SbN3lYUtsVHSPW6jg0hyfZgKdy7efLL1hNTcOVRy5UqhTLSComauYcSlkBLOR+b8QAGWggyXVzc1BBDIJKXupsSrkgM4zaPJ5fNcruXhc4YOB0wXjSACglQIJsWALeDQavgklbYnUOZLMGN2LkOYF/tBLjEAnVnFwCH8Tfygv27GyWDEgX1Y2IGHWOH6ZU7RyOCykqLOc81E3ta5iYcFlhXdxORmFHX9o2gqDDCQLNzyOX1do3LnvYYrO723sWZo36Vi+Z2RpiUEpvrdncmx8B6wQOzEgBHdfCDhD/hy9M4mmT2SWZ7FujX6wD7NR75nTgWGIBScIANiAzaXtFTyW91tpkdk5ANkkak2F+UcVHZWnWoi7AJGF9SAfNr+Iib2qkEArNgdWI7tkkZ6ane8ZWcOJciaocnSXdIdhk5Fs/0tlD+l/rA09kKZiyQXJBJJfm93Okc1/YiRMRhDjRwQG+ucES+EKQAUz553Duc3a5a7Zm7JHNykLmEMy8gXX7NwroO62G/ju5FTPL+gkqvs2kKVixzCpgCBhZrZ2fQ3gWV9mclGL75TKcMwsXG+vzixpXPKi8wYWBYhILv+bCTpqDtG6ipWHYB8slXIZy3j6HaN+uf9OoSL+z5CkhImFISXsm5OxL5N74lk9hUByJiiS18gPC5hgiZUrGSG7t7i5LEuTz9RlBS6pQQ5/FkbsHbM3a1h6QfrkxVM7GEi04jJme3QPzhbW/Z3LSVTFKDJddwQWSHdTFtNrxYpnEiAq4KmLXsDsVWD5fsxiGunLmylyiFJK0sdThI7wtuMSfA7Q4+bKNXkXYym9tX08s2fG72ylTD7xHr1L2YQFZpU1+m0I+B9nvYLTOQBjSThHeZlhifwuO6WY+jxY5FcyVEpvdmtlm5I2jp5PPu/5EjwvjfDFS6mdTtdExYvsCWV0IY+MdTZqUIEtOQ+n6kxceM9m6uqmzJi/ZpWspZnACUhnJZyyQAC12hN/wDBKnEkEOl+8oFNk6MklyWz5kCzGPTj5cNc1Oirh9CqYmZM0SyW3JBPuHrGVsggtYWGuwAttFloeyk+Xb2ZcOfxXOjJ0fJzkHPKJOKdlZ6gkITqcRJGZAueQFvDnE/rjb22lHpZDzpQ0MyWM91pEevz+xb4k4xzBDWy84pE/sbPdRCFAhQKRnYBRPi4SBffrHqEuuUUBSiMTAkXDFrhjmQS2uUT5fNrVxrSPMu2XZg0cmWvGlQVMwAAEH8K1OX07rRWaeSpQUACd8Og3s0ehdskTKpQSlKlIQlahzVZraBrDdzpCbh3C5iGWEqxBBCRhLlS5awkg2yJTa9+kVh5N483ltA+xHBBUqmSyWZIV6t8RGQ77HIXTzSuYlQdC03CtVS1OS38p/1RuI8nkvtwZIsHtF37x0Z2fu4XbqX8HjpUmZgdLhv51Cz/AIXBuGJgdJWP7xJytfPnziYTTcBbucm2cnLnHj5hdUypgDFBIf8AE2JRIs4DPdjEsskEvLe7gFLZFwWw52TytG5FUoD8T2DWOW75/wBY7NaRmoF3Fn5an6tGZGmow4UpQwCbBkszNoM3bR8o2uuWQCbEgAODZtbZ6W2jqXXsbi4OgYAtEqagqADC5swH5t72jaYP/EKZio4swQk5BwDs76dI6mVKwCMSk2F9TdrB8rjPZrRKqoUEpwylrdwMIJY5l2NhbM84i/iAFJTNkpl4iySqwJ5kFgXzEb1t+MCmLIWkqK3cEsXFmBCr6kaWvDCYZhIAUkkWc3uGsCBuPq0d1U1DYcKCAfeEuxGnyjv2hVbBmMsTO27dYBoHinPldwMSigBlNYOczcG2Y52IEicWxhChZk2yGd9G+AgdBLd9DjHYEhg2RdnZ9Hs/KCpdWSP+nhVe2b7ekZtIF0c4FLYUBL6JORN2axBvbN9Moip51RixFUohxgSQouMyro5LjnDKiqEkkMRndjZsuR28YnKdQFbOecbZ9SmZPnlnWAkksQLEXLXzyBuQIwSVEgFRIsRYu/8ANbP9usOFS02YGwGmzvnpEMvC7EEg3sCBm3vbyg22iyYZaHuUsG0GIkkM41yEaTMVMABRMSgF8buxIUlm1DF8PpDnAAT3bAlm+t/dHYW4tnZ3IAa4y6++BvUoRWO6fad4qAHduwtdrqDjPRt3eabPQk41TSJaWctd8QAazqJOg8r2PASWJcHYaftleI59MlwVhByOQICg92fPMecP1tF0rj0srKRNKTaykZ8yoi+XqI7HaILKsMxKvZnvdxTKFyWLtqbjPxgxVFKbJJ6aFxduUdoppYICUJHPCLltOUO5/DoDUdoZA/FhFnsFO7C+Y+Atq0Rp47KL4JYUWA7ocMOpsQ/NrOcoM9hLxPgQ7M4zLN42JiOfwZKhiR3HYuAGJz+Xg0P+RQiuOKllSkS04dFEgAJBu6X3Gd2c+LCi4glaApgxcpdb4g2IPchiCB/WOP7PBIdYLgflcFg4y8PSIabhaAkPoolzj1B0NgMumkHGmGSeIrl2TKSb2IWGAbNme7tYneOaji0xKu6kkqYFm+ZOumZCoHMhBb8JUNXUzHIZaAlonCJYIwl7DVup5Z+kG25RJqZxcqGf6gk6nUh2G+fxh/iwod0DELOybYdvBoLnqIJSSDawFw2yi/7+UcClSCCEiWwN3YMQzsSxHreNsMkVcwMlIY6gM5OWpbxzEbmKmH85Bt5nTfQP18tTJAclzvcAnK2uQLRk2jBcAjvXxDRy7FlWD3b3tG7IBMyZ/wD0LFyLWGrMX12IdvLaqvCXxKzHebXkAM+ZNz0EFiSFJ52vp1G1jvrHUyQFgfeEMyiQc0uQx2ex6tGGqWz65eNQQ9ssJ05lXIesRVONRFiSz4iQ6SbgApFvD9I3h2nh73xAHJktoOd8/dG1UbZnLQpBuDm+g+IjHVJ0pCXOEh3BZZv4KNlXO+V9I0K5STi7yndnIA1DMkAM3T3CGKeHBRsoks4IA6sLsIimyCO6JhAytdzZ1DY2HJjGTrSH+004+9LIKrgILpsM2Y532jIIXTMnNyTZRazaMN94yHhXIPAMIsMoxKR3bD83wjIyLiUlMkYcvq8akSw4sPLkIyMjFxVCw6wPUFpi2t+HLoYyMjRhb9xf+FPvEEJDhL3ZRIe7HcRkZAUVYkFDEWGQ0DbQVRDuq/yxkZCmOUqLeB94guWbjo/i8ajIhTCovmcj7zHZNkxkZGYJLmHFmc9+UZMWcTOW7sZGQsJJz8YMKA+QyOnMRkZBTGIHdf6sIAqFHBmc43GRMLnhRdN7905wSB3kjR1e+MjI0CVmNufwiGrWRTkudP8AjGRkXemQ1qyEy2JFjlaOqe7A3Fs76GNRkT9A1mBbYe4RHTfgH1tGoyEoJ6u/5f8AKOa03UNHFvKMjI1FDyVnCq5sD8YOmHuHw9yoyMgMR4iVXJPdR/sMZThlTCM731zjIyNGbnrIlJYn8ah4YZcA12cnp78TxkZGrFHD5ynT3jcl7n1g9KziWHLdf5YyMjJjulLu/wCoDwwG0bjIyKhf/9k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43" name="Picture 4" descr="http://k14.vcmedia.vn/Images/Uploaded/Share/2011/09/05/110904kpwildlifenew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8" name="Picture 8" descr="voi chở ngườ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550863"/>
            <a:ext cx="8305800" cy="554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9" descr="VOI KEO 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716</Words>
  <Application>WPS Presentation</Application>
  <PresentationFormat>On-screen Show (4:3)</PresentationFormat>
  <Paragraphs>51</Paragraphs>
  <Slides>25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SimSun</vt:lpstr>
      <vt:lpstr>Wingdings</vt:lpstr>
      <vt:lpstr>Cambria</vt:lpstr>
      <vt:lpstr>Calibri</vt:lpstr>
      <vt:lpstr>Times New Roman</vt:lpstr>
      <vt:lpstr>Microsoft YaHei</vt:lpstr>
      <vt:lpstr>Arial Unicode MS</vt:lpstr>
      <vt:lpstr>Adjacency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gatty123 nhung</cp:lastModifiedBy>
  <cp:revision>320</cp:revision>
  <dcterms:created xsi:type="dcterms:W3CDTF">2012-10-24T22:38:57Z</dcterms:created>
  <dcterms:modified xsi:type="dcterms:W3CDTF">2025-12-25T12:10:30Z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0850978B74A444BAB7A298724A1F9395_13</vt:lpwstr>
  </property>
  <property fmtid="{D5CDD505-2E9C-101B-9397-08002B2CF9AE}" pid="3" name="KSOProductBuildVer">
    <vt:lpwstr>1033-12.2.0.22222</vt:lpwstr>
  </property>
</Properties>
</file>