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8" r:id="rId3"/>
    <p:sldId id="257" r:id="rId4"/>
    <p:sldId id="282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F418"/>
    <a:srgbClr val="FDFD7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CB8A1-FA98-4CF4-8AF9-8B22858B43B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D3A1-546A-45C9-9716-1519BD97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1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3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8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3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774" y="3068960"/>
            <a:ext cx="6479018" cy="17289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TRƯỜNG MẦM NON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HOA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HỒNG</a:t>
            </a:r>
            <a:endParaRPr lang="en-US" sz="36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6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KĨ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NĂNG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PHÒNG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CHÁY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CHỮA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CHÁY</a:t>
            </a:r>
            <a:endParaRPr lang="en-US" sz="36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672"/>
            <a:ext cx="1018128" cy="3817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89338"/>
            <a:ext cx="1417392" cy="1528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66" y="5674389"/>
            <a:ext cx="9525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94" y="6044963"/>
            <a:ext cx="952500" cy="7494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099">
            <a:off x="309987" y="743681"/>
            <a:ext cx="839579" cy="6853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8817">
            <a:off x="7875513" y="167526"/>
            <a:ext cx="929306" cy="7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uonCayCuaBa-CandyNgocHa-63839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4653136"/>
            <a:ext cx="609600" cy="609600"/>
          </a:xfrm>
          <a:prstGeom prst="rect">
            <a:avLst/>
          </a:prstGeom>
        </p:spPr>
      </p:pic>
      <p:pic>
        <p:nvPicPr>
          <p:cNvPr id="1026" name="Picture 2" descr="BÀI TUYÊN TRUYỀN PHÒNG CHÁY CHỮA CHÁY – CỨU NẠN CỨU HỘ NĂM HỌC 2022-2023">
            <a:extLst>
              <a:ext uri="{FF2B5EF4-FFF2-40B4-BE49-F238E27FC236}">
                <a16:creationId xmlns:a16="http://schemas.microsoft.com/office/drawing/2014/main" id="{EBF4D02F-2C44-4363-A5CF-BEC4F2FBF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7704856" cy="28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04664"/>
            <a:ext cx="2374181" cy="1783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0" y="-210468"/>
            <a:ext cx="1438275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50429"/>
            <a:ext cx="1083597" cy="1384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046">
            <a:off x="7771202" y="2046231"/>
            <a:ext cx="787100" cy="642531"/>
          </a:xfrm>
          <a:prstGeom prst="rect">
            <a:avLst/>
          </a:prstGeom>
        </p:spPr>
      </p:pic>
      <p:pic>
        <p:nvPicPr>
          <p:cNvPr id="2050" name="Picture 2" descr="Một số hình ảnh tuyên truyền về phòng cháy, chữa cháy trong ...">
            <a:extLst>
              <a:ext uri="{FF2B5EF4-FFF2-40B4-BE49-F238E27FC236}">
                <a16:creationId xmlns:a16="http://schemas.microsoft.com/office/drawing/2014/main" id="{82E55320-79A1-433C-919A-1BF0FFE70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80081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76492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1148F6-DE5F-43C0-9275-0803A2E44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12777"/>
            <a:ext cx="676875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1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860" y="2967335"/>
            <a:ext cx="8372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>
                <a:ln w="0"/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CẢM ƠN CÁC BÉ VÀ CÁC CÔ!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21088"/>
            <a:ext cx="51435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55264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19</Words>
  <Application>Microsoft Office PowerPoint</Application>
  <PresentationFormat>On-screen Show (4:3)</PresentationFormat>
  <Paragraphs>4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HP</cp:lastModifiedBy>
  <cp:revision>68</cp:revision>
  <dcterms:created xsi:type="dcterms:W3CDTF">2019-05-03T04:06:50Z</dcterms:created>
  <dcterms:modified xsi:type="dcterms:W3CDTF">2025-04-24T13:59:24Z</dcterms:modified>
</cp:coreProperties>
</file>