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17" r:id="rId3"/>
    <p:sldId id="276" r:id="rId4"/>
    <p:sldId id="280" r:id="rId5"/>
    <p:sldId id="282" r:id="rId6"/>
    <p:sldId id="299" r:id="rId7"/>
    <p:sldId id="284" r:id="rId8"/>
    <p:sldId id="285" r:id="rId9"/>
    <p:sldId id="286" r:id="rId10"/>
    <p:sldId id="287" r:id="rId11"/>
    <p:sldId id="283" r:id="rId12"/>
    <p:sldId id="288" r:id="rId13"/>
    <p:sldId id="290" r:id="rId14"/>
    <p:sldId id="320" r:id="rId15"/>
    <p:sldId id="321" r:id="rId16"/>
    <p:sldId id="266" r:id="rId17"/>
    <p:sldId id="292" r:id="rId18"/>
    <p:sldId id="310" r:id="rId19"/>
    <p:sldId id="298" r:id="rId20"/>
    <p:sldId id="269" r:id="rId21"/>
    <p:sldId id="293" r:id="rId22"/>
    <p:sldId id="294" r:id="rId23"/>
    <p:sldId id="295" r:id="rId24"/>
    <p:sldId id="296" r:id="rId25"/>
  </p:sldIdLst>
  <p:sldSz cx="9144000" cy="51435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817"/>
    <a:srgbClr val="0000FF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78"/>
    <p:restoredTop sz="94660"/>
  </p:normalViewPr>
  <p:slideViewPr>
    <p:cSldViewPr showGuides="1">
      <p:cViewPr varScale="1">
        <p:scale>
          <a:sx n="109" d="100"/>
          <a:sy n="109" d="100"/>
        </p:scale>
        <p:origin x="-86" y="-1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4D575F-62E1-415D-872A-6DAE838A64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464087-EE9D-4CB5-AB3D-7D1FD18DC4E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464087-EE9D-4CB5-AB3D-7D1FD18DC4E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1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1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464087-EE9D-4CB5-AB3D-7D1FD18DC4E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464087-EE9D-4CB5-AB3D-7D1FD18DC4E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464087-EE9D-4CB5-AB3D-7D1FD18DC4E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464087-EE9D-4CB5-AB3D-7D1FD18DC4E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464087-EE9D-4CB5-AB3D-7D1FD18DC4E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464087-EE9D-4CB5-AB3D-7D1FD18DC4E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464087-EE9D-4CB5-AB3D-7D1FD18DC4E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8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464087-EE9D-4CB5-AB3D-7D1FD18DC4E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464087-EE9D-4CB5-AB3D-7D1FD18DC4E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464087-EE9D-4CB5-AB3D-7D1FD18DC4E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7.GIF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8.GIF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9.png"/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GIF"/><Relationship Id="rId1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microsoft.com/office/2007/relationships/media" Target="file:///D:\GIAO%20AN%20GVG%20YEN%202019\AM%20THANH\12_wav_files%20(online-audio-converter.com)\Tho&#7841;i%20002.wav" TargetMode="External"/><Relationship Id="rId7" Type="http://schemas.openxmlformats.org/officeDocument/2006/relationships/audio" Target="file:///D:\GIAO%20AN%20GVG%20YEN%202019\AM%20THANH\12_wav_files%20(online-audio-converter.com)\Tho&#7841;i%20002.wav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microsoft.com/office/2007/relationships/media" Target="file:///D:\GIAO%20AN%20GVG%20YEN%202019\AM%20THANH\12_wav_files%20(online-audio-converter.com)\Tho&#7841;i%20004.wav" TargetMode="External"/><Relationship Id="rId7" Type="http://schemas.openxmlformats.org/officeDocument/2006/relationships/audio" Target="file:///D:\GIAO%20AN%20GVG%20YEN%202019\AM%20THANH\12_wav_files%20(online-audio-converter.com)\Tho&#7841;i%20004.wav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12.png"/><Relationship Id="rId4" Type="http://schemas.openxmlformats.org/officeDocument/2006/relationships/image" Target="../media/image20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6" Type="http://schemas.microsoft.com/office/2007/relationships/media" Target="file:///D:\GIAO%20AN%20GVG%20YEN%202019\AM%20THANH\12_wav_files%20(online-audio-converter.com)\Tho&#7841;i%20005.wav" TargetMode="External"/><Relationship Id="rId5" Type="http://schemas.openxmlformats.org/officeDocument/2006/relationships/audio" Target="file:///D:\GIAO%20AN%20GVG%20YEN%202019\AM%20THANH\12_wav_files%20(online-audio-converter.com)\Tho&#7841;i%20005.wav" TargetMode="External"/><Relationship Id="rId4" Type="http://schemas.openxmlformats.org/officeDocument/2006/relationships/image" Target="../media/image7.GIF"/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9" Type="http://schemas.microsoft.com/office/2007/relationships/media" Target="file:///D:\GIAO%20AN%20GVG%20YEN%202019\AM%20THANH\12_wav_files%20(online-audio-converter.com)\Tho&#7841;i%20007.wav" TargetMode="External"/><Relationship Id="rId8" Type="http://schemas.openxmlformats.org/officeDocument/2006/relationships/audio" Target="file:///D:\GIAO%20AN%20GVG%20YEN%202019\AM%20THANH\12_wav_files%20(online-audio-converter.com)\Tho&#7841;i%20007.wav" TargetMode="External"/><Relationship Id="rId7" Type="http://schemas.openxmlformats.org/officeDocument/2006/relationships/image" Target="../media/image22.GIF"/><Relationship Id="rId6" Type="http://schemas.openxmlformats.org/officeDocument/2006/relationships/image" Target="../media/image9.png"/><Relationship Id="rId5" Type="http://schemas.openxmlformats.org/officeDocument/2006/relationships/image" Target="../media/image7.GIF"/><Relationship Id="rId4" Type="http://schemas.openxmlformats.org/officeDocument/2006/relationships/image" Target="../media/image12.png"/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3.png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microsoft.com/office/2007/relationships/media" Target="file:///D:\GIAO%20AN%20GVG%20YEN%202019\AM%20THANH\12_wav_files%20(online-audio-converter.com)\Tho&#7841;i%20009.wav" TargetMode="External"/><Relationship Id="rId7" Type="http://schemas.openxmlformats.org/officeDocument/2006/relationships/audio" Target="file:///D:\GIAO%20AN%20GVG%20YEN%202019\AM%20THANH\12_wav_files%20(online-audio-converter.com)\Tho&#7841;i%20009.wav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7.GIF"/><Relationship Id="rId4" Type="http://schemas.openxmlformats.org/officeDocument/2006/relationships/image" Target="../media/image9.png"/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GIF"/><Relationship Id="rId2" Type="http://schemas.openxmlformats.org/officeDocument/2006/relationships/image" Target="../media/image28.GIF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microsoft.com/office/2007/relationships/media" Target="file:///D:\GIAO%20AN%20GVG%20YEN%202019\AM%20THANH\12_wav_files%20(online-audio-converter.com)\Tho&#7841;i%20011.wav" TargetMode="External"/><Relationship Id="rId7" Type="http://schemas.openxmlformats.org/officeDocument/2006/relationships/audio" Target="file:///D:\GIAO%20AN%20GVG%20YEN%202019\AM%20THANH\12_wav_files%20(online-audio-converter.com)\Tho&#7841;i%20011.wav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9.png"/><Relationship Id="rId3" Type="http://schemas.openxmlformats.org/officeDocument/2006/relationships/image" Target="../media/image37.jpeg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2.png"/><Relationship Id="rId4" Type="http://schemas.openxmlformats.org/officeDocument/2006/relationships/image" Target="../media/image19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6" Type="http://schemas.openxmlformats.org/officeDocument/2006/relationships/image" Target="../media/image21.png"/><Relationship Id="rId5" Type="http://schemas.openxmlformats.org/officeDocument/2006/relationships/image" Target="../media/image7.GIF"/><Relationship Id="rId4" Type="http://schemas.openxmlformats.org/officeDocument/2006/relationships/image" Target="../media/image12.png"/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6" Type="http://schemas.openxmlformats.org/officeDocument/2006/relationships/image" Target="../media/image22.GIF"/><Relationship Id="rId5" Type="http://schemas.openxmlformats.org/officeDocument/2006/relationships/image" Target="../media/image9.png"/><Relationship Id="rId4" Type="http://schemas.openxmlformats.org/officeDocument/2006/relationships/image" Target="../media/image12.png"/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4.png"/><Relationship Id="rId4" Type="http://schemas.openxmlformats.org/officeDocument/2006/relationships/image" Target="../media/image9.png"/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5.GIF"/><Relationship Id="rId4" Type="http://schemas.openxmlformats.org/officeDocument/2006/relationships/image" Target="../media/image9.png"/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None/>
            </a:pPr>
            <a:endParaRPr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3076" name="Picture 2" descr="Vẻ đẹp nhẹ nhàng của hình nề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2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Rectangle 3"/>
          <p:cNvSpPr/>
          <p:nvPr/>
        </p:nvSpPr>
        <p:spPr>
          <a:xfrm>
            <a:off x="1524000" y="1171575"/>
            <a:ext cx="5943600" cy="25228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GIÁO ÁN</a:t>
            </a:r>
            <a:br>
              <a:rPr lang="en-US" altLang="en-US" sz="3200" dirty="0">
                <a:solidFill>
                  <a:srgbClr val="CC0000"/>
                </a:solidFill>
                <a:latin typeface="Arial" panose="020B0604020202020204" pitchFamily="34" charset="0"/>
              </a:rPr>
            </a:b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CHỦ ĐỀ: </a:t>
            </a:r>
            <a:r>
              <a:rPr lang="vi-VN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THẾ GIỚI </a:t>
            </a: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ĐỘNG VẬT</a:t>
            </a:r>
            <a:b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CHỦ ĐỀ NHÁNH: ĐỘNG VẬT SỐNG DƯỚI NƯỚC</a:t>
            </a:r>
            <a:b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HOẠT ĐỘNG: LÀM QUEN VĂN HỌC</a:t>
            </a:r>
            <a:b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ĐỀ TÀI: TRUYỆN: CÁ CHÉP CON </a:t>
            </a:r>
            <a:b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LỚP: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LÁ 3</a:t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828800" y="342900"/>
            <a:ext cx="5638800" cy="8915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en-US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</a:t>
            </a:r>
            <a:r>
              <a:rPr lang="vi-VN" altLang="en-US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PHƯỜNG</a:t>
            </a:r>
            <a:r>
              <a:rPr lang="en-US" altLang="en-US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BUÔN HỒ </a:t>
            </a:r>
            <a:endParaRPr lang="en-US" altLang="en-US" b="1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altLang="en-US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</a:t>
            </a:r>
            <a:r>
              <a:rPr lang="vi-VN" altLang="en-US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 NON HOA HỒNG</a:t>
            </a:r>
            <a:endParaRPr lang="en-US" altLang="en-US" b="1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9" name="TextBox 3"/>
          <p:cNvSpPr txBox="1"/>
          <p:nvPr/>
        </p:nvSpPr>
        <p:spPr>
          <a:xfrm flipH="1">
            <a:off x="2632710" y="3257550"/>
            <a:ext cx="38030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</a:t>
            </a: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endParaRPr lang="vi-V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29" descr="n_blu0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3886200"/>
            <a:ext cx="1108075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29" descr="n_blu0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77000" y="3886200"/>
            <a:ext cx="1108075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29" descr="n_blu0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3886200"/>
            <a:ext cx="1108075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21" descr="Bluebird05-animated-chick_in_flig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0"/>
            <a:ext cx="1524000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22" descr="WING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3257550"/>
            <a:ext cx="1371600" cy="903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29" descr="n_blu0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41275" y="3875088"/>
            <a:ext cx="1108075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29" descr="n_blu0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5525" y="3875088"/>
            <a:ext cx="1108075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7" name="Picture 29" descr="n_blu0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092325" y="3875088"/>
            <a:ext cx="1108075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8" name="Picture 29" descr="n_blu0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59125" y="3875088"/>
            <a:ext cx="1108075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9" name="Picture 29" descr="n_blu0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25925" y="3875088"/>
            <a:ext cx="1108075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0" name="Picture 20" descr="Bluebird05-animated-chick_in_flig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5" y="-11112"/>
            <a:ext cx="1524000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1" name="Picture 23" descr="WING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275" y="3189288"/>
            <a:ext cx="1371600" cy="904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C:\Users\Hi\Desktop\New folder\Zalo_ScreenShot_27_3_2017_2120198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3" y="0"/>
            <a:ext cx="9132887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7" descr="C:\Users\Hi\Downloads\videotogif_2017.03.27_21.57.17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053049" flipH="1">
            <a:off x="1662113" y="1446213"/>
            <a:ext cx="1779587" cy="190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3" descr="C:\Users\Hi\Desktop\New folder\cá mẹ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628650"/>
            <a:ext cx="3429000" cy="242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0463 C -0.05417 -0.00439 -0.03716 -0.05897 -0.03716 -0.05874 C -0.02014 -0.10338 0.00677 -0.12095 0.04583 -0.12095 C 0.0658 -0.12095 0.08385 -0.11425 0.09791 -0.10338 C 0.10781 -0.09575 0.11979 -0.09158 0.13264 -0.09158 C 0.15781 -0.09181 0.17882 -0.10685 0.1868 -0.12859 C 0.1868 -0.12812 0.19583 -0.15426 0.19583 -0.15402 C 0.19583 -0.15426 0.17777 -0.09921 0.17777 -0.09898 C 0.16076 -0.05574 0.13385 -0.03816 0.09583 -0.03816 C 0.07586 -0.03816 0.05677 -0.04464 0.04184 -0.05643 C 0.03281 -0.06314 0.02083 -0.0673 0.00885 -0.0673 C -0.01615 -0.0673 -0.03716 -0.05227 -0.04514 -0.03076 C -0.04514 -0.03053 -0.05417 -0.00463 -0.05417 -0.00439 Z " pathEditMode="relative" rAng="0" ptsTypes="fffffffffffff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00" y="-7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C:\Users\Hi\Desktop\New folder\Zalo_ScreenShot_27_3_2017_2120198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3" y="0"/>
            <a:ext cx="9132887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9" descr="C:\Users\Hi\Downloads\videotogif_2017.03.27_21.09.17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628650"/>
            <a:ext cx="3333750" cy="2465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2" descr="C:\Users\Hi\Desktop\New folder\cá chép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984449" flipH="1">
            <a:off x="1184275" y="1806575"/>
            <a:ext cx="1957388" cy="206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C:\Users\Hi\Desktop\New folder\ro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3" descr="C:\Users\Hi\Desktop\New folder\san hô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5" b="36986"/>
          <a:stretch>
            <a:fillRect/>
          </a:stretch>
        </p:blipFill>
        <p:spPr>
          <a:xfrm>
            <a:off x="0" y="1943100"/>
            <a:ext cx="2185988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11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574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7" descr="C:\Users\Hi\Downloads\videotogif_2017.03.27_21.57.17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275" y="381000"/>
            <a:ext cx="2779713" cy="1671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Cu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571750"/>
            <a:ext cx="5334000" cy="241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31 0.07955 C -0.14531 0.07978 -0.1283 0.0252 -0.1283 0.02544 C -0.11129 -0.0192 -0.08438 -0.03678 -0.04531 -0.03678 C -0.02535 -0.03678 -0.00729 -0.03007 0.00677 -0.0192 C 0.01667 -0.01157 0.02865 -0.0074 0.04149 -0.0074 C 0.06667 -0.00764 0.08767 -0.02267 0.09566 -0.04441 C 0.09566 -0.04394 0.10469 -0.07008 0.10469 -0.06985 C 0.10469 -0.07008 0.08663 -0.01504 0.08663 -0.0148 C 0.06962 0.02844 0.04271 0.04602 0.00469 0.04602 C -0.01528 0.04602 -0.03438 0.03954 -0.04931 0.02775 C -0.05833 0.02104 -0.07031 0.01688 -0.08229 0.01688 C -0.10729 0.01688 -0.1283 0.03191 -0.13629 0.05342 C -0.13629 0.05365 -0.14531 0.07955 -0.14531 0.07978 Z " pathEditMode="relative" rAng="0" ptsTypes="fffffffffffff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00" y="-7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917 -0.0444 L 0 -4.11656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0" y="2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2" descr="Chuông Vàng Dễ Thương GIF | Công cụ đồ họa PSD Tải xuống miễn phí - Pikbe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171450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762000" y="228600"/>
            <a:ext cx="8229600" cy="36671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cô vừa kể có tên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 ?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ai?</a:t>
            </a:r>
            <a:endParaRPr sz="2800" dirty="0">
              <a:latin typeface="Calibri" panose="020F0502020204030204" pitchFamily="34" charset="0"/>
            </a:endParaRPr>
          </a:p>
        </p:txBody>
      </p:sp>
      <p:sp>
        <p:nvSpPr>
          <p:cNvPr id="3" name="Decagon 2"/>
          <p:cNvSpPr/>
          <p:nvPr/>
        </p:nvSpPr>
        <p:spPr>
          <a:xfrm>
            <a:off x="76200" y="114300"/>
            <a:ext cx="609600" cy="571500"/>
          </a:xfrm>
          <a:prstGeom prst="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17" descr="C:\Users\Hi\Downloads\videotogif_2017.03.27_21.57.17.gif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2495550"/>
            <a:ext cx="2779713" cy="167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47800" y="1192213"/>
            <a:ext cx="6400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Truyện “Cá chép con”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 descr="C:\Users\Hi\Desktop\New folder\cá chép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857250"/>
            <a:ext cx="2901950" cy="172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3" descr="C:\Users\Hi\Desktop\New folder\cá mẹ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2720975"/>
            <a:ext cx="3429000" cy="242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4" descr="C:\Users\Hi\Desktop\New folder\cu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857250"/>
            <a:ext cx="4267200" cy="160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5" descr="C:\Users\Hi\Desktop\New folder\ếch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086100"/>
            <a:ext cx="3209925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" name="Picture 6" descr="C:\Users\Hi\Desktop\New folder\ốc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2343150"/>
            <a:ext cx="295751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Picture 2" descr="C:\Users\Hi\Desktop\New folder\trai con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1200150"/>
            <a:ext cx="2892425" cy="174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762000" y="228600"/>
            <a:ext cx="8229600" cy="36671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câu chuyện có những con vật n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Decagon 11"/>
          <p:cNvSpPr/>
          <p:nvPr/>
        </p:nvSpPr>
        <p:spPr>
          <a:xfrm>
            <a:off x="76200" y="114300"/>
            <a:ext cx="609600" cy="571500"/>
          </a:xfrm>
          <a:prstGeom prst="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C:\Users\Hi\Desktop\New folder\nhung-hinh-anh-dep-nhat-ve-bien-xanh-khi-he-den-1.jpg"/>
          <p:cNvPicPr>
            <a:picLocks noChangeAspect="1"/>
          </p:cNvPicPr>
          <p:nvPr/>
        </p:nvPicPr>
        <p:blipFill>
          <a:blip r:embed="rId1"/>
          <a:srcRect r="2480" b="93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C:\Users\Hi\Desktop\New folder\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4350"/>
            <a:ext cx="9144000" cy="337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C:\Users\Hi\Desktop\New folder\se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4288" y="3886200"/>
            <a:ext cx="2779712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C:\Users\Hi\Downloads\videotogif_2017.03.27_21.10.49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635125"/>
            <a:ext cx="3962400" cy="236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5" descr="C:\Users\Hi\Desktop\New folder\rong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04800" y="3371850"/>
            <a:ext cx="2286000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2" descr="C:\Users\Hi\Desktop\New folder\Untitled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74756">
            <a:off x="3630613" y="3863975"/>
            <a:ext cx="3530600" cy="1303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762000" y="114300"/>
            <a:ext cx="7239000" cy="4000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 Chép con đã đến gặp ai khi không thấy Cua?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0" y="0"/>
            <a:ext cx="609600" cy="5715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Thoại 002.wav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34400" y="457200"/>
            <a:ext cx="304800" cy="22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C:\Users\Hi\Desktop\New folder\nhung-hinh-anh-dep-nhat-ve-bien-xanh-khi-he-den-1.jpg"/>
          <p:cNvPicPr>
            <a:picLocks noChangeAspect="1"/>
          </p:cNvPicPr>
          <p:nvPr/>
        </p:nvPicPr>
        <p:blipFill>
          <a:blip r:embed="rId1"/>
          <a:srcRect r="2480" b="93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C:\Users\Hi\Desktop\New folder\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7200"/>
            <a:ext cx="9144000" cy="3486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C:\Users\Hi\Desktop\New folder\se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4288" y="3886200"/>
            <a:ext cx="2779712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C:\Users\Hi\Downloads\videotogif_2017.03.27_21.10.49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635125"/>
            <a:ext cx="3962400" cy="236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5" descr="C:\Users\Hi\Desktop\New folder\rong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04800" y="3371850"/>
            <a:ext cx="2286000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2" descr="C:\Users\Hi\Desktop\New folder\Untitled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74756">
            <a:off x="3630613" y="3863975"/>
            <a:ext cx="3530600" cy="1303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0" y="0"/>
            <a:ext cx="9144000" cy="6286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xanh đã trả lời Chép con như thế n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0" y="12700"/>
            <a:ext cx="609600" cy="5715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7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400050"/>
            <a:ext cx="9042400" cy="560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 descr="C:\Users\Hi\Desktop\New folder\san hô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9555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C:\Users\Hi\Desktop\New folder\rong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3" descr="C:\Users\Hi\Desktop\New folder\san hô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295" b="36986"/>
          <a:stretch>
            <a:fillRect/>
          </a:stretch>
        </p:blipFill>
        <p:spPr>
          <a:xfrm>
            <a:off x="7348538" y="514350"/>
            <a:ext cx="1795462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7" descr="C:\Users\Hi\Downloads\videotogif_2017.03.27_21.57.17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934232">
            <a:off x="3636963" y="1806575"/>
            <a:ext cx="1954212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0" y="0"/>
            <a:ext cx="9144000" cy="571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Khi nghe Ếch xanh nói, Chép con có suy nghĩ gì?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Thoại 004.wav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34400" y="0"/>
            <a:ext cx="30480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6-Point Star 9"/>
          <p:cNvSpPr/>
          <p:nvPr/>
        </p:nvSpPr>
        <p:spPr>
          <a:xfrm>
            <a:off x="0" y="0"/>
            <a:ext cx="609600" cy="5715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2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loud Callout 3"/>
          <p:cNvSpPr/>
          <p:nvPr/>
        </p:nvSpPr>
        <p:spPr>
          <a:xfrm rot="646382">
            <a:off x="5614988" y="1827213"/>
            <a:ext cx="3476625" cy="1892300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loud Callout 5"/>
          <p:cNvSpPr/>
          <p:nvPr/>
        </p:nvSpPr>
        <p:spPr>
          <a:xfrm rot="20305290">
            <a:off x="3082910" y="740723"/>
            <a:ext cx="3276601" cy="1543050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loud Callout 6"/>
          <p:cNvSpPr/>
          <p:nvPr/>
        </p:nvSpPr>
        <p:spPr>
          <a:xfrm flipH="1">
            <a:off x="76200" y="1828800"/>
            <a:ext cx="3200400" cy="154305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C:\Users\Hi\Desktop\New folder\cá mẹ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4386">
            <a:off x="6197600" y="1749425"/>
            <a:ext cx="2297113" cy="162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6" descr="C:\Users\Hi\Desktop\New folder\ố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89123">
            <a:off x="420688" y="2025650"/>
            <a:ext cx="2746375" cy="137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Picture 2" descr="C:\Users\Hi\Desktop\New folder\trai co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604838"/>
            <a:ext cx="2362200" cy="1423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7" descr="C:\Users\Hi\Downloads\videotogif_2017.03.27_21.57.17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7451">
            <a:off x="3228975" y="3267075"/>
            <a:ext cx="2962275" cy="177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ounded Rectangle 11"/>
          <p:cNvSpPr/>
          <p:nvPr/>
        </p:nvSpPr>
        <p:spPr>
          <a:xfrm>
            <a:off x="838200" y="33338"/>
            <a:ext cx="7696200" cy="423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Chép con đã b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tỏ thắc mắc của mình với những ai?</a:t>
            </a:r>
            <a:endParaRPr sz="24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Decagon 12"/>
          <p:cNvSpPr/>
          <p:nvPr/>
        </p:nvSpPr>
        <p:spPr>
          <a:xfrm>
            <a:off x="76200" y="57150"/>
            <a:ext cx="685800" cy="400050"/>
          </a:xfrm>
          <a:prstGeom prst="dec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Thoại 005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9200" y="171450"/>
            <a:ext cx="3048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6" descr="C:\Users\Hi\Desktop\New folder\ố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89123">
            <a:off x="573088" y="1968500"/>
            <a:ext cx="2746375" cy="137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6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C:\Users\Hi\Desktop\New folder\Zalo_ScreenShot_27_3_2017_2120198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32888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C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1200150"/>
            <a:ext cx="5813425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9" name="Picture 17" descr="C:\Users\Hi\Downloads\videotogif_2017.03.27_21.57.17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914400"/>
            <a:ext cx="2779713" cy="1671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916 -0.04438 L -3.33333E-6 6.79612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0" y="2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24 0.14269 C -0.13524 0.14293 -0.11823 0.08835 -0.11823 0.08858 C -0.10122 0.04394 -0.07431 0.02637 -0.03524 0.02637 C -0.01528 0.02637 0.00278 0.03307 0.01684 0.04394 C 0.02674 0.05158 0.03872 0.05574 0.05174 0.05574 C 0.07674 0.05574 0.09774 0.04047 0.10573 0.01897 C 0.10573 0.0192 0.11476 -0.00694 0.11476 -0.00694 C 0.11476 -0.00694 0.0967 0.04811 0.0967 0.04834 C 0.07969 0.09158 0.05278 0.10916 0.01476 0.10916 C -0.00521 0.10916 -0.02431 0.10269 -0.03924 0.09089 C -0.04826 0.08418 -0.06024 0.08002 -0.07222 0.08002 C -0.09722 0.08002 -0.11823 0.09505 -0.12622 0.11656 C -0.12622 0.11679 -0.13524 0.14269 -0.13524 0.14293 Z " pathEditMode="relative" rAng="0" ptsTypes="fffffffffffff">
                                      <p:cBhvr>
                                        <p:cTn id="10" dur="5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00" y="-7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430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C:\Users\Hi\Desktop\New folder\ro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3" descr="C:\Users\Hi\Desktop\New folder\san hô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295" b="36986"/>
          <a:stretch>
            <a:fillRect/>
          </a:stretch>
        </p:blipFill>
        <p:spPr>
          <a:xfrm>
            <a:off x="7348538" y="514350"/>
            <a:ext cx="1795462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7" descr="C:\Users\Hi\Downloads\videotogif_2017.03.27_21.57.17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9328">
            <a:off x="5335588" y="609600"/>
            <a:ext cx="2962275" cy="1779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" descr="C:\Users\Hi\Desktop\New folder\san hô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9555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0" descr="C:\Users\Hi\Downloads\videotogif_2017.03.27_22.09.17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-541250">
            <a:off x="2166938" y="3355975"/>
            <a:ext cx="2770187" cy="1214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1143000" y="0"/>
            <a:ext cx="7315200" cy="5143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 vặn nói với cá Chép con như thế n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16-Point Star 11"/>
          <p:cNvSpPr/>
          <p:nvPr/>
        </p:nvSpPr>
        <p:spPr>
          <a:xfrm>
            <a:off x="228600" y="-39687"/>
            <a:ext cx="762000" cy="46990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Thoại 007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10600" y="571500"/>
            <a:ext cx="304800" cy="22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2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C:\Users\Hi\Desktop\New folder\ro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3" descr="C:\Users\Hi\Desktop\New folder\san hô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5" b="36986"/>
          <a:stretch>
            <a:fillRect/>
          </a:stretch>
        </p:blipFill>
        <p:spPr>
          <a:xfrm>
            <a:off x="0" y="1943100"/>
            <a:ext cx="2185988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574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7" descr="C:\Users\Hi\Downloads\videotogif_2017.03.27_21.57.17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9328">
            <a:off x="5437188" y="669925"/>
            <a:ext cx="2867025" cy="172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6" descr="C:\Users\Hi\Downloads\videotogif_2017.03.27_21.48.07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 rot="-862528">
            <a:off x="2171700" y="2998788"/>
            <a:ext cx="3092450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1066800" y="0"/>
            <a:ext cx="7848600" cy="571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 con đã trả lời Chép con ra sao?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Thoại 009.wav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86800" y="285750"/>
            <a:ext cx="30480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16-Point Star 12"/>
          <p:cNvSpPr/>
          <p:nvPr/>
        </p:nvSpPr>
        <p:spPr>
          <a:xfrm>
            <a:off x="228600" y="0"/>
            <a:ext cx="838200" cy="62865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97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2" descr="C:\Users\Hi\Desktop\New folder\Zalo_ScreenShot_27_3_2017_2120198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3" y="-57150"/>
            <a:ext cx="9132887" cy="520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9" descr="C:\Users\Hi\Downloads\videotogif_2017.03.27_21.09.17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514350"/>
            <a:ext cx="3333750" cy="2465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7" descr="C:\Users\Hi\Downloads\videotogif_2017.03.27_21.57.17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688627" flipH="1">
            <a:off x="2014538" y="2525713"/>
            <a:ext cx="1724025" cy="1090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90600" y="0"/>
            <a:ext cx="731520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p>
            <a:pPr>
              <a:buNone/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Chép con đã thắc mắc với mẹ điều gì?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16-Point Star 5"/>
          <p:cNvSpPr/>
          <p:nvPr/>
        </p:nvSpPr>
        <p:spPr>
          <a:xfrm>
            <a:off x="0" y="-57150"/>
            <a:ext cx="838200" cy="57150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C:\Users\Hi\Desktop\New folder\ro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3" descr="C:\Users\Hi\Desktop\New folder\san hô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5" b="36986"/>
          <a:stretch>
            <a:fillRect/>
          </a:stretch>
        </p:blipFill>
        <p:spPr>
          <a:xfrm>
            <a:off x="23813" y="1943100"/>
            <a:ext cx="2185987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574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7" descr="C:\Users\Hi\Downloads\videotogif_2017.03.27_21.57.17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628650"/>
            <a:ext cx="3124200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Cu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286000"/>
            <a:ext cx="5334000" cy="269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963613" y="0"/>
            <a:ext cx="7924800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gặp lại Cua, Chép con đã nhận ra điều gì?</a:t>
            </a:r>
            <a:endParaRPr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Thoại 011.wav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9200" y="571500"/>
            <a:ext cx="30480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16-Point Star 12"/>
          <p:cNvSpPr/>
          <p:nvPr/>
        </p:nvSpPr>
        <p:spPr>
          <a:xfrm>
            <a:off x="0" y="-57150"/>
            <a:ext cx="838200" cy="57150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917 -0.0444 L 0 -4.11656E-6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0" y="2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57150"/>
            <a:ext cx="90424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C:\Users\Hi\Desktop\New folder\san hô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9555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4" descr="C:\Users\Hi\Desktop\New folder\rong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3" descr="C:\Users\Hi\Desktop\New folder\san hô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295" b="36986"/>
          <a:stretch>
            <a:fillRect/>
          </a:stretch>
        </p:blipFill>
        <p:spPr>
          <a:xfrm>
            <a:off x="7348538" y="514350"/>
            <a:ext cx="1795462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7" descr="C:\Users\Hi\Downloads\videotogif_2017.03.27_21.57.17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3057">
            <a:off x="4930775" y="1831975"/>
            <a:ext cx="2779713" cy="1671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12 -0.01365 C -0.18612 -0.01341 -0.15157 -0.05042 -0.15157 -0.05019 C -0.12049 -0.0784 -0.09063 -0.07655 -0.05643 -0.05157 C -0.03889 -0.03885 -0.02552 -0.02128 -0.01702 -0.00278 C -0.01112 0.01017 -0.00209 0.02151 0.0092 0.02983 C 0.03125 0.04579 0.0552 0.04602 0.06996 0.03215 C 0.06979 0.03238 0.08715 0.01526 0.08715 0.01549 C 0.08715 0.01526 0.05138 0.05203 0.05138 0.05227 C 0.02083 0.07932 -0.00903 0.07747 -0.04237 0.05296 C -0.0599 0.04024 -0.07431 0.02243 -0.08316 0.00231 C -0.08872 -0.00925 -0.09757 -0.02058 -0.10816 -0.02822 C -0.13004 -0.04417 -0.154 -0.04464 -0.16875 -0.03076 C -0.16875 -0.03053 -0.18612 -0.01365 -0.18612 -0.01341 Z " pathEditMode="relative" rAng="1375096288" ptsTypes="ffffffff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00" y="1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C:\Users\Hi\Desktop\New folder\nhung-hinh-anh-dep-nhat-ve-bien-xanh-khi-he-den-1.jpg"/>
          <p:cNvPicPr>
            <a:picLocks noChangeAspect="1"/>
          </p:cNvPicPr>
          <p:nvPr/>
        </p:nvPicPr>
        <p:blipFill>
          <a:blip r:embed="rId1"/>
          <a:srcRect r="2480" b="93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 descr="C:\Users\Hi\Desktop\New folder\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C:\Users\Hi\Desktop\New folder\sen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4288" y="3886200"/>
            <a:ext cx="2779712" cy="125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8" descr="C:\Users\Hi\Downloads\videotogif_2017.03.27_21.10.49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635125"/>
            <a:ext cx="3962400" cy="236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5" descr="C:\Users\Hi\Desktop\New folder\rong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04800" y="3371850"/>
            <a:ext cx="2286000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2" descr="C:\Users\Hi\Desktop\New folder\Untitled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74756">
            <a:off x="3630613" y="3863975"/>
            <a:ext cx="3530600" cy="1303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0424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C:\Users\Hi\Desktop\New folder\san hô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9555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4" descr="C:\Users\Hi\Desktop\New folder\rong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3" descr="C:\Users\Hi\Desktop\New folder\san hô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295" b="36986"/>
          <a:stretch>
            <a:fillRect/>
          </a:stretch>
        </p:blipFill>
        <p:spPr>
          <a:xfrm>
            <a:off x="7348538" y="514350"/>
            <a:ext cx="1795462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7" descr="C:\Users\Hi\Downloads\videotogif_2017.03.27_21.57.17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3057">
            <a:off x="4930775" y="1831975"/>
            <a:ext cx="2779713" cy="1671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12 -0.01365 C -0.18612 -0.01341 -0.15157 -0.05042 -0.15157 -0.05019 C -0.12049 -0.0784 -0.09063 -0.07655 -0.05643 -0.05157 C -0.03889 -0.03885 -0.02552 -0.02128 -0.01702 -0.00278 C -0.01112 0.01017 -0.00209 0.02151 0.0092 0.02983 C 0.03125 0.04579 0.0552 0.04602 0.06996 0.03215 C 0.06979 0.03238 0.08715 0.01526 0.08715 0.01549 C 0.08715 0.01526 0.05138 0.05203 0.05138 0.05227 C 0.02083 0.07932 -0.00903 0.07747 -0.04237 0.05296 C -0.0599 0.04024 -0.07431 0.02243 -0.08316 0.00231 C -0.08872 -0.00925 -0.09757 -0.02058 -0.10816 -0.02822 C -0.13004 -0.04417 -0.154 -0.04464 -0.16875 -0.03076 C -0.16875 -0.03053 -0.18612 -0.01365 -0.18612 -0.01341 Z " pathEditMode="relative" rAng="1375096288" ptsTypes="ffffffff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00" y="1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0"/>
            <a:ext cx="90424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4" descr="C:\Users\Hi\Desktop\New folder\ro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3" descr="C:\Users\Hi\Desktop\New folder\san hô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295" b="36986"/>
          <a:stretch>
            <a:fillRect/>
          </a:stretch>
        </p:blipFill>
        <p:spPr>
          <a:xfrm>
            <a:off x="7348538" y="514350"/>
            <a:ext cx="1795462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7" descr="C:\Users\Hi\Downloads\videotogif_2017.03.27_21.57.17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9328">
            <a:off x="5464175" y="746125"/>
            <a:ext cx="2779713" cy="1671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6" descr="C:\Users\Hi\Desktop\New folder\ốc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3429000"/>
            <a:ext cx="30718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3" descr="C:\Users\Hi\Desktop\New folder\san hô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9555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48 0.05343 C -0.09948 0.05366 -0.08247 -0.00092 -0.08247 -0.00069 C -0.06545 -0.04533 -0.03854 -0.0629 0.00052 -0.0629 C 0.02049 -0.0629 0.03854 -0.05619 0.0526 -0.04533 C 0.0625 -0.03769 0.07448 -0.03353 0.08733 -0.03353 C 0.1125 -0.03376 0.13351 -0.04879 0.14149 -0.07053 C 0.14149 -0.07007 0.15052 -0.0962 0.15052 -0.09597 C 0.15052 -0.0962 0.13246 -0.04116 0.13246 -0.04093 C 0.11545 0.00232 0.08854 0.01989 0.05052 0.01989 C 0.03055 0.01989 0.01146 0.01342 -0.00347 0.00162 C -0.0125 -0.00508 -0.02448 -0.00925 -0.03646 -0.00925 C -0.06146 -0.00925 -0.08247 0.00578 -0.09045 0.02729 C -0.09045 0.02752 -0.09948 0.05343 -0.09948 0.05366 Z " pathEditMode="relative" rAng="0" ptsTypes="fffffffffffff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00" y="-7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0424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4" descr="C:\Users\Hi\Desktop\New folder\ro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3" descr="C:\Users\Hi\Desktop\New folder\san hô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295" b="36986"/>
          <a:stretch>
            <a:fillRect/>
          </a:stretch>
        </p:blipFill>
        <p:spPr>
          <a:xfrm>
            <a:off x="7348538" y="514350"/>
            <a:ext cx="1795462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3" descr="C:\Users\Hi\Desktop\New folder\san hô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49555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20" descr="C:\Users\Hi\Downloads\videotogif_2017.03.27_22.09.17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-541250">
            <a:off x="2166938" y="3527425"/>
            <a:ext cx="2770187" cy="1214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2" descr="C:\Users\Hi\Desktop\New folder\cá chép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800100"/>
            <a:ext cx="3094038" cy="1836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4" descr="C:\Users\Hi\Desktop\New folder\ro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3" descr="C:\Users\Hi\Desktop\New folder\san hô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5" b="36986"/>
          <a:stretch>
            <a:fillRect/>
          </a:stretch>
        </p:blipFill>
        <p:spPr>
          <a:xfrm>
            <a:off x="0" y="1943100"/>
            <a:ext cx="2185988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11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574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2" descr="C:\Users\Hi\Desktop\New folder\trai con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857500"/>
            <a:ext cx="2892425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7" descr="C:\Users\Hi\Downloads\videotogif_2017.03.27_21.57.17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9328">
            <a:off x="6264275" y="381000"/>
            <a:ext cx="2779713" cy="1671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31 0.02405 C -0.19531 0.02428 -0.1783 -0.0303 -0.1783 -0.03007 C -0.16129 -0.0747 -0.13438 -0.09228 -0.09531 -0.09228 C -0.07535 -0.09228 -0.05729 -0.08557 -0.04323 -0.0747 C -0.03333 -0.06707 -0.02135 -0.06291 -0.00851 -0.06291 C 0.01667 -0.06314 0.03767 -0.07817 0.04566 -0.09991 C 0.04566 -0.09945 0.05469 -0.12558 0.05469 -0.12535 C 0.05469 -0.12558 0.03663 -0.07054 0.03663 -0.07031 C 0.01962 -0.02706 -0.00729 -0.00949 -0.04531 -0.00949 C -0.06528 -0.00949 -0.08438 -0.01596 -0.09931 -0.02776 C -0.10833 -0.03446 -0.12031 -0.03863 -0.13229 -0.03863 C -0.15729 -0.03863 -0.1783 -0.02359 -0.18629 -0.00208 C -0.18629 -0.00185 -0.19531 0.02405 -0.19531 0.02428 Z " pathEditMode="relative" rAng="0" ptsTypes="fffffffffffff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00" y="-7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C:\Users\Hi\Desktop\New folder\Hinh-Nen-Bai-Bien-Dep-Cho-May-Tinh-ThuThuatPro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4" descr="C:\Users\Hi\Desktop\New folder\ro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14763"/>
            <a:ext cx="2590800" cy="1328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41275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3" descr="C:\Users\Hi\Desktop\New folder\san hô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5" b="36986"/>
          <a:stretch>
            <a:fillRect/>
          </a:stretch>
        </p:blipFill>
        <p:spPr>
          <a:xfrm>
            <a:off x="0" y="1943100"/>
            <a:ext cx="2185988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11" descr="C:\Users\Hi\Desktop\New folder\ro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57400"/>
            <a:ext cx="19812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16" descr="C:\Users\Hi\Downloads\videotogif_2017.03.27_21.48.07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 rot="-862528">
            <a:off x="2171700" y="2998788"/>
            <a:ext cx="309245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2" descr="C:\Users\Hi\Desktop\New folder\cá chép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514350"/>
            <a:ext cx="3094038" cy="1836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WPS Presentation</Application>
  <PresentationFormat>On-screen Show (16:9)</PresentationFormat>
  <Paragraphs>50</Paragraphs>
  <Slides>23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lộc nguyễn</cp:lastModifiedBy>
  <cp:revision>127</cp:revision>
  <dcterms:created xsi:type="dcterms:W3CDTF">2016-10-13T13:17:15Z</dcterms:created>
  <dcterms:modified xsi:type="dcterms:W3CDTF">2025-12-12T06:43:10Z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0560DA8D9A3D479AABDC2F450E772E65_13</vt:lpwstr>
  </property>
  <property fmtid="{D5CDD505-2E9C-101B-9397-08002B2CF9AE}" pid="3" name="KSOProductBuildVer">
    <vt:lpwstr>1033-12.2.0.22549</vt:lpwstr>
  </property>
</Properties>
</file>