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08D1-B511-47C1-9FF3-A903E75AA3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6758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65F5-EC9D-42C8-B4A6-07D85B288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56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EF50-BFBA-42E1-A051-227B1A746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1480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1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1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0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8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3E7D-C3EA-432D-A653-96BFC0D0D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6348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8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9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6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29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7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53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AD5C-1628-4F28-BA2F-8C588A6EB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0759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71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12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4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78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3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7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3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28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99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3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7C0E-9A07-4C3C-B4F6-674C69D7D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994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1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34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9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66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1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811E-1291-4F49-993D-56790AECA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631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E079-CE01-4DC5-BD9F-B01F38470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602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499D-FEFF-47C3-967B-C9740AFBEF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0770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CF5D-6FD5-440B-8409-FF38A72F2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401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52B5-6EDD-4384-9340-B853D24B5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513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56B6A-E82B-4D54-BCBD-6C0AD3B15E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a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76202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1869" y="990485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9817" y="3022515"/>
            <a:ext cx="18437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1776" y="3100061"/>
            <a:ext cx="185178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9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l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685077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ª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1869" y="990485"/>
            <a:ext cx="64633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843774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74919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00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h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696298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843774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76202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937" y="3276132"/>
            <a:ext cx="1749197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20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3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5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5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3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«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42716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«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8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64633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94155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8269" y="2616232"/>
            <a:ext cx="1911101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76202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7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4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t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685077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843774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053494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717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g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76202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74919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911101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343638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02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473326" y="5758275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305621" y="5758275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0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3" grpId="1" animBg="1"/>
      <p:bldP spid="25" grpId="0" animBg="1"/>
      <p:bldP spid="25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4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©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2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1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s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08074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69762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74919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12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p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2350323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74919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053494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02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q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696298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415772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911101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97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696298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415772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911101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9820" y="779978"/>
            <a:ext cx="878767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7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809980" y="761769"/>
            <a:ext cx="176202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9316" y="990485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864613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0818" y="3243025"/>
            <a:ext cx="1864613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05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5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1" grpId="1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93223" y="276565"/>
            <a:ext cx="8386354" cy="220537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1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27" y="2705366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18660" r="5215" b="15947"/>
          <a:stretch>
            <a:fillRect/>
          </a:stretch>
        </p:blipFill>
        <p:spPr bwMode="auto">
          <a:xfrm rot="10800000">
            <a:off x="5046185" y="825422"/>
            <a:ext cx="351387" cy="7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14" y="777699"/>
            <a:ext cx="145773" cy="62580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18660" r="5215" b="15947"/>
          <a:stretch>
            <a:fillRect/>
          </a:stretch>
        </p:blipFill>
        <p:spPr bwMode="auto">
          <a:xfrm rot="10800000">
            <a:off x="7864020" y="1680072"/>
            <a:ext cx="351387" cy="7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07" y="1718459"/>
            <a:ext cx="116863" cy="50169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8332270" y="1654864"/>
            <a:ext cx="142016" cy="12719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027111" y="1800606"/>
            <a:ext cx="142016" cy="12719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0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c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762021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1869" y="990485"/>
            <a:ext cx="1765227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843774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864613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97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Bé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hãy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chữ</a:t>
            </a:r>
            <a:r>
              <a:rPr lang="en-US" b="1" dirty="0" smtClean="0">
                <a:solidFill>
                  <a:srgbClr val="000000"/>
                </a:solidFill>
              </a:rPr>
              <a:t> n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 rot="-5400000">
            <a:off x="835820" y="3121820"/>
            <a:ext cx="4211637" cy="3260725"/>
            <a:chOff x="0" y="-91"/>
            <a:chExt cx="3117" cy="2875"/>
          </a:xfrm>
        </p:grpSpPr>
        <p:pic>
          <p:nvPicPr>
            <p:cNvPr id="49163" name="Picture 22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23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6" name="Group 24"/>
          <p:cNvGrpSpPr>
            <a:grpSpLocks/>
          </p:cNvGrpSpPr>
          <p:nvPr/>
        </p:nvGrpSpPr>
        <p:grpSpPr bwMode="auto">
          <a:xfrm rot="10800000">
            <a:off x="7391400" y="3124200"/>
            <a:ext cx="3276600" cy="3810000"/>
            <a:chOff x="0" y="-91"/>
            <a:chExt cx="3117" cy="2875"/>
          </a:xfrm>
        </p:grpSpPr>
        <p:pic>
          <p:nvPicPr>
            <p:cNvPr id="49161" name="Picture 25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26" descr="696927qx7ttrgj3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92533" y="761769"/>
            <a:ext cx="1758815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1869" y="990485"/>
            <a:ext cx="1765227" cy="2902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413" y="3243025"/>
            <a:ext cx="1744388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371" y="3243025"/>
            <a:ext cx="1749197" cy="321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411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" y="285750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627052" y="40455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" y="1649462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68002" y="5790212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1" y="2868708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3997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5" y="28239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9" y="5724063"/>
            <a:ext cx="267213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4" y="5724063"/>
            <a:ext cx="257009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6121" b="13707"/>
          <a:stretch/>
        </p:blipFill>
        <p:spPr>
          <a:xfrm>
            <a:off x="26346" y="137687"/>
            <a:ext cx="1600706" cy="129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7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447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.VnAvant</vt:lpstr>
      <vt:lpstr>Arial</vt:lpstr>
      <vt:lpstr>Calibri</vt:lpstr>
      <vt:lpstr>Calibri Light</vt:lpstr>
      <vt:lpstr>Times New Roman</vt:lpstr>
      <vt:lpstr>Verdana</vt:lpstr>
      <vt:lpstr>Default Design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63</cp:revision>
  <dcterms:created xsi:type="dcterms:W3CDTF">2022-12-04T08:26:13Z</dcterms:created>
  <dcterms:modified xsi:type="dcterms:W3CDTF">2022-12-05T02:33:21Z</dcterms:modified>
</cp:coreProperties>
</file>