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2" r:id="rId2"/>
    <p:sldId id="266" r:id="rId3"/>
    <p:sldId id="267" r:id="rId4"/>
    <p:sldId id="259" r:id="rId5"/>
    <p:sldId id="265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A2564-9AED-43A1-8420-5A7357FEA00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686A8-AD66-4961-B33E-213E7F2DB7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686A8-AD66-4961-B33E-213E7F2DB72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89CF6-4E4E-41F9-8F70-6B12E2E0A24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528CB-7C00-43F4-98B6-A99B95549F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istrator\Downloads\Chau-Yeu-Co-Chu-Cong-Nhan-Beat-VA.mp3" TargetMode="External"/><Relationship Id="rId1" Type="http://schemas.microsoft.com/office/2007/relationships/media" Target="file:///C:\Users\Administrator\Downloads\Chau-Yeu-Co-Chu-Cong-Nhan-Beat-VA.mp3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DELL\Desktop\B&#192;I%20THI%20T&#7880;NH%202020%20-%202021\DenXanhDenDo-BaoAn-2429759%20-%20Part%20dacat.mp3" TargetMode="External"/><Relationship Id="rId1" Type="http://schemas.microsoft.com/office/2007/relationships/media" Target="file:///C:\Users\DELL\Desktop\B&#192;I%20THI%20T&#7880;NH%202020%20-%202021\DenXanhDenDo-BaoAn-2429759%20-%20Part%20dacat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49387014_ex  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0899" name="WordArt 3" descr="Sphere"/>
          <p:cNvSpPr>
            <a:spLocks noChangeArrowheads="1" noChangeShapeType="1" noTextEdit="1"/>
          </p:cNvSpPr>
          <p:nvPr/>
        </p:nvSpPr>
        <p:spPr bwMode="auto">
          <a:xfrm>
            <a:off x="685800" y="381000"/>
            <a:ext cx="8001000" cy="6477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CC00CC"/>
                  </a:solidFill>
                  <a:round/>
                </a:ln>
                <a:pattFill prst="sphere">
                  <a:fgClr>
                    <a:srgbClr val="0000FF"/>
                  </a:fgClr>
                  <a:bgClr>
                    <a:srgbClr val="FF0000"/>
                  </a:bgClr>
                </a:patt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</a:p>
        </p:txBody>
      </p:sp>
      <p:sp>
        <p:nvSpPr>
          <p:cNvPr id="80900" name="WordArt 4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69056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 dirty="0">
                <a:ln w="9525">
                  <a:solidFill>
                    <a:srgbClr val="FF0000"/>
                  </a:solidFill>
                  <a:round/>
                </a:ln>
                <a:latin typeface="Times New Roman" panose="02020603050405020304"/>
                <a:cs typeface="Times New Roman" panose="02020603050405020304"/>
              </a:rPr>
              <a:t>CHỦ ĐỀ :</a:t>
            </a:r>
            <a:r>
              <a:rPr lang="en-US" sz="2400" b="1" kern="10" dirty="0" err="1">
                <a:ln w="9525">
                  <a:solidFill>
                    <a:srgbClr val="FF0000"/>
                  </a:solidFill>
                  <a:round/>
                </a:ln>
                <a:latin typeface="Times New Roman" panose="02020603050405020304"/>
                <a:cs typeface="Times New Roman" panose="02020603050405020304"/>
              </a:rPr>
              <a:t>Nghề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</a:ln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b="1" kern="10" dirty="0" err="1">
                <a:ln w="9525">
                  <a:solidFill>
                    <a:srgbClr val="FF0000"/>
                  </a:solidFill>
                  <a:round/>
                </a:ln>
                <a:latin typeface="Times New Roman" panose="02020603050405020304"/>
                <a:cs typeface="Times New Roman" panose="02020603050405020304"/>
              </a:rPr>
              <a:t>nghiệp</a:t>
            </a:r>
            <a:r>
              <a:rPr lang="en-US" altLang="vi-VN" sz="2400" b="1" kern="10" dirty="0">
                <a:ln w="9525">
                  <a:solidFill>
                    <a:srgbClr val="FF0000"/>
                  </a:solidFill>
                  <a:round/>
                </a:ln>
                <a:latin typeface="Times New Roman" panose="02020603050405020304"/>
                <a:cs typeface="Times New Roman" panose="02020603050405020304"/>
              </a:rPr>
              <a:t> </a:t>
            </a:r>
            <a:endParaRPr lang="vi-VN" sz="2400" b="1" kern="10" dirty="0">
              <a:ln w="9525">
                <a:solidFill>
                  <a:srgbClr val="FF0000"/>
                </a:solidFill>
                <a:round/>
              </a:ln>
              <a:latin typeface="Times New Roman" panose="02020603050405020304"/>
              <a:cs typeface="Times New Roman" panose="02020603050405020304"/>
            </a:endParaRPr>
          </a:p>
          <a:p>
            <a:pPr algn="ctr"/>
            <a:endParaRPr lang="en-US" sz="2400" b="1" kern="10" dirty="0">
              <a:ln w="9525">
                <a:solidFill>
                  <a:srgbClr val="FF0000"/>
                </a:solidFill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0901" name="WordArt 5"/>
          <p:cNvSpPr>
            <a:spLocks noChangeArrowheads="1" noChangeShapeType="1" noTextEdit="1"/>
          </p:cNvSpPr>
          <p:nvPr/>
        </p:nvSpPr>
        <p:spPr bwMode="auto">
          <a:xfrm>
            <a:off x="1219200" y="4724400"/>
            <a:ext cx="684847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vi-VN" sz="3600" b="1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Giáo viên:</a:t>
            </a:r>
            <a:r>
              <a:rPr lang="en-US" altLang="vi-VN" sz="3600" b="1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vi-VN" sz="3600" b="1" kern="10" dirty="0" err="1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Trần</a:t>
            </a:r>
            <a:r>
              <a:rPr lang="en-US" altLang="vi-VN" sz="3600" b="1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vi-VN" sz="3600" b="1" kern="10" dirty="0" err="1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Thị</a:t>
            </a:r>
            <a:r>
              <a:rPr lang="en-US" altLang="vi-VN" sz="3600" b="1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vi-VN" sz="3600" b="1" kern="10" dirty="0" err="1">
                <a:ln w="9525">
                  <a:solidFill>
                    <a:srgbClr val="FF0000"/>
                  </a:solidFill>
                  <a:rou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Xuân</a:t>
            </a:r>
            <a:endParaRPr lang="en-US" altLang="vi-VN" sz="3600" b="1" kern="10" dirty="0">
              <a:ln w="9525">
                <a:solidFill>
                  <a:srgbClr val="FF0000"/>
                </a:solidFill>
                <a:rou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-228600" y="3505200"/>
            <a:ext cx="9144000" cy="147732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pic>
        <p:nvPicPr>
          <p:cNvPr id="7" name="Anh-Phi-Cong-Oi-Duc-Anh - Part  dac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391400" y="5791200"/>
            <a:ext cx="13716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684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0899" grpId="0" animBg="1"/>
      <p:bldP spid="80900" grpId="0"/>
      <p:bldP spid="80901" grpId="0"/>
      <p:bldP spid="80902" grpId="0" bldLvl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: </a:t>
            </a:r>
          </a:p>
        </p:txBody>
      </p:sp>
      <p:pic>
        <p:nvPicPr>
          <p:cNvPr id="1026" name="Picture 2" descr="Vẽ chú Công nhân xây dựng/How to Draw Builder - YouTube">
            <a:extLst>
              <a:ext uri="{FF2B5EF4-FFF2-40B4-BE49-F238E27FC236}">
                <a16:creationId xmlns:a16="http://schemas.microsoft.com/office/drawing/2014/main" id="{DDEBCF2F-4D90-43CD-B681-0168D19276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8991600" cy="528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990D6-7CFA-4EA5-82B2-9829EEF88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:</a:t>
            </a:r>
          </a:p>
        </p:txBody>
      </p:sp>
      <p:pic>
        <p:nvPicPr>
          <p:cNvPr id="2050" name="Picture 2" descr="Tranh tô màu chủ đề nghề nghiệp thợ xây « in trực tiếp, có tô màu online">
            <a:extLst>
              <a:ext uri="{FF2B5EF4-FFF2-40B4-BE49-F238E27FC236}">
                <a16:creationId xmlns:a16="http://schemas.microsoft.com/office/drawing/2014/main" id="{3E92CEB7-A12A-46AD-BE8A-72DC20E5F6F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17639"/>
            <a:ext cx="8534399" cy="528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40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685800"/>
            <a:ext cx="394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Vẽ Chú Công Nhân Xây Dựng | Mkidtv - YouTube">
            <a:extLst>
              <a:ext uri="{FF2B5EF4-FFF2-40B4-BE49-F238E27FC236}">
                <a16:creationId xmlns:a16="http://schemas.microsoft.com/office/drawing/2014/main" id="{FD140D41-B84B-418A-94B4-08E0BE3DD3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991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43001"/>
            <a:ext cx="394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Vẽ chú Công nhân xây dựng/How to Draw Builder - YouTube">
            <a:extLst>
              <a:ext uri="{FF2B5EF4-FFF2-40B4-BE49-F238E27FC236}">
                <a16:creationId xmlns:a16="http://schemas.microsoft.com/office/drawing/2014/main" id="{54DC8956-4288-42C1-BE0A-485CEB31926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6222"/>
            <a:ext cx="9144000" cy="5191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1" descr="hoa-bo-cong-anh-11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1" name="TextBox 2"/>
          <p:cNvSpPr txBox="1">
            <a:spLocks noChangeArrowheads="1"/>
          </p:cNvSpPr>
          <p:nvPr/>
        </p:nvSpPr>
        <p:spPr bwMode="auto">
          <a:xfrm>
            <a:off x="227013" y="293688"/>
            <a:ext cx="8689975" cy="11068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endParaRPr lang="en-US" sz="6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DenXanhDenDo-BaoAn-2429759 - Part dacat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010400" y="3733800"/>
            <a:ext cx="14478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576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31015khung-hinh-ngo-nghinh-tre-th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762000" y="2133600"/>
            <a:ext cx="8153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CÔ MẠNH KHỎE</a:t>
            </a:r>
          </a:p>
          <a:p>
            <a:pPr algn="ctr"/>
            <a:r>
              <a:rPr lang="en-US" sz="3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CHÁU CHĂM NGOAN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61</Words>
  <Application>Microsoft Office PowerPoint</Application>
  <PresentationFormat>On-screen Show (4:3)</PresentationFormat>
  <Paragraphs>13</Paragraphs>
  <Slides>7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Quan sát tranh: </vt:lpstr>
      <vt:lpstr>Cô làm mẫu: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Administrator</cp:lastModifiedBy>
  <cp:revision>27</cp:revision>
  <dcterms:created xsi:type="dcterms:W3CDTF">2018-01-06T02:03:00Z</dcterms:created>
  <dcterms:modified xsi:type="dcterms:W3CDTF">2025-12-06T12:49:50Z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856097C348E74B66A412C24246313116_13</vt:lpwstr>
  </property>
  <property fmtid="{D5CDD505-2E9C-101B-9397-08002B2CF9AE}" pid="3" name="KSOProductBuildVer">
    <vt:lpwstr>1033-12.2.0.20795</vt:lpwstr>
  </property>
</Properties>
</file>