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5" r:id="rId6"/>
    <p:sldId id="261" r:id="rId7"/>
    <p:sldId id="264" r:id="rId8"/>
    <p:sldId id="262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ED02C-27FF-4A16-821A-0F4D4A98D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A7851-F43E-4491-BD9C-996A835F2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FAB3C-0BF9-4042-B6E0-E9660CEA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94D3-2574-48AA-AA8A-71EE891A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D77E6-39B3-4F97-8CC7-BA6AABBF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C079-A0A5-43E6-B7A3-EE12295DB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88658-D12F-4727-A502-B8689B9F5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C5118-8D94-46F3-8736-0DAB3474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CBC29-01EB-4075-BDDA-F280EE16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DC96A-6397-4097-AFF1-8190C68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4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96C01E-1EAE-4689-AAFA-C8C2C389A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423A11-5A01-467F-BEBE-1EF7B74F9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32FF5-1146-4C1C-B53A-3B49666C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BEC7A-057E-4188-837C-7213D4B1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91667-595A-495B-B07D-813AF707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0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F530-9E12-4539-A720-FA606640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87153-F0FE-458E-B40A-120493120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86ED1-EDFD-44AA-828B-BC6EECDF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A85D-5364-44E7-92DF-24617AE2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6A112-41A1-4931-B270-83FAACDE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1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EBA6F-912B-423F-A4FB-0A27A0D40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FCE7D-D244-4CF5-BAFD-E3A6D0CFF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42AFE-E733-45B1-967D-7121360F1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FF4D0-0605-43F7-A44B-7F1F345C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6161F-8D4F-4DF0-9373-01386014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1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93674-FA6C-4E92-96EF-B722E4876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95CCB-2963-4952-B9FE-579F05000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7C7C5-4471-4D43-8A9F-13CD6E8A4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CFE07-CCED-45A0-BE50-1A01FAD3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E7B01-3304-4214-A67B-8AFCD752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3D1DE-FB48-4CFB-8642-6394ABC6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1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81AC-61B8-466E-9C69-90FE37B2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AD1F7-7341-49B8-8584-D0D4F8349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64405-4FCC-43E2-BED6-2B1DFC611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2A56D-8B5C-4582-ADE4-27886AC79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15938-E169-4B78-AE85-8F604CD278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0F0E72-2434-48D3-899A-909CD2EC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29707-0665-4511-8022-D2B26530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C75A03-1CA2-4678-806E-F316748D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6C77-BA6E-4C40-8CA3-33689E5C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301F8-4B7A-4DFC-AA41-F19CE10C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23456-148C-48EF-8409-A35042C3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43FFF-6D9F-40D1-AFFB-26BB5882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8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5D7E33-0B37-42B5-8AB8-9403E830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82600D-451A-4FDB-BBE7-CF6BFEAF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FFBF2-9D11-4295-A461-EFD874E2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4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FFDA-A614-4B46-A2EE-E3A43B534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40EC1-7511-4F0F-A5B3-4C982B900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AC2AF-29D0-4CC6-857F-791436C73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8D818-4C28-43B3-A794-630A3483B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E98D3-4E31-4E9F-A80D-E19B9DE9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8C14A-1A74-4306-A40E-FE311908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0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E9A4F-8333-4683-BE96-916ACC7B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BF8E60-C183-4A56-8931-9A9940028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FAB459-728C-4FFE-8EE0-12621B36E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A7B36-6803-49C8-BC86-4E272F66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99B67-FCF9-4DE5-93BA-A163E2E1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8A053-689F-4E29-87B9-CE7FE087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1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65131-ED13-4C05-9404-A1807090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8CFEA-8EC4-402C-8BC2-8DE01319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E63CB-AD6D-4295-92AC-E03D4CB41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A4651-3780-42DC-82BB-10E346E9C55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DD7FC-FBB5-43C9-AEFE-6BA756B8B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1C7FC-0B1D-4EAA-983A-927935F07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4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5CD1CB-5F0E-4BD8-9316-713B6BC3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50" y="4017260"/>
            <a:ext cx="3715050" cy="255022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0DE1F7-E50C-437F-A888-DB74679220E2}"/>
              </a:ext>
            </a:extLst>
          </p:cNvPr>
          <p:cNvSpPr/>
          <p:nvPr/>
        </p:nvSpPr>
        <p:spPr>
          <a:xfrm>
            <a:off x="-619960" y="0"/>
            <a:ext cx="136405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PHÒNG GIÁO DỤC VÀ ĐÀO TẠO THỊ XÃ BUÔN HỒ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76EA3-5E2E-48A2-A1DC-B637A4E2E08C}"/>
              </a:ext>
            </a:extLst>
          </p:cNvPr>
          <p:cNvSpPr/>
          <p:nvPr/>
        </p:nvSpPr>
        <p:spPr>
          <a:xfrm>
            <a:off x="-577030" y="525887"/>
            <a:ext cx="136405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 MẦM NON HOA HỒNG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5EB505-0313-4ECD-B0DB-1BCD57AF9CA8}"/>
              </a:ext>
            </a:extLst>
          </p:cNvPr>
          <p:cNvSpPr/>
          <p:nvPr/>
        </p:nvSpPr>
        <p:spPr>
          <a:xfrm>
            <a:off x="1395899" y="1763521"/>
            <a:ext cx="9400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LĨNH VỰC PHÁT TRIỂN THẨM MỸ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6F1020-1A21-4237-AC3B-0EED0140E2EE}"/>
              </a:ext>
            </a:extLst>
          </p:cNvPr>
          <p:cNvSpPr/>
          <p:nvPr/>
        </p:nvSpPr>
        <p:spPr>
          <a:xfrm>
            <a:off x="3567107" y="2967335"/>
            <a:ext cx="50577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Chủ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đề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: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Nghề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nghiệp</a:t>
            </a:r>
            <a:endParaRPr lang="en-US" sz="4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EE634D-1649-49EA-A260-155839530AAC}"/>
              </a:ext>
            </a:extLst>
          </p:cNvPr>
          <p:cNvSpPr/>
          <p:nvPr/>
        </p:nvSpPr>
        <p:spPr>
          <a:xfrm>
            <a:off x="1476652" y="3849095"/>
            <a:ext cx="99041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Đề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tài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Cháu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yêu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cô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chú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công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nhân</a:t>
            </a:r>
            <a:endParaRPr lang="en-US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Nội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dung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trọng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tâ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vận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minh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</a:t>
            </a:r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BDEC9A-984A-4BC3-8117-294726EF048D}"/>
              </a:ext>
            </a:extLst>
          </p:cNvPr>
          <p:cNvSpPr/>
          <p:nvPr/>
        </p:nvSpPr>
        <p:spPr>
          <a:xfrm>
            <a:off x="-391537" y="5166258"/>
            <a:ext cx="1269086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F9AF8E-CF52-4D17-B361-1B17293400C7}"/>
              </a:ext>
            </a:extLst>
          </p:cNvPr>
          <p:cNvSpPr txBox="1"/>
          <p:nvPr/>
        </p:nvSpPr>
        <p:spPr>
          <a:xfrm>
            <a:off x="4727580" y="59069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15BE9B-060E-49E3-BD86-F5C9B4888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99" y="2550969"/>
            <a:ext cx="2234485" cy="16758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327C4C-D99D-4D91-9BC7-CC971A6A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0270">
            <a:off x="-194848" y="2268640"/>
            <a:ext cx="2765970" cy="27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9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038826-B32B-41E8-948E-D71FE0368823}"/>
              </a:ext>
            </a:extLst>
          </p:cNvPr>
          <p:cNvSpPr/>
          <p:nvPr/>
        </p:nvSpPr>
        <p:spPr>
          <a:xfrm>
            <a:off x="326703" y="2967335"/>
            <a:ext cx="11538607" cy="769441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GIAI ĐIỆU THÂN THƯƠNG</a:t>
            </a:r>
          </a:p>
        </p:txBody>
      </p:sp>
      <p:pic>
        <p:nvPicPr>
          <p:cNvPr id="9" name="9convert.com - Nhạc nền trò chơi âm nhạc ">
            <a:hlinkClick r:id="" action="ppaction://media"/>
            <a:extLst>
              <a:ext uri="{FF2B5EF4-FFF2-40B4-BE49-F238E27FC236}">
                <a16:creationId xmlns:a16="http://schemas.microsoft.com/office/drawing/2014/main" id="{F07E4CCB-8880-4A15-838A-EF537405C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9414" y="5488937"/>
            <a:ext cx="609600" cy="6096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D2B22FE-6ED0-4EDB-A613-9D7D6DF54B75}"/>
              </a:ext>
            </a:extLst>
          </p:cNvPr>
          <p:cNvSpPr/>
          <p:nvPr/>
        </p:nvSpPr>
        <p:spPr>
          <a:xfrm>
            <a:off x="0" y="-521595"/>
            <a:ext cx="3271234" cy="104318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8F56B4-B6AC-4FA6-8021-99BCB57F722B}"/>
              </a:ext>
            </a:extLst>
          </p:cNvPr>
          <p:cNvSpPr/>
          <p:nvPr/>
        </p:nvSpPr>
        <p:spPr>
          <a:xfrm>
            <a:off x="3423634" y="-521595"/>
            <a:ext cx="3271234" cy="10431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7AEDD7-C088-4D1A-BDF8-C492AADA3560}"/>
              </a:ext>
            </a:extLst>
          </p:cNvPr>
          <p:cNvSpPr/>
          <p:nvPr/>
        </p:nvSpPr>
        <p:spPr>
          <a:xfrm>
            <a:off x="6847268" y="-521596"/>
            <a:ext cx="3271234" cy="10431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DADE9BB-F8C7-4A03-95F1-43CB26B3927E}"/>
              </a:ext>
            </a:extLst>
          </p:cNvPr>
          <p:cNvSpPr/>
          <p:nvPr/>
        </p:nvSpPr>
        <p:spPr>
          <a:xfrm>
            <a:off x="10270902" y="-521595"/>
            <a:ext cx="3271234" cy="10431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C16408-D54A-4C34-BB35-38DCD9375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874" y="719486"/>
            <a:ext cx="2733273" cy="20499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D560FD-045C-4CFD-BE98-308A941DB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566"/>
            <a:ext cx="3713105" cy="29744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C666D2-8073-46EE-B987-CE3BDEE181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r="67668" b="62573"/>
          <a:stretch/>
        </p:blipFill>
        <p:spPr>
          <a:xfrm rot="1558733">
            <a:off x="82216" y="522755"/>
            <a:ext cx="1539830" cy="14264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7634EC-8CC5-4C7B-809F-6576C0FA23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39807" r="23989" b="32232"/>
          <a:stretch/>
        </p:blipFill>
        <p:spPr>
          <a:xfrm rot="1558733">
            <a:off x="3419928" y="1072211"/>
            <a:ext cx="1196704" cy="13315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3F2709-6FB8-4DF2-A5DA-D99C590D5C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36063" r="73881" b="28562"/>
          <a:stretch/>
        </p:blipFill>
        <p:spPr>
          <a:xfrm rot="1558733">
            <a:off x="6189481" y="962884"/>
            <a:ext cx="1146247" cy="16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9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A8130-9E73-43E3-AD1B-416D9733254A}"/>
              </a:ext>
            </a:extLst>
          </p:cNvPr>
          <p:cNvSpPr txBox="1"/>
          <p:nvPr/>
        </p:nvSpPr>
        <p:spPr>
          <a:xfrm>
            <a:off x="1722783" y="530087"/>
            <a:ext cx="5327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au-Yeu-Co-Chu-Cong-Nhan-Beat-VA">
            <a:hlinkClick r:id="" action="ppaction://media"/>
            <a:extLst>
              <a:ext uri="{FF2B5EF4-FFF2-40B4-BE49-F238E27FC236}">
                <a16:creationId xmlns:a16="http://schemas.microsoft.com/office/drawing/2014/main" id="{94D384A0-64CF-424F-9A36-C23D4E936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1339" y="5714096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905A4F-083D-4EA9-BAB5-8C3352FE73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87AA26-F654-4464-804F-AC0BF08B8B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0" t="46065" r="10964" b="23925"/>
          <a:stretch/>
        </p:blipFill>
        <p:spPr>
          <a:xfrm rot="3315364">
            <a:off x="10782221" y="183551"/>
            <a:ext cx="1017431" cy="1339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744E5C-7F36-4EFC-AC56-9A549974F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1722783" y="530087"/>
            <a:ext cx="4959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au-Yeu-Co-Chu-Cong-Nhan-Beat-VA">
            <a:hlinkClick r:id="" action="ppaction://media"/>
            <a:extLst>
              <a:ext uri="{FF2B5EF4-FFF2-40B4-BE49-F238E27FC236}">
                <a16:creationId xmlns:a16="http://schemas.microsoft.com/office/drawing/2014/main" id="{7542984B-5D59-43BC-8D97-8ABE17FD6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1842" y="5738611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6567A-E68C-4B2C-B694-5EB62DDD4A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D2F01-FAB3-49BE-B3C8-996005C25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F8E687-F4BA-4BFD-9EE6-AD53C8DAD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1722783" y="530087"/>
            <a:ext cx="50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D11962-65D4-49B7-BC48-5AAFAC7A8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436311-5A9F-4303-8A4C-88B4CDB8B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97F95B-2D60-487B-A441-D5A99503C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90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4987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 Giao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m Muốn Làm - Karaoke">
            <a:hlinkClick r:id="" action="ppaction://media"/>
            <a:extLst>
              <a:ext uri="{FF2B5EF4-FFF2-40B4-BE49-F238E27FC236}">
                <a16:creationId xmlns:a16="http://schemas.microsoft.com/office/drawing/2014/main" id="{4B0345E6-42AD-490F-8BB0-4B8232C25E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78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5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6224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3:Quà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EmMuonLam-BeMinhVy-7210338">
            <a:hlinkClick r:id="" action="ppaction://media"/>
            <a:extLst>
              <a:ext uri="{FF2B5EF4-FFF2-40B4-BE49-F238E27FC236}">
                <a16:creationId xmlns:a16="http://schemas.microsoft.com/office/drawing/2014/main" id="{CF2122B4-B4FF-4957-AE26-FC2DD6C37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0023" y="564348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9FEDF-43A9-42ED-96D3-FD1857AE14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3060D-6AEC-4760-9648-ABCB44A3DB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01917-6242-489C-8132-107AA800C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55801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4: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DD255-10E6-4DE0-B384-EBA836FD4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FBE7B2-6D39-4ADF-B245-B5D3A3E009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2" name="NHẠC NHANH CHẬM CHƠI TRÒ CHƠI">
            <a:hlinkClick r:id="" action="ppaction://media"/>
            <a:extLst>
              <a:ext uri="{FF2B5EF4-FFF2-40B4-BE49-F238E27FC236}">
                <a16:creationId xmlns:a16="http://schemas.microsoft.com/office/drawing/2014/main" id="{B3A9D946-E45E-4202-92F0-F76FDE122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0631" y="6036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0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53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109</Words>
  <Application>Microsoft Office PowerPoint</Application>
  <PresentationFormat>Widescreen</PresentationFormat>
  <Paragraphs>15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6</cp:revision>
  <dcterms:created xsi:type="dcterms:W3CDTF">2022-10-24T05:30:26Z</dcterms:created>
  <dcterms:modified xsi:type="dcterms:W3CDTF">2025-12-06T04:54:32Z</dcterms:modified>
</cp:coreProperties>
</file>