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2"/>
  </p:notesMasterIdLst>
  <p:sldIdLst>
    <p:sldId id="268" r:id="rId3"/>
    <p:sldId id="267" r:id="rId4"/>
    <p:sldId id="257" r:id="rId5"/>
    <p:sldId id="258" r:id="rId6"/>
    <p:sldId id="259" r:id="rId7"/>
    <p:sldId id="260" r:id="rId8"/>
    <p:sldId id="261" r:id="rId9"/>
    <p:sldId id="264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7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12/25/2025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8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9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6633" y="3212976"/>
            <a:ext cx="7812360" cy="2107506"/>
          </a:xfrm>
        </p:spPr>
        <p:txBody>
          <a:bodyPr rtlCol="0">
            <a:normAutofit fontScale="80000" lnSpcReduction="200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dirty="0">
              <a:latin typeface="Times New Roman" panose="02020603050405020304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: chồi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H LyLa Niê</a:t>
            </a: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vi-VN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1626" y="430238"/>
            <a:ext cx="8922374" cy="64633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32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32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 HỒNG</a:t>
            </a:r>
            <a:endParaRPr lang="en-US" sz="32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115616" y="2204864"/>
            <a:ext cx="73448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HỌAT ĐỘNG LÀM QUEN VỚI TOÁN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61</Words>
  <Application>Microsoft Office PowerPoint</Application>
  <PresentationFormat>On-screen Show (4:3)</PresentationFormat>
  <Paragraphs>10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Microsoft account</cp:lastModifiedBy>
  <cp:revision>14</cp:revision>
  <dcterms:created xsi:type="dcterms:W3CDTF">2019-10-01T09:58:00Z</dcterms:created>
  <dcterms:modified xsi:type="dcterms:W3CDTF">2025-12-25T14:12:20Z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