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9" r:id="rId6"/>
    <p:sldId id="280" r:id="rId7"/>
    <p:sldId id="281" r:id="rId8"/>
    <p:sldId id="266" r:id="rId9"/>
    <p:sldId id="267" r:id="rId10"/>
    <p:sldId id="268" r:id="rId11"/>
    <p:sldId id="269" r:id="rId12"/>
    <p:sldId id="270" r:id="rId13"/>
    <p:sldId id="274" r:id="rId14"/>
    <p:sldId id="276" r:id="rId15"/>
    <p:sldId id="278" r:id="rId16"/>
  </p:sldIdLst>
  <p:sldSz cx="9144000" cy="6858000" type="screen4x3"/>
  <p:notesSz cx="6858000" cy="9144000"/>
  <p:custShowLst>
    <p:custShow name="Custom Show 1" id="0">
      <p:sldLst>
        <p:sld r:id="rId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2" autoAdjust="0"/>
    <p:restoredTop sz="94568" autoAdjust="0"/>
  </p:normalViewPr>
  <p:slideViewPr>
    <p:cSldViewPr>
      <p:cViewPr varScale="1">
        <p:scale>
          <a:sx n="81" d="100"/>
          <a:sy n="81" d="100"/>
        </p:scale>
        <p:origin x="1541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D846-5CC1-4D52-BAB7-7F9961AF1A9D}" type="datetimeFigureOut">
              <a:rPr lang="en-US" smtClean="0"/>
              <a:pPr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969ED-E776-444C-8E88-91316543C7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oin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7.gif"/><Relationship Id="rId3" Type="http://schemas.openxmlformats.org/officeDocument/2006/relationships/slide" Target="slide11.xml"/><Relationship Id="rId7" Type="http://schemas.openxmlformats.org/officeDocument/2006/relationships/slide" Target="slide12.xml"/><Relationship Id="rId12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6.gif"/><Relationship Id="rId5" Type="http://schemas.openxmlformats.org/officeDocument/2006/relationships/slide" Target="slide10.xm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219200"/>
            <a:ext cx="6548438" cy="2362200"/>
            <a:chOff x="768" y="576"/>
            <a:chExt cx="4125" cy="1152"/>
          </a:xfrm>
        </p:grpSpPr>
        <p:pic>
          <p:nvPicPr>
            <p:cNvPr id="6" name="Picture 4" descr="n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24" y="912"/>
              <a:ext cx="669" cy="768"/>
            </a:xfrm>
            <a:prstGeom prst="rect">
              <a:avLst/>
            </a:prstGeom>
            <a:noFill/>
          </p:spPr>
        </p:pic>
        <p:pic>
          <p:nvPicPr>
            <p:cNvPr id="7" name="Picture 5" descr="o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92" y="864"/>
              <a:ext cx="645" cy="816"/>
            </a:xfrm>
            <a:prstGeom prst="rect">
              <a:avLst/>
            </a:prstGeom>
            <a:noFill/>
          </p:spPr>
        </p:pic>
        <p:pic>
          <p:nvPicPr>
            <p:cNvPr id="8" name="Picture 6" descr="g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68" y="816"/>
              <a:ext cx="819" cy="912"/>
            </a:xfrm>
            <a:prstGeom prst="rect">
              <a:avLst/>
            </a:prstGeom>
            <a:noFill/>
          </p:spPr>
        </p:pic>
        <p:pic>
          <p:nvPicPr>
            <p:cNvPr id="9" name="Picture 7" descr="i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80" y="960"/>
              <a:ext cx="239" cy="672"/>
            </a:xfrm>
            <a:prstGeom prst="rect">
              <a:avLst/>
            </a:prstGeom>
            <a:noFill/>
          </p:spPr>
        </p:pic>
        <p:pic>
          <p:nvPicPr>
            <p:cNvPr id="10" name="Picture 8" descr="a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968" y="960"/>
              <a:ext cx="672" cy="720"/>
            </a:xfrm>
            <a:prstGeom prst="rect">
              <a:avLst/>
            </a:prstGeom>
            <a:noFill/>
          </p:spPr>
        </p:pic>
        <p:pic>
          <p:nvPicPr>
            <p:cNvPr id="11" name="Picture 9" descr="a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04" y="864"/>
              <a:ext cx="759" cy="816"/>
            </a:xfrm>
            <a:prstGeom prst="rect">
              <a:avLst/>
            </a:prstGeom>
            <a:noFill/>
          </p:spPr>
        </p:pic>
        <p:pic>
          <p:nvPicPr>
            <p:cNvPr id="12" name="Picture 10" descr="sags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491432">
              <a:off x="3744" y="576"/>
              <a:ext cx="348" cy="390"/>
            </a:xfrm>
            <a:prstGeom prst="rect">
              <a:avLst/>
            </a:prstGeom>
            <a:noFill/>
          </p:spPr>
        </p:pic>
        <p:pic>
          <p:nvPicPr>
            <p:cNvPr id="13" name="Picture 11" descr="sagsd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1491432">
              <a:off x="2208" y="624"/>
              <a:ext cx="348" cy="390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066800" y="3657600"/>
            <a:ext cx="716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LĨNH VỰC PHÁT TRIỂN NGÔN NGỮ </a:t>
            </a:r>
          </a:p>
          <a:p>
            <a:pPr algn="ctr"/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Đề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: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viên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: Phan Thị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Nguyệt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Nhóm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25-36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          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2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8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: 2024 - 2025</a:t>
            </a:r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01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Tên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304800" y="2667000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nói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về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ở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đâu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6" name="Curved Up Arrow 5">
            <a:hlinkClick r:id="rId6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667000"/>
            <a:ext cx="8305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Khi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con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phải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gì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  <p:sp>
        <p:nvSpPr>
          <p:cNvPr id="7" name="Curved Up Arrow 6">
            <a:hlinkClick r:id="rId5" action="ppaction://hlinksldjump"/>
          </p:cNvPr>
          <p:cNvSpPr/>
          <p:nvPr/>
        </p:nvSpPr>
        <p:spPr>
          <a:xfrm>
            <a:off x="7543800" y="6019800"/>
            <a:ext cx="1216152" cy="6096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514600"/>
            <a:ext cx="853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như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Tìm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2438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4: </a:t>
            </a:r>
          </a:p>
          <a:p>
            <a:pPr algn="ctr"/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Nhận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xét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- 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Cắm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2367171"/>
            <a:ext cx="716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Ổn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định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Giới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thiệu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859339"/>
            <a:ext cx="7162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*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</a:p>
          <a:p>
            <a:pPr algn="ctr"/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6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447800"/>
            <a:ext cx="71628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Bài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thơ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“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”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    Cho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44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4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44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endParaRPr lang="en-US" sz="28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oin.wav"/>
          </p:stSnd>
        </p:sndAc>
      </p:transition>
    </mc:Choice>
    <mc:Fallback xmlns="">
      <p:transition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nhoami.dongtrieu.edu.vn/image/image_gallery?uuid=a37edead-a6ae-45f8-9494-eeada44b1fb5&amp;groupId=53940&amp;t=13595325568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81200" y="5534561"/>
            <a:ext cx="7162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1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2.tamtay.vn/files/photo2/2012/5/7/12/5817965/4fa75a0b_7c1ed460_kedochoi1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4"/>
            <a:ext cx="9163665" cy="68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0" y="4919008"/>
            <a:ext cx="5867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xong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cất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Kẻo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mất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bạn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ơi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gachongtham.net/wp-content/uploads/2014/12/do_choi_cho_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39"/>
            <a:ext cx="9144000" cy="687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52800" y="4919009"/>
            <a:ext cx="624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Ta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giữ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đồ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chơi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bền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cho</a:t>
            </a:r>
            <a:r>
              <a:rPr lang="en-US" sz="6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đẹp</a:t>
            </a:r>
            <a:endParaRPr lang="en-US" sz="6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lipart.vn/LargeImage.aspx?idimg=test_bg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667000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</a:t>
            </a:r>
            <a:r>
              <a:rPr lang="en-US" sz="72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  <a:endParaRPr lang="en-US" sz="72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8" descr="Kết quả hình ảnh cho 1 trái banh nhự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0" name="Picture 12" descr="http://xspace.talaweb.com/mevabehoami/home/gio%20tha%2012%20khoi%20bang%20go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30" r="61626" b="21694"/>
          <a:stretch/>
        </p:blipFill>
        <p:spPr bwMode="auto">
          <a:xfrm>
            <a:off x="4419600" y="414771"/>
            <a:ext cx="4386305" cy="29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Kết quả hình ảnh cho quả bóng đồ chơi trẻ em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239429"/>
            <a:ext cx="3349625" cy="306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ecx.images-amazon.com/images/I/618GB8fhM-L._SL1130_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" y="3070510"/>
            <a:ext cx="2428239" cy="375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18" descr="Kết quả hình ảnh cho trống lắ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88" name="Picture 20" descr="http://www.hachihachi.com.vn/upload/productsImg/large/4978902003121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56" y="3329683"/>
            <a:ext cx="4666144" cy="349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0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42" y="-58962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2" descr="http://i970.photobucket.com/albums/ae184/smallcandle0302/48_zps96a9f10d.gif">
            <a:hlinkClick r:id="rId12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7" y="5910534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8" y="3111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 descr="http://i970.photobucket.com/albums/ae184/smallcandle0302/48_zps96a9f10d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77" y="5913825"/>
            <a:ext cx="809617" cy="94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92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-114245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4" descr="http://i780.photobucket.com/albums/yy82/kk555467/bg19_faith05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4" y="6317188"/>
            <a:ext cx="8151502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172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Lenovo</cp:lastModifiedBy>
  <cp:revision>36</cp:revision>
  <dcterms:created xsi:type="dcterms:W3CDTF">2015-10-01T13:52:19Z</dcterms:created>
  <dcterms:modified xsi:type="dcterms:W3CDTF">2025-04-23T08:59:35Z</dcterms:modified>
</cp:coreProperties>
</file>