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sldIdLst>
    <p:sldId id="257" r:id="rId2"/>
    <p:sldId id="273" r:id="rId3"/>
    <p:sldId id="269" r:id="rId4"/>
    <p:sldId id="272" r:id="rId5"/>
    <p:sldId id="270" r:id="rId6"/>
    <p:sldId id="275" r:id="rId7"/>
    <p:sldId id="279" r:id="rId8"/>
    <p:sldId id="280" r:id="rId9"/>
    <p:sldId id="281" r:id="rId10"/>
    <p:sldId id="277" r:id="rId11"/>
    <p:sldId id="271" r:id="rId12"/>
    <p:sldId id="264" r:id="rId13"/>
    <p:sldId id="265" r:id="rId14"/>
    <p:sldId id="266" r:id="rId15"/>
    <p:sldId id="267" r:id="rId16"/>
    <p:sldId id="268" r:id="rId17"/>
    <p:sldId id="278" r:id="rId18"/>
  </p:sldIdLst>
  <p:sldSz cx="9144000" cy="6858000" type="screen4x3"/>
  <p:notesSz cx="6858000" cy="9144000"/>
  <p:photoAlbum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F0B0"/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CA865-8D08-4D79-9804-B49EF2941627}" type="datetimeFigureOut">
              <a:rPr lang="vi-VN" smtClean="0"/>
              <a:pPr/>
              <a:t>23/10/2019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19176-E08F-42EA-8580-31020FACE661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23/10/2019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23/10/2019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23/10/2019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23/10/2019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23/10/2019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23/10/2019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23/10/2019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23/10/2019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23/10/2019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23/10/2019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23/10/2019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74A81-8EA3-440C-999D-09DED73BD98C}" type="datetimeFigureOut">
              <a:rPr lang="vi-VN" smtClean="0"/>
              <a:pPr/>
              <a:t>23/10/2019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huThanh\Downloads\Anh%20Phi%20C&#244;ng%20&#416;i.mp3" TargetMode="Externa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H&#194;U%202019%20-%202020\B&#192;I%20D&#7840;Y%20PH&#210;NG%20V&#7872;%20KI&#7874;M%20TRA\Nha%20cua%20toi%20-%20Nhac%20khong%20loi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giao%20an%20nam%202015\bac%20&#273;ua%20th&#432;.mp3" TargetMode="Externa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mages (1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71514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142984"/>
            <a:ext cx="9144000" cy="52937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/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nhỡ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( 4- 5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ctr"/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25- 30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4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Bùi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Châu</a:t>
            </a:r>
            <a:endParaRPr lang="en-US" sz="4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effectLst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714356"/>
            <a:ext cx="8858279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7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7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gg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3726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" y="609600"/>
            <a:ext cx="8839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6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6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66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6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6600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2895600"/>
            <a:ext cx="7010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Trò</a:t>
            </a:r>
            <a:r>
              <a:rPr lang="en-US" sz="4000" dirty="0" smtClean="0"/>
              <a:t> </a:t>
            </a:r>
            <a:r>
              <a:rPr lang="en-US" sz="4000" dirty="0" err="1" smtClean="0"/>
              <a:t>chơi</a:t>
            </a:r>
            <a:r>
              <a:rPr lang="en-US" sz="4000" dirty="0" smtClean="0"/>
              <a:t> 1: “Ai </a:t>
            </a:r>
            <a:r>
              <a:rPr lang="en-US" sz="4000" dirty="0" err="1" smtClean="0"/>
              <a:t>thông</a:t>
            </a:r>
            <a:r>
              <a:rPr lang="en-US" sz="4000" dirty="0" smtClean="0"/>
              <a:t> minh </a:t>
            </a:r>
            <a:r>
              <a:rPr lang="en-US" sz="4000" dirty="0" err="1" smtClean="0"/>
              <a:t>hơn</a:t>
            </a:r>
            <a:r>
              <a:rPr lang="en-US" sz="4000" dirty="0" smtClean="0"/>
              <a:t>”</a:t>
            </a:r>
          </a:p>
          <a:p>
            <a:r>
              <a:rPr lang="en-US" sz="4000" dirty="0" err="1" smtClean="0"/>
              <a:t>Trò</a:t>
            </a:r>
            <a:r>
              <a:rPr lang="en-US" sz="4000" dirty="0" smtClean="0"/>
              <a:t> </a:t>
            </a:r>
            <a:r>
              <a:rPr lang="en-US" sz="4000" dirty="0" err="1" smtClean="0"/>
              <a:t>chơi</a:t>
            </a:r>
            <a:r>
              <a:rPr lang="en-US" sz="4000" dirty="0" smtClean="0"/>
              <a:t> 2:“Ai </a:t>
            </a:r>
            <a:r>
              <a:rPr lang="en-US" sz="4000" dirty="0" err="1" smtClean="0"/>
              <a:t>nhanh</a:t>
            </a:r>
            <a:r>
              <a:rPr lang="en-US" sz="4000" dirty="0" smtClean="0"/>
              <a:t> </a:t>
            </a:r>
            <a:r>
              <a:rPr lang="en-US" sz="4000" dirty="0" err="1" smtClean="0"/>
              <a:t>tay</a:t>
            </a:r>
            <a:r>
              <a:rPr lang="en-US" sz="4000" dirty="0" smtClean="0"/>
              <a:t> </a:t>
            </a:r>
            <a:r>
              <a:rPr lang="en-US" sz="4000" dirty="0" err="1" smtClean="0"/>
              <a:t>hơn</a:t>
            </a:r>
            <a:r>
              <a:rPr lang="en-US" sz="4000" dirty="0" smtClean="0"/>
              <a:t>”</a:t>
            </a:r>
            <a:endParaRPr lang="en-US" sz="4000" dirty="0"/>
          </a:p>
        </p:txBody>
      </p:sp>
      <p:pic>
        <p:nvPicPr>
          <p:cNvPr id="6" name="Anh Phi Công Ơ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839200" y="6324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90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85852" y="214290"/>
            <a:ext cx="78581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0" y="0"/>
            <a:ext cx="5857916" cy="364331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00B050"/>
              </a:solidFill>
            </a:endParaRPr>
          </a:p>
        </p:txBody>
      </p:sp>
      <p:pic>
        <p:nvPicPr>
          <p:cNvPr id="4" name="Picture 3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071546"/>
            <a:ext cx="1785950" cy="1428760"/>
          </a:xfrm>
          <a:prstGeom prst="rect">
            <a:avLst/>
          </a:prstGeom>
        </p:spPr>
      </p:pic>
      <p:pic>
        <p:nvPicPr>
          <p:cNvPr id="5" name="Picture 4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1071546"/>
            <a:ext cx="1785950" cy="1428760"/>
          </a:xfrm>
          <a:prstGeom prst="rect">
            <a:avLst/>
          </a:prstGeom>
        </p:spPr>
      </p:pic>
      <p:pic>
        <p:nvPicPr>
          <p:cNvPr id="6" name="Picture 5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1071546"/>
            <a:ext cx="1785950" cy="1428760"/>
          </a:xfrm>
          <a:prstGeom prst="rect">
            <a:avLst/>
          </a:prstGeom>
        </p:spPr>
      </p:pic>
      <p:pic>
        <p:nvPicPr>
          <p:cNvPr id="8" name="Picture 7" descr="tải xuống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7" y="2571744"/>
            <a:ext cx="1785950" cy="2143125"/>
          </a:xfrm>
          <a:prstGeom prst="rect">
            <a:avLst/>
          </a:prstGeom>
        </p:spPr>
      </p:pic>
      <p:pic>
        <p:nvPicPr>
          <p:cNvPr id="10" name="Picture 9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042" y="4500570"/>
            <a:ext cx="1928826" cy="1785950"/>
          </a:xfrm>
          <a:prstGeom prst="rect">
            <a:avLst/>
          </a:prstGeom>
        </p:spPr>
      </p:pic>
      <p:pic>
        <p:nvPicPr>
          <p:cNvPr id="11" name="Picture 10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9058" y="4500570"/>
            <a:ext cx="1928826" cy="17859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-1785981" y="5572140"/>
            <a:ext cx="785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485 C 0.00973 0.01133 0.04271 0.02752 0.05434 0.02752 C 0.12743 0.02752 0.20174 -0.2252 0.20174 -0.47676 C 0.20174 -0.35075 0.23993 -0.2252 0.27483 -0.2252 C 0.3125 -0.2252 0.34844 -0.3526 0.34844 -0.47676 C 0.34844 -0.41456 0.36736 -0.35075 0.38611 -0.35075 C 0.40504 -0.35075 0.42379 -0.41341 0.42379 -0.47676 C 0.42379 -0.44578 0.43334 -0.41456 0.44254 -0.41456 C 0.45209 -0.41456 0.46146 -0.4467 0.46146 -0.47676 C 0.46146 -0.46196 0.46632 -0.44578 0.47084 -0.44578 C 0.47327 -0.44578 0.48021 -0.46196 0.48021 -0.47676 C 0.48021 -0.46982 0.48282 -0.46196 0.48525 -0.46196 C 0.48525 -0.46381 0.49011 -0.46982 0.49011 -0.47676 C 0.49011 -0.47306 0.49011 -0.46982 0.49254 -0.46982 C 0.49254 -0.4719 0.49497 -0.47398 0.49497 -0.47676 C 0.49497 -0.47491 0.49497 -0.47306 0.49497 -0.4719 C 0.4974 -0.4719 0.4974 -0.47398 0.4974 -0.47607 C 0.5 -0.47607 0.5 -0.47398 0.5 -0.4719 C 0.50243 -0.4719 0.50243 -0.47398 0.50243 -0.47607 " pathEditMode="relative" rAng="0" ptsTypes="fffffffffffffffffff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" y="-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143239" cy="3214685"/>
          </a:xfrm>
          <a:prstGeom prst="rect">
            <a:avLst/>
          </a:prstGeom>
        </p:spPr>
      </p:pic>
      <p:pic>
        <p:nvPicPr>
          <p:cNvPr id="3" name="Picture 2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1428736"/>
            <a:ext cx="2500330" cy="2071701"/>
          </a:xfrm>
          <a:prstGeom prst="rect">
            <a:avLst/>
          </a:prstGeom>
        </p:spPr>
      </p:pic>
      <p:pic>
        <p:nvPicPr>
          <p:cNvPr id="4" name="Picture 3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670" y="1428736"/>
            <a:ext cx="2500330" cy="2071701"/>
          </a:xfrm>
          <a:prstGeom prst="rect">
            <a:avLst/>
          </a:prstGeom>
        </p:spPr>
      </p:pic>
      <p:sp>
        <p:nvSpPr>
          <p:cNvPr id="5" name="Flowchart: Alternate Process 4"/>
          <p:cNvSpPr/>
          <p:nvPr/>
        </p:nvSpPr>
        <p:spPr>
          <a:xfrm>
            <a:off x="928662" y="3786190"/>
            <a:ext cx="7072362" cy="307181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6" name="Picture 5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76" y="4357694"/>
            <a:ext cx="2143125" cy="2143125"/>
          </a:xfrm>
          <a:prstGeom prst="rect">
            <a:avLst/>
          </a:prstGeom>
        </p:spPr>
      </p:pic>
      <p:pic>
        <p:nvPicPr>
          <p:cNvPr id="8" name="Picture 7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54" y="4357694"/>
            <a:ext cx="2143125" cy="2143125"/>
          </a:xfrm>
          <a:prstGeom prst="rect">
            <a:avLst/>
          </a:prstGeom>
        </p:spPr>
      </p:pic>
      <p:pic>
        <p:nvPicPr>
          <p:cNvPr id="9" name="Picture 8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6" y="4357694"/>
            <a:ext cx="2143125" cy="2143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286908" y="5143512"/>
            <a:ext cx="8572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36818E-6 L -0.62222 -0.24144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" y="-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8604"/>
            <a:ext cx="2143125" cy="2143125"/>
          </a:xfrm>
          <a:prstGeom prst="rect">
            <a:avLst/>
          </a:prstGeom>
        </p:spPr>
      </p:pic>
      <p:pic>
        <p:nvPicPr>
          <p:cNvPr id="3" name="Picture 2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428604"/>
            <a:ext cx="2143125" cy="2143125"/>
          </a:xfrm>
          <a:prstGeom prst="rect">
            <a:avLst/>
          </a:prstGeom>
        </p:spPr>
      </p:pic>
      <p:pic>
        <p:nvPicPr>
          <p:cNvPr id="4" name="Picture 3" descr="tải xuống (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3857628"/>
            <a:ext cx="1857388" cy="221457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286116" y="1643050"/>
            <a:ext cx="5857884" cy="5214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7" name="Picture 6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1928802"/>
            <a:ext cx="2085980" cy="1762125"/>
          </a:xfrm>
          <a:prstGeom prst="rect">
            <a:avLst/>
          </a:prstGeom>
        </p:spPr>
      </p:pic>
      <p:pic>
        <p:nvPicPr>
          <p:cNvPr id="8" name="Picture 7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496" y="4071942"/>
            <a:ext cx="2085980" cy="1762125"/>
          </a:xfrm>
          <a:prstGeom prst="rect">
            <a:avLst/>
          </a:prstGeom>
        </p:spPr>
      </p:pic>
      <p:pic>
        <p:nvPicPr>
          <p:cNvPr id="9" name="Picture 8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4071942"/>
            <a:ext cx="2085980" cy="1762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-1571668" y="5643578"/>
            <a:ext cx="92204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486 C 0.01163 0.01202 0.05104 0.02982 0.06458 0.02982 C 0.15104 0.02982 0.2401 -0.23538 0.2401 -0.49989 C 0.2401 -0.36694 0.28524 -0.23538 0.32708 -0.23538 C 0.37187 -0.23538 0.41475 -0.36902 0.41475 -0.49989 C 0.41475 -0.43469 0.43715 -0.36694 0.45937 -0.36694 C 0.48177 -0.36694 0.50416 -0.4326 0.50416 -0.49989 C 0.50416 -0.46636 0.51527 -0.43469 0.52656 -0.43469 C 0.53767 -0.43469 0.54895 -0.46844 0.54895 -0.49989 C 0.54895 -0.48324 0.55451 -0.46636 0.56007 -0.46636 C 0.56302 -0.46636 0.57118 -0.48324 0.57118 -0.49989 C 0.57118 -0.4918 0.57413 -0.48324 0.57691 -0.48324 C 0.57691 -0.48578 0.58281 -0.4918 0.58281 -0.49989 C 0.58281 -0.49619 0.58281 -0.4918 0.58576 -0.4918 C 0.58576 -0.49434 0.58888 -0.49619 0.58888 -0.49989 C 0.58888 -0.49804 0.58888 -0.49619 0.58888 -0.49434 C 0.59166 -0.49434 0.59166 -0.49619 0.59166 -0.49896 C 0.59461 -0.49896 0.59461 -0.49619 0.59461 -0.49434 C 0.59774 -0.49434 0.59774 -0.49619 0.59774 -0.49896 " pathEditMode="relative" rAng="0" ptsTypes="fffffffffffffffffff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" y="-2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webjong_illustrations_1001028_t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 rot="11112476" flipV="1">
            <a:off x="1749991" y="1920234"/>
            <a:ext cx="737958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Trò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chơi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2: Ai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nhanh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hơn</a:t>
            </a:r>
            <a:endParaRPr lang="en-US" sz="4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US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2500298" cy="2928934"/>
          </a:xfrm>
          <a:prstGeom prst="rect">
            <a:avLst/>
          </a:prstGeom>
        </p:spPr>
      </p:pic>
      <p:pic>
        <p:nvPicPr>
          <p:cNvPr id="3" name="Picture 2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8926" y="0"/>
            <a:ext cx="2500329" cy="2928934"/>
          </a:xfrm>
          <a:prstGeom prst="rect">
            <a:avLst/>
          </a:prstGeom>
        </p:spPr>
      </p:pic>
      <p:pic>
        <p:nvPicPr>
          <p:cNvPr id="4" name="Picture 3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57885" y="0"/>
            <a:ext cx="2500330" cy="2928934"/>
          </a:xfrm>
          <a:prstGeom prst="rect">
            <a:avLst/>
          </a:prstGeom>
        </p:spPr>
      </p:pic>
      <p:pic>
        <p:nvPicPr>
          <p:cNvPr id="5" name="Picture 4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57562"/>
            <a:ext cx="2500298" cy="2857520"/>
          </a:xfrm>
          <a:prstGeom prst="rect">
            <a:avLst/>
          </a:prstGeom>
        </p:spPr>
      </p:pic>
      <p:pic>
        <p:nvPicPr>
          <p:cNvPr id="6" name="Picture 5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488" y="3357562"/>
            <a:ext cx="2500298" cy="2857520"/>
          </a:xfrm>
          <a:prstGeom prst="rect">
            <a:avLst/>
          </a:prstGeom>
        </p:spPr>
      </p:pic>
      <p:pic>
        <p:nvPicPr>
          <p:cNvPr id="7" name="Picture 6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57884" y="3357562"/>
            <a:ext cx="2500298" cy="28575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215338" y="2714620"/>
            <a:ext cx="1928826" cy="254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9900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1702 -0.15468 C -0.00052 -0.14497 0.01805 -0.13503 0.02639 -0.12278 C 0.03455 -0.10937 0.03889 -0.09318 0.04288 -0.077 C 0.04722 -0.06127 0.04288 -0.04763 0.03889 -0.03307 C 0.03455 -0.01896 0.02847 -0.0044 0.01389 0.00786 C 0.00156 0.02034 -0.0191 0.03006 -0.04167 0.03745 C -0.0625 0.04485 -0.08716 0.04994 -0.11198 0.05248 C -0.13663 0.05503 -0.16129 0.05503 -0.1842 0.05248 C -0.20903 0.04994 -0.2316 0.04347 -0.25018 0.03376 C -0.26875 0.0252 -0.28525 0.01387 -0.29358 0.00069 C -0.30382 -0.01179 -0.30781 -0.0289 -0.30781 -0.04278 C -0.31007 -0.05619 -0.30781 -0.07237 -0.2974 -0.08555 C -0.2875 -0.09827 -0.26875 -0.10821 -0.2441 -0.11283 C -0.21893 -0.11676 -0.19427 -0.11168 -0.17778 -0.10312 C -0.16354 -0.09457 -0.15313 -0.08093 -0.15087 -0.06497 C -0.15087 -0.04879 -0.15313 -0.03422 -0.16354 -0.02197 C -0.17379 -0.00925 -0.1717 -0.00694 -0.21285 0.00925 C -0.25018 0.02636 -0.2875 0.0215 -0.31007 0.02266 C -0.33247 0.02266 -0.35122 0.0178 -0.37379 0.01271 C -0.39879 0.0067 -0.41927 -0.0044 -0.43386 -0.01434 C -0.44827 -0.02405 -0.45434 -0.03653 -0.4625 -0.05619 C -0.46858 -0.07584 -0.46858 -0.08555 -0.46858 -0.10081 C -0.46858 -0.11538 -0.46858 -0.13041 -0.46858 -0.14497 " pathEditMode="relative" rAng="0" ptsTypes="fffffffffffffffffffffff">
                                      <p:cBhvr>
                                        <p:cTn id="8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" y="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8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57158" y="214290"/>
            <a:ext cx="8786842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1./ </a:t>
            </a:r>
            <a:r>
              <a:rPr lang="en-US" sz="5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5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5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5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5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5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thú</a:t>
            </a:r>
            <a:endParaRPr lang="en-US" sz="5400" b="1" cap="none" spc="0" dirty="0" smtClean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5400" b="1" cap="none" spc="0" dirty="0" smtClean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FontTx/>
              <a:buChar char="-"/>
            </a:pPr>
            <a:r>
              <a:rPr lang="en-US" sz="2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400" b="1" cap="none" spc="0" dirty="0" smtClean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con ở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qíu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dọn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Nha cua toi - Nhac khong lo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28596" y="4786298"/>
            <a:ext cx="3214710" cy="2071702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6030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gg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372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28600"/>
            <a:ext cx="9072626" cy="4495800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2./ </a:t>
            </a:r>
            <a:r>
              <a:rPr lang="en-US" b="1" dirty="0" err="1" smtClean="0">
                <a:solidFill>
                  <a:srgbClr val="FF0000"/>
                </a:solidFill>
              </a:rPr>
              <a:t>Nội</a:t>
            </a:r>
            <a:r>
              <a:rPr lang="en-US" b="1" dirty="0" smtClean="0">
                <a:solidFill>
                  <a:srgbClr val="FF0000"/>
                </a:solidFill>
              </a:rPr>
              <a:t> dung: 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 (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0"/>
            <a:ext cx="2057400" cy="2143125"/>
          </a:xfrm>
          <a:prstGeom prst="rect">
            <a:avLst/>
          </a:prstGeom>
        </p:spPr>
      </p:pic>
      <p:pic>
        <p:nvPicPr>
          <p:cNvPr id="5" name="Picture 4" descr="ao thun nam 1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57400"/>
            <a:ext cx="2362200" cy="2286000"/>
          </a:xfrm>
          <a:prstGeom prst="rect">
            <a:avLst/>
          </a:prstGeom>
        </p:spPr>
      </p:pic>
      <p:pic>
        <p:nvPicPr>
          <p:cNvPr id="6" name="Picture 5" descr="xvu135633491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4648200"/>
            <a:ext cx="1676400" cy="1981200"/>
          </a:xfrm>
          <a:prstGeom prst="rect">
            <a:avLst/>
          </a:prstGeom>
        </p:spPr>
      </p:pic>
      <p:pic>
        <p:nvPicPr>
          <p:cNvPr id="7" name="Picture 6" descr="xvu135633491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0" y="4648200"/>
            <a:ext cx="1752600" cy="1981200"/>
          </a:xfrm>
          <a:prstGeom prst="rect">
            <a:avLst/>
          </a:prstGeom>
        </p:spPr>
      </p:pic>
      <p:pic>
        <p:nvPicPr>
          <p:cNvPr id="8" name="Picture 7" descr="ao thun nam 1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2133600"/>
            <a:ext cx="2286000" cy="221876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620000" y="4800600"/>
            <a:ext cx="1295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16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4800600"/>
            <a:ext cx="914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16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 descr="images (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52400"/>
            <a:ext cx="2066926" cy="20574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620000" y="4800600"/>
            <a:ext cx="914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16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 descr="ao thun nam 1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81200"/>
            <a:ext cx="2362200" cy="2286000"/>
          </a:xfrm>
          <a:prstGeom prst="rect">
            <a:avLst/>
          </a:prstGeom>
        </p:spPr>
      </p:pic>
      <p:pic>
        <p:nvPicPr>
          <p:cNvPr id="15" name="Picture 14" descr="ao thun nam 1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2286000"/>
            <a:ext cx="2286000" cy="2218765"/>
          </a:xfrm>
          <a:prstGeom prst="rect">
            <a:avLst/>
          </a:prstGeom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-0.325 -0.65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-3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-0.31666 -0.3928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" y="-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-0.3125 -0.092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gg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372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5410200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/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Tạo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nhóm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có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số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lượng</a:t>
            </a:r>
            <a:r>
              <a:rPr lang="en-US" sz="3200" b="1" dirty="0" smtClean="0">
                <a:solidFill>
                  <a:srgbClr val="00B0F0"/>
                </a:solidFill>
              </a:rPr>
              <a:t> 3, </a:t>
            </a:r>
            <a:r>
              <a:rPr lang="en-US" sz="3200" b="1" dirty="0" err="1" smtClean="0">
                <a:solidFill>
                  <a:srgbClr val="00B0F0"/>
                </a:solidFill>
              </a:rPr>
              <a:t>đếm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đến</a:t>
            </a:r>
            <a:r>
              <a:rPr lang="en-US" sz="3200" b="1" dirty="0" smtClean="0">
                <a:solidFill>
                  <a:srgbClr val="00B0F0"/>
                </a:solidFill>
              </a:rPr>
              <a:t> 3, </a:t>
            </a:r>
            <a:r>
              <a:rPr lang="en-US" sz="3200" b="1" dirty="0" err="1" smtClean="0">
                <a:solidFill>
                  <a:srgbClr val="00B0F0"/>
                </a:solidFill>
              </a:rPr>
              <a:t>nhận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biết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chữ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số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br>
              <a:rPr lang="en-US" sz="3200" b="1" dirty="0" smtClean="0">
                <a:solidFill>
                  <a:srgbClr val="00B0F0"/>
                </a:solidFill>
              </a:rPr>
            </a:br>
            <a:r>
              <a:rPr lang="en-US" sz="3200" b="1" dirty="0" smtClean="0">
                <a:solidFill>
                  <a:srgbClr val="00B0F0"/>
                </a:solidFill>
              </a:rPr>
              <a:t>3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bac đua th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9916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34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hÃ¬nh cÃ¡i quáº§n ÄÃ¹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86016" cy="2428868"/>
          </a:xfrm>
          <a:prstGeom prst="rect">
            <a:avLst/>
          </a:prstGeom>
          <a:noFill/>
        </p:spPr>
      </p:pic>
      <p:pic>
        <p:nvPicPr>
          <p:cNvPr id="5" name="Picture 2" descr="Image result for hÃ¬nh cÃ¡i quáº§n ÄÃ¹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0"/>
            <a:ext cx="2286016" cy="2428868"/>
          </a:xfrm>
          <a:prstGeom prst="rect">
            <a:avLst/>
          </a:prstGeom>
          <a:noFill/>
        </p:spPr>
      </p:pic>
      <p:pic>
        <p:nvPicPr>
          <p:cNvPr id="6" name="Picture 2" descr="Image result for hÃ¬nh cÃ¡i quáº§n ÄÃ¹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0"/>
            <a:ext cx="2286016" cy="242886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215174" y="3857628"/>
            <a:ext cx="1928826" cy="254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vi-VN" sz="19900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989 -0.07979 C 0.00434 -0.06776 0.02049 -0.05411 0.02761 -0.03793 C 0.0349 -0.01966 0.03855 0.00208 0.04202 0.02405 C 0.04636 0.04533 0.04202 0.06406 0.03855 0.08326 C 0.0349 0.10292 0.02969 0.12211 0.01684 0.13899 C 0.00608 0.15588 -0.01197 0.16906 -0.03142 0.17923 C -0.04947 0.18918 -0.07118 0.19589 -0.09288 0.19912 C -0.11423 0.20352 -0.13576 0.20352 -0.15572 0.19912 C -0.17725 0.19589 -0.19687 0.1871 -0.21302 0.17415 C -0.22934 0.16212 -0.24375 0.14709 -0.25086 0.12905 C -0.25989 0.11217 -0.26336 0.08904 -0.26336 0.07031 C -0.26527 0.05204 -0.26336 0.0303 -0.25416 0.01272 C -0.24566 -0.00485 -0.22934 -0.01781 -0.20781 -0.02405 C -0.18593 -0.02983 -0.16458 -0.02289 -0.15017 -0.0111 C -0.13767 0.00023 -0.12864 0.01897 -0.12673 0.04047 C -0.12673 0.06221 -0.12864 0.0821 -0.13767 0.09852 C -0.1467 0.11587 -0.14479 0.11887 -0.18055 0.14084 C -0.21302 0.1642 -0.24566 0.15749 -0.26527 0.15911 C -0.28472 0.15911 -0.30121 0.15218 -0.32083 0.14524 C -0.34253 0.13714 -0.36041 0.12211 -0.37309 0.10916 C -0.38559 0.09575 -0.39079 0.0791 -0.39791 0.05204 C -0.40277 0.0259 -0.40277 0.01272 -0.40277 -0.00809 C -0.40277 -0.02798 -0.40277 -0.04787 -0.40277 -0.06776 " pathEditMode="relative" rAng="0" ptsTypes="fffffffffffffffffffffff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28794" y="357166"/>
            <a:ext cx="5715040" cy="644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1300" b="1" dirty="0" smtClean="0">
                <a:solidFill>
                  <a:srgbClr val="FF0000"/>
                </a:solidFill>
              </a:rPr>
              <a:t>3</a:t>
            </a:r>
            <a:endParaRPr lang="en-US" sz="413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hÃ¬nh cÃ¡i quáº§n ÄÃ¹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86016" cy="2214554"/>
          </a:xfrm>
          <a:prstGeom prst="rect">
            <a:avLst/>
          </a:prstGeom>
          <a:noFill/>
        </p:spPr>
      </p:pic>
      <p:pic>
        <p:nvPicPr>
          <p:cNvPr id="5" name="Picture 2" descr="Image result for hÃ¬nh cÃ¡i quáº§n ÄÃ¹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0"/>
            <a:ext cx="2286016" cy="2428868"/>
          </a:xfrm>
          <a:prstGeom prst="rect">
            <a:avLst/>
          </a:prstGeom>
          <a:noFill/>
        </p:spPr>
      </p:pic>
      <p:pic>
        <p:nvPicPr>
          <p:cNvPr id="6" name="Picture 2" descr="Image result for hÃ¬nh cÃ¡i quáº§n ÄÃ¹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0"/>
            <a:ext cx="2286016" cy="2428868"/>
          </a:xfrm>
          <a:prstGeom prst="rect">
            <a:avLst/>
          </a:prstGeom>
          <a:noFill/>
        </p:spPr>
      </p:pic>
      <p:pic>
        <p:nvPicPr>
          <p:cNvPr id="7" name="Picture 6" descr="ao thun nam 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071810"/>
            <a:ext cx="2362200" cy="2286000"/>
          </a:xfrm>
          <a:prstGeom prst="rect">
            <a:avLst/>
          </a:prstGeom>
        </p:spPr>
      </p:pic>
      <p:pic>
        <p:nvPicPr>
          <p:cNvPr id="8" name="Picture 7" descr="ao thun nam 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8860" y="3143248"/>
            <a:ext cx="2362200" cy="2286000"/>
          </a:xfrm>
          <a:prstGeom prst="rect">
            <a:avLst/>
          </a:prstGeom>
        </p:spPr>
      </p:pic>
      <p:pic>
        <p:nvPicPr>
          <p:cNvPr id="9" name="Picture 8" descr="ao thun nam 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628" y="3000372"/>
            <a:ext cx="2362200" cy="228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643671" y="1571612"/>
            <a:ext cx="2500329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900" b="1" dirty="0" smtClean="0">
                <a:solidFill>
                  <a:srgbClr val="FF0000"/>
                </a:solidFill>
              </a:rPr>
              <a:t>3</a:t>
            </a:r>
            <a:endParaRPr lang="en-US" sz="199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hÃ¬nh cÃ¡i quáº§n ÄÃ¹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86016" cy="2428868"/>
          </a:xfrm>
          <a:prstGeom prst="rect">
            <a:avLst/>
          </a:prstGeom>
          <a:noFill/>
        </p:spPr>
      </p:pic>
      <p:pic>
        <p:nvPicPr>
          <p:cNvPr id="5" name="Picture 2" descr="Image result for hÃ¬nh cÃ¡i quáº§n ÄÃ¹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0"/>
            <a:ext cx="2286016" cy="2428868"/>
          </a:xfrm>
          <a:prstGeom prst="rect">
            <a:avLst/>
          </a:prstGeom>
          <a:noFill/>
        </p:spPr>
      </p:pic>
      <p:pic>
        <p:nvPicPr>
          <p:cNvPr id="6" name="Picture 2" descr="Image result for hÃ¬nh cÃ¡i quáº§n ÄÃ¹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0"/>
            <a:ext cx="2286016" cy="2428868"/>
          </a:xfrm>
          <a:prstGeom prst="rect">
            <a:avLst/>
          </a:prstGeom>
          <a:noFill/>
        </p:spPr>
      </p:pic>
      <p:pic>
        <p:nvPicPr>
          <p:cNvPr id="7" name="Picture 6" descr="ao thun nam 1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00306"/>
            <a:ext cx="2362200" cy="2286000"/>
          </a:xfrm>
          <a:prstGeom prst="rect">
            <a:avLst/>
          </a:prstGeom>
        </p:spPr>
      </p:pic>
      <p:pic>
        <p:nvPicPr>
          <p:cNvPr id="8" name="Picture 7" descr="ao thun nam 1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174" y="2714620"/>
            <a:ext cx="2362200" cy="2286000"/>
          </a:xfrm>
          <a:prstGeom prst="rect">
            <a:avLst/>
          </a:prstGeom>
        </p:spPr>
      </p:pic>
      <p:pic>
        <p:nvPicPr>
          <p:cNvPr id="9" name="Picture 8" descr="ao thun nam 1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694" y="2571744"/>
            <a:ext cx="2362200" cy="2286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00034" y="5000636"/>
            <a:ext cx="142876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8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en-US" sz="13800" dirty="0"/>
          </a:p>
        </p:txBody>
      </p:sp>
      <p:sp>
        <p:nvSpPr>
          <p:cNvPr id="13" name="TextBox 12"/>
          <p:cNvSpPr txBox="1"/>
          <p:nvPr/>
        </p:nvSpPr>
        <p:spPr>
          <a:xfrm>
            <a:off x="3071802" y="5072074"/>
            <a:ext cx="150019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sz="1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57884" y="5072074"/>
            <a:ext cx="185738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800" b="1" dirty="0" smtClean="0">
                <a:solidFill>
                  <a:srgbClr val="FF0000"/>
                </a:solidFill>
              </a:rPr>
              <a:t>3</a:t>
            </a:r>
            <a:endParaRPr lang="en-US" sz="13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1094</TotalTime>
  <Words>202</Words>
  <Application>Microsoft Office PowerPoint</Application>
  <PresentationFormat>On-screen Show (4:3)</PresentationFormat>
  <Paragraphs>31</Paragraphs>
  <Slides>17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2./ Nội dung:  hoạt động 1: Ôn nhận biết nhóm có số lượng  2</vt:lpstr>
      <vt:lpstr>Slide 4</vt:lpstr>
      <vt:lpstr> hoạt động 2:  Tạo nhóm có số lượng 3, đếm đến 3, nhận biết chữ số  3 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Album</dc:title>
  <dc:creator>NgoTau</dc:creator>
  <cp:lastModifiedBy>dell</cp:lastModifiedBy>
  <cp:revision>78</cp:revision>
  <dcterms:created xsi:type="dcterms:W3CDTF">2016-11-02T02:03:40Z</dcterms:created>
  <dcterms:modified xsi:type="dcterms:W3CDTF">2019-10-23T02:29:48Z</dcterms:modified>
</cp:coreProperties>
</file>