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7" r:id="rId3"/>
    <p:sldId id="275" r:id="rId4"/>
    <p:sldId id="280" r:id="rId5"/>
    <p:sldId id="282" r:id="rId6"/>
    <p:sldId id="260" r:id="rId7"/>
    <p:sldId id="262" r:id="rId8"/>
    <p:sldId id="269" r:id="rId9"/>
    <p:sldId id="288" r:id="rId10"/>
    <p:sldId id="293" r:id="rId11"/>
    <p:sldId id="295" r:id="rId12"/>
    <p:sldId id="298" r:id="rId13"/>
    <p:sldId id="284" r:id="rId14"/>
    <p:sldId id="296" r:id="rId15"/>
    <p:sldId id="287" r:id="rId16"/>
    <p:sldId id="301" r:id="rId17"/>
    <p:sldId id="264" r:id="rId18"/>
    <p:sldId id="271" r:id="rId20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CC3300"/>
    <a:srgbClr val="FF9900"/>
    <a:srgbClr val="0000FF"/>
    <a:srgbClr val="000099"/>
    <a:srgbClr val="003300"/>
    <a:srgbClr val="003366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0982"/>
    <p:restoredTop sz="96852"/>
  </p:normalViewPr>
  <p:slideViewPr>
    <p:cSldViewPr showGuides="1">
      <p:cViewPr varScale="1">
        <p:scale>
          <a:sx n="72" d="100"/>
          <a:sy n="72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1266" name="Header Placeholder 1126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en-US" sz="1200" dirty="0"/>
          </a:p>
        </p:txBody>
      </p:sp>
      <p:sp>
        <p:nvSpPr>
          <p:cNvPr id="11267" name="Date Placeholder 11266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en-US" sz="1200" dirty="0"/>
          </a:p>
        </p:txBody>
      </p:sp>
      <p:sp>
        <p:nvSpPr>
          <p:cNvPr id="11268" name="Slide Image Placeholder 11267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269" name="Text Placeholder 11268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1270" name="Footer Placeholder 11269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endParaRPr lang="en-US" sz="1200" dirty="0"/>
          </a:p>
        </p:txBody>
      </p:sp>
      <p:sp>
        <p:nvSpPr>
          <p:cNvPr id="11271" name="Slide Number Placeholder 11270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en-US" sz="1200" dirty="0"/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2290" name="Slide Image Placeholder 12289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2291" name="Text Placeholder 1229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rPr>
                <a:latin typeface=".VnTimeH" pitchFamily="34" charset="0"/>
              </a:rPr>
              <a:t>  </a:t>
            </a:r>
            <a:endParaRPr>
              <a:latin typeface=".VnTimeH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5474" name="Title 10547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5475" name="Text Placeholder 10547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5476" name="Date Placeholder 105475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5477" name="Footer Placeholder 105476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5478" name="Slide Number Placeholder 105477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GIF"/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5.GIF"/><Relationship Id="rId4" Type="http://schemas.openxmlformats.org/officeDocument/2006/relationships/image" Target="../media/image1.GIF"/><Relationship Id="rId3" Type="http://schemas.openxmlformats.org/officeDocument/2006/relationships/image" Target="../media/image2.GIF"/><Relationship Id="rId2" Type="http://schemas.openxmlformats.org/officeDocument/2006/relationships/image" Target="../media/image4.GIF"/><Relationship Id="rId1" Type="http://schemas.openxmlformats.org/officeDocument/2006/relationships/image" Target="../media/image16.GIF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15.GIF"/><Relationship Id="rId4" Type="http://schemas.openxmlformats.org/officeDocument/2006/relationships/image" Target="../media/image2.GIF"/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5.GIF"/><Relationship Id="rId2" Type="http://schemas.openxmlformats.org/officeDocument/2006/relationships/image" Target="../media/image2.GIF"/><Relationship Id="rId1" Type="http://schemas.openxmlformats.org/officeDocument/2006/relationships/image" Target="../media/image19.GIF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21.GIF"/><Relationship Id="rId3" Type="http://schemas.openxmlformats.org/officeDocument/2006/relationships/image" Target="../media/image20.GIF"/><Relationship Id="rId2" Type="http://schemas.openxmlformats.org/officeDocument/2006/relationships/image" Target="../media/image2.GIF"/><Relationship Id="rId1" Type="http://schemas.openxmlformats.org/officeDocument/2006/relationships/image" Target="../media/image15.GIF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2.GIF"/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5.GIF"/><Relationship Id="rId8" Type="http://schemas.openxmlformats.org/officeDocument/2006/relationships/image" Target="../media/image4.GIF"/><Relationship Id="rId7" Type="http://schemas.openxmlformats.org/officeDocument/2006/relationships/image" Target="../media/image1.GIF"/><Relationship Id="rId6" Type="http://schemas.openxmlformats.org/officeDocument/2006/relationships/image" Target="../media/image23.png"/><Relationship Id="rId5" Type="http://schemas.openxmlformats.org/officeDocument/2006/relationships/image" Target="../media/image3.GIF"/><Relationship Id="rId4" Type="http://schemas.openxmlformats.org/officeDocument/2006/relationships/image" Target="../media/image2.GIF"/><Relationship Id="rId3" Type="http://schemas.openxmlformats.org/officeDocument/2006/relationships/image" Target="../media/image20.GIF"/><Relationship Id="rId2" Type="http://schemas.openxmlformats.org/officeDocument/2006/relationships/image" Target="../media/image14.png"/><Relationship Id="rId11" Type="http://schemas.openxmlformats.org/officeDocument/2006/relationships/notesSlide" Target="../notesSlides/notesSlide1.x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5.GIF"/><Relationship Id="rId1" Type="http://schemas.openxmlformats.org/officeDocument/2006/relationships/image" Target="../media/image2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GIF"/><Relationship Id="rId1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2.GIF"/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5.GIF"/><Relationship Id="rId4" Type="http://schemas.openxmlformats.org/officeDocument/2006/relationships/image" Target="../media/image1.GIF"/><Relationship Id="rId3" Type="http://schemas.openxmlformats.org/officeDocument/2006/relationships/image" Target="../media/image2.GIF"/><Relationship Id="rId2" Type="http://schemas.openxmlformats.org/officeDocument/2006/relationships/image" Target="../media/image4.GIF"/><Relationship Id="rId1" Type="http://schemas.openxmlformats.org/officeDocument/2006/relationships/image" Target="../media/image16.GIF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15.GIF"/><Relationship Id="rId4" Type="http://schemas.openxmlformats.org/officeDocument/2006/relationships/image" Target="../media/image2.GIF"/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2.GIF"/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94" name="Title 3093"/>
          <p:cNvSpPr>
            <a:spLocks noGrp="1"/>
          </p:cNvSpPr>
          <p:nvPr>
            <p:ph type="ctrTitle"/>
          </p:nvPr>
        </p:nvSpPr>
        <p:spPr>
          <a:xfrm>
            <a:off x="685800" y="3962400"/>
            <a:ext cx="7772400" cy="762000"/>
          </a:xfrm>
          <a:ln/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r>
              <a:rPr sz="4000" kern="1200" baseline="0" err="1">
                <a:solidFill>
                  <a:srgbClr val="0000FF"/>
                </a:solidFill>
                <a:latin typeface="Times New Roman" panose="02020603050405020304" pitchFamily="18" charset="0"/>
              </a:rPr>
              <a:t>Thơ</a:t>
            </a:r>
            <a:r>
              <a:rPr sz="4000" kern="1200" baseline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sz="4000" kern="1200" baseline="0" err="1">
                <a:solidFill>
                  <a:srgbClr val="0000FF"/>
                </a:solidFill>
                <a:latin typeface="Times New Roman" panose="02020603050405020304" pitchFamily="18" charset="0"/>
              </a:rPr>
              <a:t>Gà</a:t>
            </a:r>
            <a:r>
              <a:rPr sz="4000" kern="1200" baseline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4000" kern="1200" baseline="0" err="1">
                <a:solidFill>
                  <a:srgbClr val="0000FF"/>
                </a:solidFill>
                <a:latin typeface="Times New Roman" panose="02020603050405020304" pitchFamily="18" charset="0"/>
              </a:rPr>
              <a:t>mẹ</a:t>
            </a:r>
            <a:r>
              <a:rPr sz="4000" kern="1200" baseline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4000" kern="1200" baseline="0" err="1">
                <a:solidFill>
                  <a:srgbClr val="0000FF"/>
                </a:solidFill>
                <a:latin typeface="Times New Roman" panose="02020603050405020304" pitchFamily="18" charset="0"/>
              </a:rPr>
              <a:t>đếm</a:t>
            </a:r>
            <a:r>
              <a:rPr sz="4000" kern="1200" baseline="0">
                <a:solidFill>
                  <a:srgbClr val="0000FF"/>
                </a:solidFill>
                <a:latin typeface="Times New Roman" panose="02020603050405020304" pitchFamily="18" charset="0"/>
              </a:rPr>
              <a:t> con</a:t>
            </a:r>
            <a:br>
              <a:rPr sz="4000" kern="1200" baseline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sz="4000" kern="1200" baseline="0" err="1">
                <a:solidFill>
                  <a:srgbClr val="0000FF"/>
                </a:solidFill>
                <a:latin typeface="Times New Roman" panose="02020603050405020304" pitchFamily="18" charset="0"/>
              </a:rPr>
              <a:t>Đối</a:t>
            </a:r>
            <a:r>
              <a:rPr sz="4000" kern="1200" baseline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4000" kern="1200" baseline="0" err="1">
                <a:solidFill>
                  <a:srgbClr val="0000FF"/>
                </a:solidFill>
                <a:latin typeface="Times New Roman" panose="02020603050405020304" pitchFamily="18" charset="0"/>
              </a:rPr>
              <a:t>tượng</a:t>
            </a:r>
            <a:r>
              <a:rPr sz="4000" kern="1200" baseline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sz="4000" kern="1200" baseline="0" err="1">
                <a:solidFill>
                  <a:srgbClr val="0000FF"/>
                </a:solidFill>
                <a:latin typeface="Times New Roman" panose="02020603050405020304" pitchFamily="18" charset="0"/>
              </a:rPr>
              <a:t>Mẫu</a:t>
            </a:r>
            <a:r>
              <a:rPr sz="4000" kern="1200" baseline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4000" kern="1200" baseline="0" err="1">
                <a:solidFill>
                  <a:srgbClr val="0000FF"/>
                </a:solidFill>
                <a:latin typeface="Times New Roman" panose="02020603050405020304" pitchFamily="18" charset="0"/>
              </a:rPr>
              <a:t>giáo</a:t>
            </a:r>
            <a:r>
              <a:rPr sz="4400" kern="1200" baseline="0">
                <a:latin typeface="Arial" panose="020B0604020202020204" pitchFamily="34" charset="0"/>
              </a:rPr>
              <a:t> </a:t>
            </a:r>
            <a:r>
              <a:rPr sz="4000" kern="1200" baseline="0">
                <a:solidFill>
                  <a:srgbClr val="0000FF"/>
                </a:solidFill>
                <a:latin typeface="Times New Roman" panose="02020603050405020304" pitchFamily="18" charset="0"/>
              </a:rPr>
              <a:t>5 - 6 </a:t>
            </a:r>
            <a:r>
              <a:rPr sz="4000" kern="1200" baseline="0" err="1">
                <a:solidFill>
                  <a:srgbClr val="0000FF"/>
                </a:solidFill>
                <a:latin typeface="Times New Roman" panose="02020603050405020304" pitchFamily="18" charset="0"/>
              </a:rPr>
              <a:t>tuổi</a:t>
            </a:r>
            <a:br>
              <a:rPr sz="4000" kern="1200" baseline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sz="3600" kern="1200" baseline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" name="Subtitle 3077"/>
          <p:cNvSpPr>
            <a:spLocks noGrp="1"/>
          </p:cNvSpPr>
          <p:nvPr>
            <p:ph type="subTitle" idx="1"/>
          </p:nvPr>
        </p:nvSpPr>
        <p:spPr>
          <a:xfrm>
            <a:off x="2868930" y="5257165"/>
            <a:ext cx="4585970" cy="1220470"/>
          </a:xfrm>
          <a:ln/>
        </p:spPr>
        <p:txBody>
          <a:bodyPr/>
          <a:p>
            <a:pPr defTabSz="914400">
              <a:lnSpc>
                <a:spcPct val="90000"/>
              </a:lnSpc>
              <a:buClrTx/>
              <a:buSzTx/>
              <a:buFontTx/>
            </a:pPr>
            <a:endParaRPr sz="3200" kern="1200" baseline="0">
              <a:latin typeface="Times New Roman" panose="02020603050405020304" pitchFamily="18" charset="0"/>
            </a:endParaRPr>
          </a:p>
          <a:p>
            <a:pPr defTabSz="914400">
              <a:lnSpc>
                <a:spcPct val="90000"/>
              </a:lnSpc>
              <a:buClrTx/>
              <a:buSzTx/>
              <a:buFontTx/>
            </a:pPr>
            <a:r>
              <a:rPr lang="vi-VN" sz="2800" kern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GV: Nguyễn Thị Tuyết Nhung</a:t>
            </a:r>
            <a:endParaRPr lang="vi-VN" sz="2800" kern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5" name="Picture 3084" descr="ga con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635966">
            <a:off x="34925" y="-66675"/>
            <a:ext cx="1317625" cy="16430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6" name="Picture 3085" descr="hoa ti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57800"/>
            <a:ext cx="2590800" cy="1600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7" name="Picture 3086" descr="kien_va_na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855002">
            <a:off x="7637463" y="5178425"/>
            <a:ext cx="1524000" cy="1676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8" name="Picture 3087" descr="ga con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3886200"/>
            <a:ext cx="2362200" cy="1676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9" name="Picture 3088" descr="Butterfly-02-june[1]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7125" y="-228600"/>
            <a:ext cx="1666875" cy="190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91" name="Picture 3090" descr="Butterfly-02-june[1]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-45711584">
            <a:off x="2133600" y="0"/>
            <a:ext cx="1200150" cy="1371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04" name="Rectangles 3103"/>
          <p:cNvSpPr/>
          <p:nvPr/>
        </p:nvSpPr>
        <p:spPr>
          <a:xfrm>
            <a:off x="1371600" y="990600"/>
            <a:ext cx="6781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5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GIẢNG</a:t>
            </a:r>
            <a:endParaRPr lang="en-US" sz="3600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5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05" name="Rectangles 3104"/>
          <p:cNvSpPr/>
          <p:nvPr/>
        </p:nvSpPr>
        <p:spPr>
          <a:xfrm>
            <a:off x="381000" y="2286000"/>
            <a:ext cx="8534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spc="72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FF"/>
                </a:solidFill>
                <a:effectLst>
                  <a:outerShdw dist="45791" dir="3378595" algn="ctr" rotWithShape="0">
                    <a:srgbClr val="4D4D4D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TRẺ LÀM QUEN VỚI TÁC PHẨM VĂN HỌC</a:t>
            </a:r>
            <a:endParaRPr lang="en-US" sz="3600" spc="720">
              <a:ln w="9525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FF"/>
              </a:solidFill>
              <a:effectLst>
                <a:outerShdw dist="45791" dir="3378595" algn="ctr" rotWithShape="0">
                  <a:srgbClr val="4D4D4D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1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3906" name="Picture 123905" descr="ga me va ga co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638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907" name="Picture 123906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8600" y="0"/>
            <a:ext cx="1295400" cy="969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908" name="Picture 123907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52653">
            <a:off x="457200" y="3124200"/>
            <a:ext cx="320040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909" name="Picture 123908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048000"/>
            <a:ext cx="1828800" cy="13700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910" name="Picture 123909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2286000"/>
            <a:ext cx="1524000" cy="11414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911" name="Picture 123910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752600"/>
            <a:ext cx="2362200" cy="17700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912" name="Picture 123911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320675"/>
            <a:ext cx="1482725" cy="11112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913" name="Picture 123912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2438400"/>
            <a:ext cx="1143000" cy="8556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914" name="Picture 123913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048000"/>
            <a:ext cx="2362200" cy="17700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915" name="Picture 123914" descr="hoa ti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4495800"/>
            <a:ext cx="1981200" cy="1066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916" name="Picture 123915" descr="ga co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635966">
            <a:off x="1655763" y="1276350"/>
            <a:ext cx="1681162" cy="2209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3917" name="Rectangles 123916"/>
          <p:cNvSpPr/>
          <p:nvPr/>
        </p:nvSpPr>
        <p:spPr>
          <a:xfrm>
            <a:off x="400050" y="444500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Có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hạt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nắng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bé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xíu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23918" name="Picture 123917" descr="mattroi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93813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3919" name="Oval 123918"/>
          <p:cNvSpPr/>
          <p:nvPr/>
        </p:nvSpPr>
        <p:spPr>
          <a:xfrm>
            <a:off x="2286000" y="1828800"/>
            <a:ext cx="228600" cy="1143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920" name="Oval 123919"/>
          <p:cNvSpPr/>
          <p:nvPr/>
        </p:nvSpPr>
        <p:spPr>
          <a:xfrm>
            <a:off x="4114800" y="4648200"/>
            <a:ext cx="4572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921" name="Oval 123920"/>
          <p:cNvSpPr/>
          <p:nvPr/>
        </p:nvSpPr>
        <p:spPr>
          <a:xfrm>
            <a:off x="1676400" y="6096000"/>
            <a:ext cx="609600" cy="2286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922" name="Oval 123921"/>
          <p:cNvSpPr/>
          <p:nvPr/>
        </p:nvSpPr>
        <p:spPr>
          <a:xfrm>
            <a:off x="6781800" y="5562600"/>
            <a:ext cx="228600" cy="762000"/>
          </a:xfrm>
          <a:prstGeom prst="ellipse">
            <a:avLst/>
          </a:prstGeom>
          <a:solidFill>
            <a:srgbClr val="FFFF99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923" name="Rectangles 123922"/>
          <p:cNvSpPr/>
          <p:nvPr/>
        </p:nvSpPr>
        <p:spPr>
          <a:xfrm>
            <a:off x="457200" y="488315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Vừa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rơi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trên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nền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nhà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924" name="Rectangles 123923"/>
          <p:cNvSpPr/>
          <p:nvPr/>
        </p:nvSpPr>
        <p:spPr>
          <a:xfrm>
            <a:off x="477838" y="5381625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Thế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là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cả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CC3300"/>
                </a:solidFill>
                <a:latin typeface="Times New Roman" panose="02020603050405020304" pitchFamily="18" charset="0"/>
              </a:rPr>
              <a:t>đ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àn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gà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925" name="Rectangles 123924"/>
          <p:cNvSpPr/>
          <p:nvPr/>
        </p:nvSpPr>
        <p:spPr>
          <a:xfrm>
            <a:off x="574675" y="578485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Ùa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lên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tranh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nhau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nhặt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Tm="1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3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3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3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7" grpId="0"/>
      <p:bldP spid="123923" grpId="0"/>
      <p:bldP spid="123924" grpId="0"/>
      <p:bldP spid="1239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6978" name="Title 126977"/>
          <p:cNvSpPr>
            <a:spLocks noGrp="1"/>
          </p:cNvSpPr>
          <p:nvPr>
            <p:ph type="title"/>
          </p:nvPr>
        </p:nvSpPr>
        <p:spPr>
          <a:xfrm>
            <a:off x="914400" y="4416425"/>
            <a:ext cx="8229600" cy="1143000"/>
          </a:xfrm>
          <a:ln/>
        </p:spPr>
        <p:txBody>
          <a:bodyPr anchor="ctr" anchorCtr="0"/>
          <a:p>
            <a:pPr algn="r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Gà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mẹ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sợ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con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lạc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26979" name="Text Placeholder 126978" descr="gamai"/>
          <p:cNvPicPr>
            <a:picLocks noChangeAspect="1"/>
          </p:cNvPicPr>
          <p:nvPr>
            <p:ph type="body" idx="1"/>
          </p:nvPr>
        </p:nvPicPr>
        <p:blipFill>
          <a:blip r:embed="rId1"/>
          <a:stretch>
            <a:fillRect/>
          </a:stretch>
        </p:blipFill>
        <p:spPr>
          <a:xfrm>
            <a:off x="1828800" y="0"/>
            <a:ext cx="5807075" cy="5033963"/>
          </a:xfrm>
          <a:ln/>
        </p:spPr>
      </p:pic>
      <p:pic>
        <p:nvPicPr>
          <p:cNvPr id="126980" name="Picture 126979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3124200"/>
            <a:ext cx="1828800" cy="1524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6981" name="Picture 126980" descr="ga co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35966">
            <a:off x="1143000" y="1447800"/>
            <a:ext cx="1681163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6982" name="Picture 126981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52653">
            <a:off x="6934200" y="1447800"/>
            <a:ext cx="1600200" cy="1295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6983" name="Picture 126982" descr="hoa tim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86400"/>
            <a:ext cx="2514600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6984" name="Picture 126983" descr="mattroi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0"/>
            <a:ext cx="1524000" cy="1524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6985" name="Picture 126984" descr="Butterfly-02-june[1]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3400498">
            <a:off x="7477125" y="-381000"/>
            <a:ext cx="1666875" cy="1905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6986" name="Rectangles 126985"/>
          <p:cNvSpPr/>
          <p:nvPr/>
        </p:nvSpPr>
        <p:spPr>
          <a:xfrm>
            <a:off x="914400" y="48593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 algn="r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Cục,cục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…</a:t>
            </a:r>
            <a:r>
              <a:rPr sz="3200" b="1" err="1">
                <a:solidFill>
                  <a:srgbClr val="CC3300"/>
                </a:solidFill>
                <a:latin typeface="Times New Roman" panose="02020603050405020304" pitchFamily="18" charset="0"/>
              </a:rPr>
              <a:t>đ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uổi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theo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sau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6987" name="Rectangles 126986"/>
          <p:cNvSpPr/>
          <p:nvPr/>
        </p:nvSpPr>
        <p:spPr>
          <a:xfrm>
            <a:off x="896938" y="533400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 algn="r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Phải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bắt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CC3300"/>
                </a:solidFill>
                <a:latin typeface="Times New Roman" panose="02020603050405020304" pitchFamily="18" charset="0"/>
              </a:rPr>
              <a:t>đ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ầu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đếm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lại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6988" name="Rectangles 126987"/>
          <p:cNvSpPr/>
          <p:nvPr/>
        </p:nvSpPr>
        <p:spPr>
          <a:xfrm>
            <a:off x="914400" y="59261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 algn="r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Môt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,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hai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,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ba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và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nhiều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9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69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69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1"/>
      <p:bldP spid="126986" grpId="0"/>
      <p:bldP spid="126987" grpId="0"/>
      <p:bldP spid="12698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7526" name="Title 107525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ln/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sz="4400" kern="1200" baseline="0">
              <a:latin typeface="Arial" panose="020B0604020202020204" pitchFamily="34" charset="0"/>
            </a:endParaRPr>
          </a:p>
        </p:txBody>
      </p:sp>
      <p:pic>
        <p:nvPicPr>
          <p:cNvPr id="107525" name="Content Placeholder 107524" descr="doraemon2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ln/>
        </p:spPr>
      </p:pic>
      <p:sp>
        <p:nvSpPr>
          <p:cNvPr id="107528" name="Subtitle 107527"/>
          <p:cNvSpPr>
            <a:spLocks noGrp="1"/>
          </p:cNvSpPr>
          <p:nvPr>
            <p:ph type="subTitle" idx="1"/>
          </p:nvPr>
        </p:nvSpPr>
        <p:spPr>
          <a:xfrm>
            <a:off x="-228600" y="1905000"/>
            <a:ext cx="9144000" cy="2286000"/>
          </a:xfrm>
          <a:ln/>
        </p:spPr>
        <p:txBody>
          <a:bodyPr/>
          <a:p>
            <a:pPr defTabSz="914400">
              <a:buClrTx/>
              <a:buSzTx/>
              <a:buFontTx/>
            </a:pPr>
            <a:r>
              <a:rPr sz="4400" b="1" kern="1200" baseline="0">
                <a:solidFill>
                  <a:srgbClr val="FF3399"/>
                </a:solidFill>
                <a:latin typeface="Times New Roman" panose="02020603050405020304" pitchFamily="18" charset="0"/>
              </a:rPr>
              <a:t>HOẠT ĐỘNG III: </a:t>
            </a:r>
            <a:endParaRPr sz="4400" b="1" kern="1200" baseline="0">
              <a:solidFill>
                <a:srgbClr val="FF3399"/>
              </a:solidFill>
              <a:latin typeface="Times New Roman" panose="02020603050405020304" pitchFamily="18" charset="0"/>
            </a:endParaRPr>
          </a:p>
          <a:p>
            <a:pPr defTabSz="914400">
              <a:buClrTx/>
              <a:buSzTx/>
              <a:buFontTx/>
            </a:pPr>
            <a:r>
              <a:rPr sz="4400" b="1" kern="1200" baseline="0">
                <a:solidFill>
                  <a:srgbClr val="FF3399"/>
                </a:solidFill>
                <a:latin typeface="Times New Roman" panose="02020603050405020304" pitchFamily="18" charset="0"/>
              </a:rPr>
              <a:t>ĐÀM THOẠI</a:t>
            </a:r>
            <a:r>
              <a:rPr sz="3200" kern="1200" baseline="0">
                <a:latin typeface="Arial" panose="020B0604020202020204" pitchFamily="34" charset="0"/>
              </a:rPr>
              <a:t> </a:t>
            </a:r>
            <a:endParaRPr sz="3200" kern="1200" baseline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28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8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7528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7528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7528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7528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4930" name="Title 12492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/>
        </p:txBody>
      </p:sp>
      <p:pic>
        <p:nvPicPr>
          <p:cNvPr id="124932" name="Text Placeholder 124931" descr="huyentt49395841"/>
          <p:cNvPicPr>
            <a:picLocks noChangeAspect="1"/>
          </p:cNvPicPr>
          <p:nvPr>
            <p:ph type="body"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ln/>
        </p:spPr>
      </p:pic>
      <p:pic>
        <p:nvPicPr>
          <p:cNvPr id="124933" name="Picture 124932" descr="hoa ti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5943600"/>
            <a:ext cx="3200400" cy="914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4934" name="Picture 124933" descr="mattroi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117725" cy="2133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44" name="Text Placeholder 112643" descr="mattroi"/>
          <p:cNvPicPr>
            <a:picLocks noChangeAspect="1"/>
          </p:cNvPicPr>
          <p:nvPr>
            <p:ph type="body"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2117725" cy="2133600"/>
          </a:xfrm>
          <a:ln/>
        </p:spPr>
      </p:pic>
      <p:pic>
        <p:nvPicPr>
          <p:cNvPr id="112645" name="Picture 112644" descr="hoa ti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95800"/>
            <a:ext cx="3200400" cy="2362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46" name="Picture 112645" descr="aninature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0013" y="5334000"/>
            <a:ext cx="1423987" cy="1524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47" name="Picture 112646" descr="bui ho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5191125"/>
            <a:ext cx="1244600" cy="1666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48" name="Oval 112647"/>
          <p:cNvSpPr/>
          <p:nvPr/>
        </p:nvSpPr>
        <p:spPr>
          <a:xfrm>
            <a:off x="3505200" y="5257800"/>
            <a:ext cx="342900" cy="1143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649" name="Oval 112648"/>
          <p:cNvSpPr/>
          <p:nvPr/>
        </p:nvSpPr>
        <p:spPr>
          <a:xfrm>
            <a:off x="5334000" y="5943600"/>
            <a:ext cx="457200" cy="2286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650" name="Oval 112649"/>
          <p:cNvSpPr/>
          <p:nvPr/>
        </p:nvSpPr>
        <p:spPr>
          <a:xfrm>
            <a:off x="6629400" y="3810000"/>
            <a:ext cx="342900" cy="1143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651" name="Oval 112650"/>
          <p:cNvSpPr/>
          <p:nvPr/>
        </p:nvSpPr>
        <p:spPr>
          <a:xfrm>
            <a:off x="6248400" y="6629400"/>
            <a:ext cx="457200" cy="2286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652" name="Oval 112651"/>
          <p:cNvSpPr/>
          <p:nvPr/>
        </p:nvSpPr>
        <p:spPr>
          <a:xfrm>
            <a:off x="4724400" y="4648200"/>
            <a:ext cx="342900" cy="1143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653" name="Oval 112652"/>
          <p:cNvSpPr/>
          <p:nvPr/>
        </p:nvSpPr>
        <p:spPr>
          <a:xfrm>
            <a:off x="2895600" y="2819400"/>
            <a:ext cx="152400" cy="457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654" name="Oval 112653"/>
          <p:cNvSpPr/>
          <p:nvPr/>
        </p:nvSpPr>
        <p:spPr>
          <a:xfrm>
            <a:off x="3200400" y="6172200"/>
            <a:ext cx="457200" cy="2286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pic>
        <p:nvPicPr>
          <p:cNvPr id="112655" name="Picture 112654" descr="ga co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600" y="4724400"/>
            <a:ext cx="2362200" cy="1447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56" name="Picture 112655" descr="ga co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200" y="3276600"/>
            <a:ext cx="1371600" cy="1027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57" name="Picture 112656" descr="ga co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3400" y="3276600"/>
            <a:ext cx="1447800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58" name="Picture 112657" descr="ga co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2800" y="5410200"/>
            <a:ext cx="2133600" cy="1447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59" name="Picture 112658" descr="Butterfly-02-june[1]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1878309">
            <a:off x="6751638" y="44450"/>
            <a:ext cx="1866900" cy="2133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60" name="Picture 112659" descr="Butterfly-02-june[1]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1878309">
            <a:off x="2895600" y="-381000"/>
            <a:ext cx="1533525" cy="1752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7219" name="Text Placeholder 137218" descr="gamai"/>
          <p:cNvPicPr>
            <a:picLocks noChangeAspect="1"/>
          </p:cNvPicPr>
          <p:nvPr>
            <p:ph type="body" idx="1"/>
          </p:nvPr>
        </p:nvPicPr>
        <p:blipFill>
          <a:blip r:embed="rId1"/>
          <a:stretch>
            <a:fillRect/>
          </a:stretch>
        </p:blipFill>
        <p:spPr>
          <a:xfrm>
            <a:off x="1981200" y="609600"/>
            <a:ext cx="5807075" cy="5033963"/>
          </a:xfrm>
          <a:ln/>
        </p:spPr>
      </p:pic>
      <p:pic>
        <p:nvPicPr>
          <p:cNvPr id="137220" name="Picture 137219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338" y="4854575"/>
            <a:ext cx="2506662" cy="20034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7221" name="Picture 137220" descr="ga co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35966">
            <a:off x="1143000" y="1447800"/>
            <a:ext cx="1681163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7222" name="Picture 137221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52653">
            <a:off x="7153275" y="990600"/>
            <a:ext cx="1600200" cy="1295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7223" name="Picture 137222" descr="hoa tim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5486400"/>
            <a:ext cx="2514600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7224" name="Picture 137223" descr="mattroi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0"/>
            <a:ext cx="1524000" cy="1524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itle 10241"/>
          <p:cNvSpPr>
            <a:spLocks noGrp="1"/>
          </p:cNvSpPr>
          <p:nvPr>
            <p:ph type="title"/>
          </p:nvPr>
        </p:nvSpPr>
        <p:spPr>
          <a:xfrm>
            <a:off x="533400" y="5715000"/>
            <a:ext cx="8229600" cy="1143000"/>
          </a:xfrm>
          <a:ln/>
        </p:spPr>
        <p:txBody>
          <a:bodyPr anchor="ctr" anchorCtr="0"/>
          <a:p>
            <a:r>
              <a:rPr sz="4000"/>
              <a:t> 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10243" name="Text Placeholder 10242"/>
          <p:cNvSpPr>
            <a:spLocks noGrp="1"/>
          </p:cNvSpPr>
          <p:nvPr>
            <p:ph type="body" idx="1"/>
          </p:nvPr>
        </p:nvSpPr>
        <p:spPr>
          <a:xfrm>
            <a:off x="304800" y="0"/>
            <a:ext cx="8229600" cy="5334000"/>
          </a:xfrm>
          <a:ln/>
        </p:spPr>
        <p:txBody>
          <a:bodyPr/>
          <a:p/>
        </p:txBody>
      </p:sp>
      <p:pic>
        <p:nvPicPr>
          <p:cNvPr id="10244" name="Picture 102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791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10244" descr="gama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429000"/>
            <a:ext cx="1595438" cy="1962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10245" descr="aninature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0825" y="1266825"/>
            <a:ext cx="1423988" cy="1524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7" name="Picture 10246" descr="hoa tim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5791200"/>
            <a:ext cx="1981200" cy="1066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8" name="Picture 10247" descr="kien_va_nam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-855002">
            <a:off x="8001000" y="4343400"/>
            <a:ext cx="942975" cy="11445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9" name="Picture 10248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80"/>
              </a:clrFrom>
              <a:clrTo>
                <a:srgbClr val="FFFF80">
                  <a:alpha val="0"/>
                </a:srgbClr>
              </a:clrTo>
            </a:clrChange>
          </a:blip>
          <a:stretch>
            <a:fillRect/>
          </a:stretch>
        </p:blipFill>
        <p:spPr>
          <a:xfrm rot="-451541">
            <a:off x="4419600" y="1981200"/>
            <a:ext cx="2968625" cy="3657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0" name="Picture 10249" descr="ga con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635966">
            <a:off x="1549400" y="3605213"/>
            <a:ext cx="969963" cy="1276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1" name="Picture 10250" descr="ga con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67250" y="4133850"/>
            <a:ext cx="1371600" cy="1027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2" name="Picture 10251" descr="mattroi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6388" y="0"/>
            <a:ext cx="1814512" cy="1828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94" name="Title 4199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200400"/>
          </a:xfrm>
          <a:solidFill>
            <a:srgbClr val="003366"/>
          </a:solidFill>
          <a:ln/>
        </p:spPr>
        <p:txBody>
          <a:bodyPr anchor="ctr" anchorCtr="0"/>
          <a:p>
            <a:r>
              <a:rPr err="1">
                <a:solidFill>
                  <a:schemeClr val="bg1"/>
                </a:solidFill>
              </a:rPr>
              <a:t>Xin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trân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trọng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cảm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ơn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các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thầy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cô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đã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về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dự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hội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thi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giáo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viên</a:t>
            </a:r>
            <a:r>
              <a:rPr>
                <a:solidFill>
                  <a:schemeClr val="bg1"/>
                </a:solidFill>
              </a:rPr>
              <a:t> </a:t>
            </a:r>
            <a:r>
              <a:rPr err="1">
                <a:solidFill>
                  <a:schemeClr val="bg1"/>
                </a:solidFill>
              </a:rPr>
              <a:t>giỏi</a:t>
            </a:r>
            <a:endParaRPr>
              <a:solidFill>
                <a:schemeClr val="bg1"/>
              </a:solidFill>
            </a:endParaRPr>
          </a:p>
        </p:txBody>
      </p:sp>
      <p:pic>
        <p:nvPicPr>
          <p:cNvPr id="41995" name="Picture 41994" descr="dangquang_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200400"/>
            <a:ext cx="4572000" cy="3657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6" name="Picture 41995" descr="dangquang_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0" y="3200400"/>
            <a:ext cx="4572000" cy="3657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8" name="Picture 41997" descr="Butterfly-02-june[1]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3400498">
            <a:off x="3581400" y="2057400"/>
            <a:ext cx="2390775" cy="27320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9" name="Picture 41998" descr="Butterfly-02-june[1]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3400498">
            <a:off x="3581400" y="2057400"/>
            <a:ext cx="2390775" cy="27320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7827" name="Subtitle 77826" descr="dangquang_612"/>
          <p:cNvPicPr>
            <a:picLocks noChangeAspect="1"/>
          </p:cNvPicPr>
          <p:nvPr>
            <p:ph type="subTitle"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ln/>
        </p:spPr>
      </p:pic>
      <p:sp>
        <p:nvSpPr>
          <p:cNvPr id="77834" name="Rectangles 77833"/>
          <p:cNvSpPr/>
          <p:nvPr/>
        </p:nvSpPr>
        <p:spPr>
          <a:xfrm rot="443319">
            <a:off x="381000" y="685800"/>
            <a:ext cx="8382000" cy="395763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498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HOẠT ĐỘNG I:</a:t>
            </a:r>
            <a:endParaRPr lang="en-US" sz="3600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498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600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498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TRÒ CHUYỆN CHỦ ĐỀ </a:t>
            </a:r>
            <a:endParaRPr lang="en-US" sz="3600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498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7835" name="Picture 77834" descr="Butterfly-02-june[1]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2400797">
            <a:off x="7210425" y="0"/>
            <a:ext cx="1933575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7836" name="Picture 77835" descr="Butterfly-02-june[1]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4487069">
            <a:off x="457200" y="0"/>
            <a:ext cx="1933575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7837" name="Picture 77836" descr="Butterfly-02-june[1]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2400797">
            <a:off x="3581400" y="3810000"/>
            <a:ext cx="1933575" cy="2209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8066" name="Title 88065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/>
        </p:txBody>
      </p:sp>
      <p:pic>
        <p:nvPicPr>
          <p:cNvPr id="88071" name="Picture 88070" descr="12924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95600" y="3276600"/>
            <a:ext cx="3124200" cy="3581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8073" name="Text Placeholder 88072" descr="neindiaredjunglefowl8hj"/>
          <p:cNvPicPr>
            <a:picLocks noChangeAspect="1"/>
          </p:cNvPicPr>
          <p:nvPr>
            <p:ph type="body" idx="1"/>
          </p:nvPr>
        </p:nvPicPr>
        <p:blipFill>
          <a:blip r:embed="rId2"/>
          <a:stretch>
            <a:fillRect/>
          </a:stretch>
        </p:blipFill>
        <p:spPr>
          <a:xfrm>
            <a:off x="0" y="3276600"/>
            <a:ext cx="2971800" cy="3581400"/>
          </a:xfrm>
          <a:ln/>
        </p:spPr>
      </p:pic>
      <p:pic>
        <p:nvPicPr>
          <p:cNvPr id="88074" name="Picture 88073" descr="47d08d21_cat5np_resiz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0"/>
            <a:ext cx="3581400" cy="3276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8075" name="Picture 88074" descr="Do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0"/>
            <a:ext cx="3200400" cy="3200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8076" name="Picture 88075" descr="rabit0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0" y="3200400"/>
            <a:ext cx="3200400" cy="3657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8077" name="Picture 88076" descr="15_defense-schwein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2514600" cy="3276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8306" name="Picture 98305" descr="images[22]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8309" name="Rectangles 98308"/>
          <p:cNvSpPr/>
          <p:nvPr/>
        </p:nvSpPr>
        <p:spPr>
          <a:xfrm>
            <a:off x="990600" y="914400"/>
            <a:ext cx="7543800" cy="3043238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HOẠT ĐỘNG II:</a:t>
            </a:r>
            <a:endParaRPr lang="en-US" sz="3600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60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ĐỌC THƠ DIỄN CẢM </a:t>
            </a:r>
            <a:endParaRPr lang="en-US" sz="3600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7" name="Text Placeholder 6146" descr="gamai"/>
          <p:cNvPicPr>
            <a:picLocks noChangeAspect="1"/>
          </p:cNvPicPr>
          <p:nvPr>
            <p:ph type="body" idx="1"/>
          </p:nvPr>
        </p:nvPicPr>
        <p:blipFill>
          <a:blip r:embed="rId1"/>
          <a:stretch>
            <a:fillRect/>
          </a:stretch>
        </p:blipFill>
        <p:spPr>
          <a:xfrm>
            <a:off x="1981200" y="609600"/>
            <a:ext cx="5807075" cy="5033963"/>
          </a:xfrm>
          <a:ln/>
        </p:spPr>
      </p:pic>
      <p:pic>
        <p:nvPicPr>
          <p:cNvPr id="6148" name="Picture 6147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338" y="4854575"/>
            <a:ext cx="2506662" cy="20034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9" name="Picture 6148" descr="ga co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35966">
            <a:off x="1143000" y="1447800"/>
            <a:ext cx="1681163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0" name="Picture 6149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52653">
            <a:off x="7153275" y="990600"/>
            <a:ext cx="1600200" cy="1295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1" name="Picture 6150" descr="hoa tim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5486400"/>
            <a:ext cx="2514600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3" name="Picture 6152" descr="mattroi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0"/>
            <a:ext cx="1524000" cy="1524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4" name="Picture 8193" descr="ga me va ga co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200"/>
            <a:ext cx="9144000" cy="5638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5" name="Picture 8194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8600" y="0"/>
            <a:ext cx="1295400" cy="969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6" name="Picture 8195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52653">
            <a:off x="457200" y="3200400"/>
            <a:ext cx="320040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7" name="Picture 8196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048000"/>
            <a:ext cx="1828800" cy="13700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9" name="Picture 8198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2286000"/>
            <a:ext cx="1524000" cy="11414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0" name="Picture 8199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057400"/>
            <a:ext cx="2362200" cy="17700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1" name="Picture 8200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320675"/>
            <a:ext cx="1482725" cy="11112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2" name="Picture 8201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2438400"/>
            <a:ext cx="1143000" cy="8556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3" name="Picture 8202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3276600"/>
            <a:ext cx="2362200" cy="17700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4" name="Picture 8203" descr="hoa ti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4495800"/>
            <a:ext cx="1981200" cy="1066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5" name="Picture 8204" descr="ga co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635966">
            <a:off x="1655763" y="1276350"/>
            <a:ext cx="1681162" cy="2209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6" name="Rectangles 8205"/>
          <p:cNvSpPr/>
          <p:nvPr/>
        </p:nvSpPr>
        <p:spPr>
          <a:xfrm>
            <a:off x="609600" y="525780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sz="3200">
              <a:solidFill>
                <a:srgbClr val="CC3300"/>
              </a:solidFill>
            </a:endParaRPr>
          </a:p>
        </p:txBody>
      </p:sp>
      <p:pic>
        <p:nvPicPr>
          <p:cNvPr id="8207" name="Picture 8206" descr="mattroi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93813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8" name="Oval 8207"/>
          <p:cNvSpPr/>
          <p:nvPr/>
        </p:nvSpPr>
        <p:spPr>
          <a:xfrm>
            <a:off x="2286000" y="1828800"/>
            <a:ext cx="228600" cy="1143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09" name="Oval 8208"/>
          <p:cNvSpPr/>
          <p:nvPr/>
        </p:nvSpPr>
        <p:spPr>
          <a:xfrm>
            <a:off x="4114800" y="4648200"/>
            <a:ext cx="4572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0" name="Oval 8209"/>
          <p:cNvSpPr/>
          <p:nvPr/>
        </p:nvSpPr>
        <p:spPr>
          <a:xfrm>
            <a:off x="3581400" y="5867400"/>
            <a:ext cx="609600" cy="2286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1" name="Oval 8210"/>
          <p:cNvSpPr/>
          <p:nvPr/>
        </p:nvSpPr>
        <p:spPr>
          <a:xfrm>
            <a:off x="5105400" y="5486400"/>
            <a:ext cx="228600" cy="7620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5843" name="Text Placeholder 35842" descr="gamai"/>
          <p:cNvPicPr>
            <a:picLocks noChangeAspect="1"/>
          </p:cNvPicPr>
          <p:nvPr>
            <p:ph type="body" idx="1"/>
          </p:nvPr>
        </p:nvPicPr>
        <p:blipFill>
          <a:blip r:embed="rId1"/>
          <a:stretch>
            <a:fillRect/>
          </a:stretch>
        </p:blipFill>
        <p:spPr>
          <a:xfrm>
            <a:off x="1905000" y="762000"/>
            <a:ext cx="5807075" cy="5033963"/>
          </a:xfrm>
          <a:ln/>
        </p:spPr>
      </p:pic>
      <p:pic>
        <p:nvPicPr>
          <p:cNvPr id="35844" name="Picture 35843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338" y="4854575"/>
            <a:ext cx="2506662" cy="20034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845" name="Picture 35844" descr="ga co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35966">
            <a:off x="1143000" y="1447800"/>
            <a:ext cx="1681163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846" name="Picture 35845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52653">
            <a:off x="7162800" y="1828800"/>
            <a:ext cx="1600200" cy="1295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847" name="Picture 35846" descr="hoa tim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5486400"/>
            <a:ext cx="2514600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848" name="Picture 35847" descr="mattroi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0"/>
            <a:ext cx="1524000" cy="1524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849" name="Picture 35848" descr="Butterfly-02-june[1]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3400498">
            <a:off x="7477125" y="-304800"/>
            <a:ext cx="1666875" cy="1905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3668" name="Picture 113667" descr="CA5JKIL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3669" name="Title 113668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229600" cy="1143000"/>
          </a:xfrm>
          <a:ln/>
        </p:spPr>
        <p:txBody>
          <a:bodyPr anchor="ctr" anchorCtr="0"/>
          <a:p>
            <a:r>
              <a:rPr sz="8000" b="1" err="1">
                <a:solidFill>
                  <a:srgbClr val="CC3300"/>
                </a:solidFill>
                <a:latin typeface="Times New Roman" panose="02020603050405020304" pitchFamily="18" charset="0"/>
              </a:rPr>
              <a:t>Gà</a:t>
            </a:r>
            <a:r>
              <a:rPr sz="8000" b="1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8000" b="1" err="1">
                <a:solidFill>
                  <a:srgbClr val="CC3300"/>
                </a:solidFill>
                <a:latin typeface="Times New Roman" panose="02020603050405020304" pitchFamily="18" charset="0"/>
              </a:rPr>
              <a:t>mẹ</a:t>
            </a:r>
            <a:r>
              <a:rPr sz="8000" b="1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8000" b="1" err="1">
                <a:solidFill>
                  <a:srgbClr val="CC3300"/>
                </a:solidFill>
                <a:latin typeface="Times New Roman" panose="02020603050405020304" pitchFamily="18" charset="0"/>
              </a:rPr>
              <a:t>đếm</a:t>
            </a:r>
            <a:r>
              <a:rPr sz="8000" b="1">
                <a:solidFill>
                  <a:srgbClr val="CC3300"/>
                </a:solidFill>
                <a:latin typeface="Times New Roman" panose="02020603050405020304" pitchFamily="18" charset="0"/>
              </a:rPr>
              <a:t> con</a:t>
            </a:r>
            <a:br>
              <a:rPr sz="5400" b="1">
                <a:solidFill>
                  <a:srgbClr val="CC3300"/>
                </a:solidFill>
                <a:latin typeface="Times New Roman" panose="02020603050405020304" pitchFamily="18" charset="0"/>
              </a:rPr>
            </a:br>
            <a:r>
              <a:rPr sz="5400" b="1" err="1">
                <a:solidFill>
                  <a:srgbClr val="CC3300"/>
                </a:solidFill>
                <a:latin typeface="Times New Roman" panose="02020603050405020304" pitchFamily="18" charset="0"/>
              </a:rPr>
              <a:t>Tác</a:t>
            </a:r>
            <a:r>
              <a:rPr sz="5400" b="1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5400" b="1" err="1">
                <a:solidFill>
                  <a:srgbClr val="CC3300"/>
                </a:solidFill>
                <a:latin typeface="Times New Roman" panose="02020603050405020304" pitchFamily="18" charset="0"/>
              </a:rPr>
              <a:t>giả</a:t>
            </a:r>
            <a:r>
              <a:rPr sz="5400" b="1">
                <a:solidFill>
                  <a:srgbClr val="CC3300"/>
                </a:solidFill>
                <a:latin typeface="Times New Roman" panose="02020603050405020304" pitchFamily="18" charset="0"/>
              </a:rPr>
              <a:t>: </a:t>
            </a:r>
            <a:r>
              <a:rPr sz="5400" b="1" err="1">
                <a:solidFill>
                  <a:srgbClr val="CC3300"/>
                </a:solidFill>
                <a:latin typeface="Times New Roman" panose="02020603050405020304" pitchFamily="18" charset="0"/>
              </a:rPr>
              <a:t>Nguyễn</a:t>
            </a:r>
            <a:r>
              <a:rPr sz="5400" b="1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5400" b="1" err="1">
                <a:solidFill>
                  <a:srgbClr val="CC3300"/>
                </a:solidFill>
                <a:latin typeface="Times New Roman" panose="02020603050405020304" pitchFamily="18" charset="0"/>
              </a:rPr>
              <a:t>Duy</a:t>
            </a:r>
            <a:r>
              <a:rPr sz="5400" b="1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5400" b="1" err="1">
                <a:solidFill>
                  <a:srgbClr val="CC3300"/>
                </a:solidFill>
                <a:latin typeface="Times New Roman" panose="02020603050405020304" pitchFamily="18" charset="0"/>
              </a:rPr>
              <a:t>Chế</a:t>
            </a:r>
            <a:endParaRPr sz="5400" b="1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1858" name="Title 121857"/>
          <p:cNvSpPr>
            <a:spLocks noGrp="1"/>
          </p:cNvSpPr>
          <p:nvPr>
            <p:ph type="title"/>
          </p:nvPr>
        </p:nvSpPr>
        <p:spPr>
          <a:xfrm>
            <a:off x="914400" y="4117975"/>
            <a:ext cx="8229600" cy="1447800"/>
          </a:xfrm>
          <a:ln/>
        </p:spPr>
        <p:txBody>
          <a:bodyPr anchor="ctr" anchorCtr="0"/>
          <a:p>
            <a:pPr algn="r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Cục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…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Cục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…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gà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mẹ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đếm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21859" name="Text Placeholder 121858" descr="gamai"/>
          <p:cNvPicPr>
            <a:picLocks noChangeAspect="1"/>
          </p:cNvPicPr>
          <p:nvPr>
            <p:ph type="body" idx="1"/>
          </p:nvPr>
        </p:nvPicPr>
        <p:blipFill>
          <a:blip r:embed="rId1"/>
          <a:stretch>
            <a:fillRect/>
          </a:stretch>
        </p:blipFill>
        <p:spPr>
          <a:xfrm>
            <a:off x="1905000" y="0"/>
            <a:ext cx="5181600" cy="4572000"/>
          </a:xfrm>
          <a:ln/>
        </p:spPr>
      </p:pic>
      <p:pic>
        <p:nvPicPr>
          <p:cNvPr id="121860" name="Picture 121859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2819400"/>
            <a:ext cx="2209800" cy="175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1861" name="Picture 121860" descr="ga co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35966">
            <a:off x="1143000" y="1447800"/>
            <a:ext cx="1681163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1862" name="Picture 121861" descr="ga c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52653">
            <a:off x="6553200" y="990600"/>
            <a:ext cx="1600200" cy="1295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1863" name="Picture 121862" descr="hoa tim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86400"/>
            <a:ext cx="2514600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1864" name="Picture 121863" descr="mattroi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0"/>
            <a:ext cx="1524000" cy="1524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1867" name="Rectangles 121866"/>
          <p:cNvSpPr/>
          <p:nvPr/>
        </p:nvSpPr>
        <p:spPr>
          <a:xfrm>
            <a:off x="914400" y="4705350"/>
            <a:ext cx="8229600" cy="1447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 algn="r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Một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,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hai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,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ba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…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và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nhiều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!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1868" name="Rectangles 121867"/>
          <p:cNvSpPr/>
          <p:nvPr/>
        </p:nvSpPr>
        <p:spPr>
          <a:xfrm>
            <a:off x="914400" y="5214938"/>
            <a:ext cx="8229600" cy="1447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 algn="r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Đàn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gà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con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vừa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nở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1869" name="Rectangles 121868"/>
          <p:cNvSpPr/>
          <p:nvPr/>
        </p:nvSpPr>
        <p:spPr>
          <a:xfrm>
            <a:off x="949325" y="5749925"/>
            <a:ext cx="8229600" cy="1447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 algn="r"/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Chẳng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biết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là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bao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CC3300"/>
                </a:solidFill>
                <a:latin typeface="Times New Roman" panose="02020603050405020304" pitchFamily="18" charset="0"/>
              </a:rPr>
              <a:t>nhiêu</a:t>
            </a:r>
            <a:r>
              <a:rPr sz="3200">
                <a:solidFill>
                  <a:srgbClr val="CC3300"/>
                </a:solidFill>
                <a:latin typeface="Times New Roman" panose="02020603050405020304" pitchFamily="18" charset="0"/>
              </a:rPr>
              <a:t>.</a:t>
            </a:r>
            <a:endParaRPr sz="320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Tm="1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67" grpId="0"/>
      <p:bldP spid="121868" grpId="0"/>
      <p:bldP spid="121869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542</Words>
  <Application>WPS Presentation</Application>
  <PresentationFormat/>
  <Paragraphs>47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6" baseType="lpstr">
      <vt:lpstr>Arial</vt:lpstr>
      <vt:lpstr>SimSun</vt:lpstr>
      <vt:lpstr>Wingdings</vt:lpstr>
      <vt:lpstr>Times New Roman</vt:lpstr>
      <vt:lpstr>.VnTimeH</vt:lpstr>
      <vt:lpstr>Segoe Print</vt:lpstr>
      <vt:lpstr>Microsoft YaHei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                                                         Th¬: §µn gµ con                       Løa tuæi: MÉu gi¸o bÐ                                 Chñ ®iÓm: §éng vËt       Thùc hiÖn: 1. NguyÔn Ph­¬ng Th¶o- MN B×nh Minh                         2. Hoµng Quúnh Anh – MN Bå ®Ò                         3. NguyÔn ThÞ Hång H¹nh – MN Phó Th­îng                         4. NguyÔn  Thanh H»ng – MN §inh Tiªn Hoµng                                                                                                            </dc:title>
  <dc:creator>hoa</dc:creator>
  <cp:lastModifiedBy>gatty123 nhung</cp:lastModifiedBy>
  <cp:revision>59</cp:revision>
  <dcterms:created xsi:type="dcterms:W3CDTF">2003-02-12T03:09:34Z</dcterms:created>
  <dcterms:modified xsi:type="dcterms:W3CDTF">2026-01-12T12:41:05Z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6C9BA72984074B76B0E60E3DC31FA3C4_13</vt:lpwstr>
  </property>
  <property fmtid="{D5CDD505-2E9C-101B-9397-08002B2CF9AE}" pid="3" name="KSOProductBuildVer">
    <vt:lpwstr>1033-12.2.0.22222</vt:lpwstr>
  </property>
</Properties>
</file>