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1" r:id="rId3"/>
    <p:sldId id="259" r:id="rId4"/>
    <p:sldId id="260" r:id="rId5"/>
    <p:sldId id="262" r:id="rId6"/>
    <p:sldId id="263" r:id="rId7"/>
    <p:sldId id="265" r:id="rId8"/>
    <p:sldId id="267" r:id="rId9"/>
    <p:sldId id="270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8F0E-DDA1-4704-BC04-DE57B023DCA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052" name="Picture 4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26757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80"/>
                </a:solidFill>
                <a:latin typeface="Times New Roman" panose="02020603050405020304"/>
                <a:cs typeface="Times New Roman" panose="02020603050405020304"/>
              </a:rPr>
              <a:t>LĨNH VỰC PHÁT TRIỂN THẨM MỸ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286000" y="2895600"/>
            <a:ext cx="4302224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BẢN THÂN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438400" y="5562600"/>
            <a:ext cx="5181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Arial" panose="020B0604020202020204" pitchFamily="34" charset="0"/>
              </a:rPr>
              <a:t>: </a:t>
            </a:r>
            <a:r>
              <a:rPr lang="en-US" sz="3200" b="1" dirty="0">
                <a:latin typeface="+mj-lt"/>
              </a:rPr>
              <a:t>Phan Thị </a:t>
            </a:r>
            <a:r>
              <a:rPr lang="en-US" sz="3200" b="1" dirty="0" err="1">
                <a:latin typeface="+mj-lt"/>
              </a:rPr>
              <a:t>Nguyệt</a:t>
            </a:r>
            <a:endParaRPr lang="en-US" sz="3200" b="1" dirty="0">
              <a:latin typeface="+mj-lt"/>
            </a:endParaRPr>
          </a:p>
        </p:txBody>
      </p:sp>
      <p:sp>
        <p:nvSpPr>
          <p:cNvPr id="3080" name="WordArt 9"/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55626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Vận động theo nhạc: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đồ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chơi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của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bé</a:t>
            </a:r>
            <a:endParaRPr lang="vi-VN" sz="3600" b="1" kern="10" dirty="0">
              <a:ln w="12700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Nghe hát: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Đu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quay</a:t>
            </a:r>
            <a:endParaRPr lang="vi-VN" sz="3600" b="1" kern="10" dirty="0">
              <a:ln w="12700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chơi: Thi ai nhanh</a:t>
            </a:r>
            <a:endParaRPr lang="en-US" sz="3600" b="1" kern="10" dirty="0">
              <a:ln w="12700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81" name="WordArt 10"/>
          <p:cNvSpPr>
            <a:spLocks noChangeArrowheads="1" noChangeShapeType="1" noTextEdit="1"/>
          </p:cNvSpPr>
          <p:nvPr/>
        </p:nvSpPr>
        <p:spPr bwMode="auto">
          <a:xfrm>
            <a:off x="114300" y="533400"/>
            <a:ext cx="8839200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Chaøo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möøng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caùc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coâ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veà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thaêm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lôùp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cuûa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beù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VNI-Ariston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052" name="Picture 4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WordArt 10"/>
          <p:cNvSpPr>
            <a:spLocks noChangeArrowheads="1" noChangeShapeType="1" noTextEdit="1"/>
          </p:cNvSpPr>
          <p:nvPr/>
        </p:nvSpPr>
        <p:spPr bwMode="auto">
          <a:xfrm>
            <a:off x="114300" y="2000240"/>
            <a:ext cx="8839200" cy="21431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LAI CÁC CÔ</a:t>
            </a:r>
            <a:r>
              <a:rPr lang="en-US" sz="32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có liên qua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1" y="990600"/>
            <a:ext cx="8305800" cy="1685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HOẠT ĐỘNG 1 TRÒ CHUYỆN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gày Đầu Tiên Đi Học - Dạy Bé Tập Hát Ngay Dau Tien Di Hoc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"/>
            <a:ext cx="942978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é đi học | Bài thơ Bé đi họ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é đi học | Bài thơ Bé đi họ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4" name="Picture 4" descr="1413hinh-nen-de-thuong-co-gai-va-nhung-canh-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28926" y="0"/>
            <a:ext cx="5857916" cy="4714884"/>
          </a:xfrm>
          <a:prstGeom prst="cloudCallout">
            <a:avLst>
              <a:gd name="adj1" fmla="val -64681"/>
              <a:gd name="adj2" fmla="val 352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endParaRPr lang="en-US" b="1" dirty="0">
              <a:latin typeface="Tahoma" panose="020B0604030504040204" pitchFamily="34" charset="0"/>
            </a:endParaRPr>
          </a:p>
          <a:p>
            <a:pPr algn="ctr" eaLnBrk="0" hangingPunct="0"/>
            <a:endParaRPr lang="en-US" b="1" dirty="0">
              <a:latin typeface="Tahoma" panose="020B0604030504040204" pitchFamily="34" charset="0"/>
            </a:endParaRPr>
          </a:p>
          <a:p>
            <a:pPr algn="ctr" eaLnBrk="0" hangingPunct="0"/>
            <a:r>
              <a:rPr lang="vi-VN" sz="4000" b="1" dirty="0">
                <a:solidFill>
                  <a:srgbClr val="FF33CC"/>
                </a:solidFill>
                <a:latin typeface="+mj-lt"/>
              </a:rPr>
              <a:t>VẬN ĐỘNG THEO NHẠC</a:t>
            </a:r>
          </a:p>
          <a:p>
            <a:pPr algn="ctr" eaLnBrk="0" hangingPunct="0"/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dirty="0">
              <a:solidFill>
                <a:srgbClr val="FF33CC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ổng hợp những hình nền động powerpoint đẹp nhất - Meohay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2143116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ai nhanh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Lenovo</cp:lastModifiedBy>
  <cp:revision>7</cp:revision>
  <dcterms:created xsi:type="dcterms:W3CDTF">2022-05-12T12:10:00Z</dcterms:created>
  <dcterms:modified xsi:type="dcterms:W3CDTF">2025-10-12T15:26:54Z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62B45814651F4CBD8723D22DC534505F</vt:lpwstr>
  </property>
  <property fmtid="{D5CDD505-2E9C-101B-9397-08002B2CF9AE}" pid="3" name="KSOProductBuildVer">
    <vt:lpwstr>1033-11.2.0.11191</vt:lpwstr>
  </property>
</Properties>
</file>