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74" r:id="rId3"/>
    <p:sldId id="276" r:id="rId4"/>
    <p:sldId id="277" r:id="rId5"/>
    <p:sldId id="269" r:id="rId6"/>
    <p:sldId id="270" r:id="rId7"/>
    <p:sldId id="271" r:id="rId8"/>
    <p:sldId id="272" r:id="rId9"/>
    <p:sldId id="265" r:id="rId10"/>
    <p:sldId id="257" r:id="rId11"/>
    <p:sldId id="266" r:id="rId12"/>
    <p:sldId id="267" r:id="rId13"/>
    <p:sldId id="259" r:id="rId14"/>
    <p:sldId id="260" r:id="rId15"/>
    <p:sldId id="261" r:id="rId16"/>
    <p:sldId id="262" r:id="rId17"/>
    <p:sldId id="263" r:id="rId18"/>
    <p:sldId id="26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1"/>
    <p:restoredTop sz="94706"/>
  </p:normalViewPr>
  <p:slideViewPr>
    <p:cSldViewPr>
      <p:cViewPr varScale="1">
        <p:scale>
          <a:sx n="68" d="100"/>
          <a:sy n="68" d="100"/>
        </p:scale>
        <p:origin x="137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5F0B6-B146-4B7F-ABE8-C9D647BE6B7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1A31B-DDAD-4CBE-97CA-EAC6DF6E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1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1A31B-DDAD-4CBE-97CA-EAC6DF6EAB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3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7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06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35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1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6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58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1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4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8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6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file:///D:\TOAN%20SAP%20XEP%20GIAO%20THI\Nhac%20Beat%20bai%20hat%20Bong%20hong%20tang%20co%20MP3%20cuc%20dinh%20(1).mp3" TargetMode="External"/><Relationship Id="rId1" Type="http://schemas.openxmlformats.org/officeDocument/2006/relationships/audio" Target="file:///G:\&#272;&#7896;I%209-10\B&#192;I%20H&#193;T%20&#272;&#7896;I\NH&#7840;C\SINH%20HO&#7840;T%20T&#7852;P%20TH&#7874;\Mau-Muc-Tim.mp3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slide" Target="slide11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image" Target="../media/image27.jpg"/><Relationship Id="rId7" Type="http://schemas.microsoft.com/office/2007/relationships/hdphoto" Target="../media/hdphoto9.wdp"/><Relationship Id="rId12" Type="http://schemas.microsoft.com/office/2007/relationships/hdphoto" Target="../media/hdphoto11.wdp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microsoft.com/office/2007/relationships/hdphoto" Target="../media/hdphoto8.wdp"/><Relationship Id="rId15" Type="http://schemas.microsoft.com/office/2007/relationships/hdphoto" Target="../media/hdphoto12.wdp"/><Relationship Id="rId10" Type="http://schemas.openxmlformats.org/officeDocument/2006/relationships/slide" Target="slide12.xml"/><Relationship Id="rId19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microsoft.com/office/2007/relationships/hdphoto" Target="../media/hdphoto10.wdp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3.png"/><Relationship Id="rId18" Type="http://schemas.openxmlformats.org/officeDocument/2006/relationships/slide" Target="slide15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3.xml"/><Relationship Id="rId12" Type="http://schemas.openxmlformats.org/officeDocument/2006/relationships/slide" Target="slide11.xml"/><Relationship Id="rId17" Type="http://schemas.openxmlformats.org/officeDocument/2006/relationships/slide" Target="slide17.xml"/><Relationship Id="rId2" Type="http://schemas.openxmlformats.org/officeDocument/2006/relationships/audio" Target="../media/media1.mp3"/><Relationship Id="rId16" Type="http://schemas.openxmlformats.org/officeDocument/2006/relationships/image" Target="../media/image44.jpg"/><Relationship Id="rId20" Type="http://schemas.microsoft.com/office/2007/relationships/hdphoto" Target="../media/hdphoto15.wdp"/><Relationship Id="rId1" Type="http://schemas.microsoft.com/office/2007/relationships/media" Target="../media/media1.mp3"/><Relationship Id="rId6" Type="http://schemas.microsoft.com/office/2007/relationships/hdphoto" Target="../media/hdphoto13.wdp"/><Relationship Id="rId11" Type="http://schemas.openxmlformats.org/officeDocument/2006/relationships/image" Target="../media/image21.png"/><Relationship Id="rId5" Type="http://schemas.openxmlformats.org/officeDocument/2006/relationships/image" Target="../media/image40.png"/><Relationship Id="rId15" Type="http://schemas.openxmlformats.org/officeDocument/2006/relationships/slide" Target="slide16.xml"/><Relationship Id="rId10" Type="http://schemas.openxmlformats.org/officeDocument/2006/relationships/image" Target="../media/image42.jpg"/><Relationship Id="rId19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slide" Target="slide14.xml"/><Relationship Id="rId1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7.jpg"/><Relationship Id="rId7" Type="http://schemas.openxmlformats.org/officeDocument/2006/relationships/image" Target="../media/image45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microsoft.com/office/2007/relationships/hdphoto" Target="../media/hdphoto16.wdp"/><Relationship Id="rId4" Type="http://schemas.openxmlformats.org/officeDocument/2006/relationships/image" Target="../media/image48.png"/><Relationship Id="rId9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1.png"/><Relationship Id="rId7" Type="http://schemas.openxmlformats.org/officeDocument/2006/relationships/slide" Target="slide11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52.png"/><Relationship Id="rId10" Type="http://schemas.openxmlformats.org/officeDocument/2006/relationships/image" Target="../media/image53.jpg"/><Relationship Id="rId4" Type="http://schemas.microsoft.com/office/2007/relationships/hdphoto" Target="../media/hdphoto17.wdp"/><Relationship Id="rId9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slide" Target="slide11.xml"/><Relationship Id="rId7" Type="http://schemas.microsoft.com/office/2007/relationships/hdphoto" Target="../media/hdphoto19.wdp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microsoft.com/office/2007/relationships/hdphoto" Target="../media/hdphoto15.wdp"/><Relationship Id="rId4" Type="http://schemas.openxmlformats.org/officeDocument/2006/relationships/image" Target="../media/image45.png"/><Relationship Id="rId9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7.jpg"/><Relationship Id="rId7" Type="http://schemas.openxmlformats.org/officeDocument/2006/relationships/image" Target="../media/image57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5.png"/><Relationship Id="rId4" Type="http://schemas.openxmlformats.org/officeDocument/2006/relationships/slide" Target="slide11.xml"/><Relationship Id="rId9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png"/><Relationship Id="rId7" Type="http://schemas.microsoft.com/office/2007/relationships/hdphoto" Target="../media/hdphoto15.wdp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slide" Target="slide12.xml"/><Relationship Id="rId10" Type="http://schemas.openxmlformats.org/officeDocument/2006/relationships/image" Target="../media/image61.png"/><Relationship Id="rId4" Type="http://schemas.microsoft.com/office/2007/relationships/hdphoto" Target="../media/hdphoto21.wdp"/><Relationship Id="rId9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Mau-Muc-Tim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7" name="Group 273"/>
          <p:cNvGrpSpPr>
            <a:grpSpLocks noChangeAspect="1"/>
          </p:cNvGrpSpPr>
          <p:nvPr/>
        </p:nvGrpSpPr>
        <p:grpSpPr bwMode="auto">
          <a:xfrm>
            <a:off x="50872" y="-8620"/>
            <a:ext cx="8947904" cy="6931025"/>
            <a:chOff x="0" y="0"/>
            <a:chExt cx="5781" cy="4368"/>
          </a:xfrm>
        </p:grpSpPr>
        <p:grpSp>
          <p:nvGrpSpPr>
            <p:cNvPr id="3356" name="Group 274"/>
            <p:cNvGrpSpPr>
              <a:grpSpLocks noChangeAspect="1"/>
            </p:cNvGrpSpPr>
            <p:nvPr/>
          </p:nvGrpSpPr>
          <p:grpSpPr bwMode="auto">
            <a:xfrm>
              <a:off x="0" y="0"/>
              <a:ext cx="5760" cy="4368"/>
              <a:chOff x="0" y="0"/>
              <a:chExt cx="5760" cy="4368"/>
            </a:xfrm>
          </p:grpSpPr>
          <p:pic>
            <p:nvPicPr>
              <p:cNvPr id="3366" name="Picture 275" descr="ttrtrtr11513806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7" name="Picture 276" descr="ttrtrtr11513806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504" y="2088"/>
                <a:ext cx="432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8" name="Picture 277" descr="ttrtrtr11513806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2088" y="2112"/>
                <a:ext cx="43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9" name="Picture 278" descr="ttrtrtr115138067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24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357" name="Group 279"/>
            <p:cNvGrpSpPr>
              <a:grpSpLocks noChangeAspect="1"/>
            </p:cNvGrpSpPr>
            <p:nvPr/>
          </p:nvGrpSpPr>
          <p:grpSpPr bwMode="auto">
            <a:xfrm>
              <a:off x="0" y="24"/>
              <a:ext cx="5781" cy="4320"/>
              <a:chOff x="0" y="0"/>
              <a:chExt cx="5781" cy="4320"/>
            </a:xfrm>
          </p:grpSpPr>
          <p:pic>
            <p:nvPicPr>
              <p:cNvPr id="3358" name="Picture 280" descr="flower[1][1][1]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" y="41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59" name="Picture 281" descr="flower[1][1][1]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0" name="Picture 282" descr="flower[1][1][1]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197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1" name="Picture 283" descr="flower[1][1][1][1]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41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2" name="Picture 284" descr="0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3" name="Picture 285" descr="0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4" name="Picture 286" descr="0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65" name="Picture 287" descr="0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7684" name="Group 423"/>
          <p:cNvGrpSpPr>
            <a:grpSpLocks/>
          </p:cNvGrpSpPr>
          <p:nvPr/>
        </p:nvGrpSpPr>
        <p:grpSpPr bwMode="auto">
          <a:xfrm>
            <a:off x="6622955" y="3845368"/>
            <a:ext cx="914400" cy="1524000"/>
            <a:chOff x="0" y="0"/>
            <a:chExt cx="2170" cy="2486"/>
          </a:xfrm>
        </p:grpSpPr>
        <p:grpSp>
          <p:nvGrpSpPr>
            <p:cNvPr id="3088" name="Group 424"/>
            <p:cNvGrpSpPr>
              <a:grpSpLocks/>
            </p:cNvGrpSpPr>
            <p:nvPr/>
          </p:nvGrpSpPr>
          <p:grpSpPr bwMode="auto">
            <a:xfrm>
              <a:off x="965" y="1910"/>
              <a:ext cx="768" cy="576"/>
              <a:chOff x="0" y="0"/>
              <a:chExt cx="768" cy="576"/>
            </a:xfrm>
          </p:grpSpPr>
          <p:sp>
            <p:nvSpPr>
              <p:cNvPr id="3220" name="Oval 42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1" name="Oval 426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89" name="Group 427"/>
            <p:cNvGrpSpPr>
              <a:grpSpLocks/>
            </p:cNvGrpSpPr>
            <p:nvPr/>
          </p:nvGrpSpPr>
          <p:grpSpPr bwMode="auto">
            <a:xfrm>
              <a:off x="1142" y="1103"/>
              <a:ext cx="768" cy="576"/>
              <a:chOff x="0" y="0"/>
              <a:chExt cx="768" cy="576"/>
            </a:xfrm>
          </p:grpSpPr>
          <p:sp>
            <p:nvSpPr>
              <p:cNvPr id="3218" name="Oval 42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9" name="Oval 429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90" name="Group 430"/>
            <p:cNvGrpSpPr>
              <a:grpSpLocks/>
            </p:cNvGrpSpPr>
            <p:nvPr/>
          </p:nvGrpSpPr>
          <p:grpSpPr bwMode="auto">
            <a:xfrm>
              <a:off x="19" y="0"/>
              <a:ext cx="768" cy="576"/>
              <a:chOff x="0" y="0"/>
              <a:chExt cx="768" cy="576"/>
            </a:xfrm>
          </p:grpSpPr>
          <p:sp>
            <p:nvSpPr>
              <p:cNvPr id="3216" name="Oval 4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7" name="Oval 432"/>
              <p:cNvSpPr>
                <a:spLocks noChangeArrowheads="1"/>
              </p:cNvSpPr>
              <p:nvPr/>
            </p:nvSpPr>
            <p:spPr bwMode="auto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091" name="Group 433"/>
            <p:cNvGrpSpPr>
              <a:grpSpLocks/>
            </p:cNvGrpSpPr>
            <p:nvPr/>
          </p:nvGrpSpPr>
          <p:grpSpPr bwMode="auto">
            <a:xfrm>
              <a:off x="0" y="0"/>
              <a:ext cx="2170" cy="1702"/>
              <a:chOff x="0" y="0"/>
              <a:chExt cx="2170" cy="1702"/>
            </a:xfrm>
          </p:grpSpPr>
          <p:grpSp>
            <p:nvGrpSpPr>
              <p:cNvPr id="3092" name="Group 434"/>
              <p:cNvGrpSpPr>
                <a:grpSpLocks/>
              </p:cNvGrpSpPr>
              <p:nvPr/>
            </p:nvGrpSpPr>
            <p:grpSpPr bwMode="auto">
              <a:xfrm>
                <a:off x="525" y="308"/>
                <a:ext cx="1145" cy="844"/>
                <a:chOff x="0" y="0"/>
                <a:chExt cx="2919" cy="2151"/>
              </a:xfrm>
            </p:grpSpPr>
            <p:sp>
              <p:nvSpPr>
                <p:cNvPr id="3214" name="Oval 43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15" name="Oval 436"/>
                <p:cNvSpPr>
                  <a:spLocks noChangeArrowheads="1"/>
                </p:cNvSpPr>
                <p:nvPr/>
              </p:nvSpPr>
              <p:spPr bwMode="auto">
                <a:xfrm>
                  <a:off x="1115" y="787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93" name="Group 437"/>
              <p:cNvGrpSpPr>
                <a:grpSpLocks/>
              </p:cNvGrpSpPr>
              <p:nvPr/>
            </p:nvGrpSpPr>
            <p:grpSpPr bwMode="auto">
              <a:xfrm>
                <a:off x="0" y="0"/>
                <a:ext cx="2145" cy="1702"/>
                <a:chOff x="0" y="0"/>
                <a:chExt cx="2145" cy="1702"/>
              </a:xfrm>
            </p:grpSpPr>
            <p:grpSp>
              <p:nvGrpSpPr>
                <p:cNvPr id="3116" name="Group 438"/>
                <p:cNvGrpSpPr>
                  <a:grpSpLocks/>
                </p:cNvGrpSpPr>
                <p:nvPr/>
              </p:nvGrpSpPr>
              <p:grpSpPr bwMode="auto">
                <a:xfrm>
                  <a:off x="1390" y="589"/>
                  <a:ext cx="493" cy="912"/>
                  <a:chOff x="0" y="0"/>
                  <a:chExt cx="1258" cy="2327"/>
                </a:xfrm>
              </p:grpSpPr>
              <p:sp>
                <p:nvSpPr>
                  <p:cNvPr id="3212" name="Freeform 439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3" name="Freeform 440"/>
                  <p:cNvSpPr>
                    <a:spLocks noChangeArrowheads="1"/>
                  </p:cNvSpPr>
                  <p:nvPr/>
                </p:nvSpPr>
                <p:spPr bwMode="auto">
                  <a:xfrm rot="2711884">
                    <a:off x="548" y="1618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17" name="Group 441"/>
                <p:cNvGrpSpPr>
                  <a:grpSpLocks/>
                </p:cNvGrpSpPr>
                <p:nvPr/>
              </p:nvGrpSpPr>
              <p:grpSpPr bwMode="auto">
                <a:xfrm>
                  <a:off x="1152" y="781"/>
                  <a:ext cx="966" cy="522"/>
                  <a:chOff x="0" y="0"/>
                  <a:chExt cx="2463" cy="1332"/>
                </a:xfrm>
              </p:grpSpPr>
              <p:sp>
                <p:nvSpPr>
                  <p:cNvPr id="3210" name="Freeform 442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0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1" name="Freeform 443"/>
                  <p:cNvSpPr>
                    <a:spLocks noChangeArrowheads="1"/>
                  </p:cNvSpPr>
                  <p:nvPr/>
                </p:nvSpPr>
                <p:spPr bwMode="auto">
                  <a:xfrm rot="2104081">
                    <a:off x="1489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18" name="Group 444"/>
                <p:cNvGrpSpPr>
                  <a:grpSpLocks/>
                </p:cNvGrpSpPr>
                <p:nvPr/>
              </p:nvGrpSpPr>
              <p:grpSpPr bwMode="auto">
                <a:xfrm>
                  <a:off x="1165" y="707"/>
                  <a:ext cx="971" cy="417"/>
                  <a:chOff x="0" y="0"/>
                  <a:chExt cx="2477" cy="1064"/>
                </a:xfrm>
              </p:grpSpPr>
              <p:sp>
                <p:nvSpPr>
                  <p:cNvPr id="3208" name="Freeform 445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0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9" name="Freeform 446"/>
                  <p:cNvSpPr>
                    <a:spLocks noChangeArrowheads="1"/>
                  </p:cNvSpPr>
                  <p:nvPr/>
                </p:nvSpPr>
                <p:spPr bwMode="auto">
                  <a:xfrm rot="1582915">
                    <a:off x="1545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19" name="Group 447"/>
                <p:cNvGrpSpPr>
                  <a:grpSpLocks/>
                </p:cNvGrpSpPr>
                <p:nvPr/>
              </p:nvGrpSpPr>
              <p:grpSpPr bwMode="auto">
                <a:xfrm>
                  <a:off x="1176" y="630"/>
                  <a:ext cx="969" cy="364"/>
                  <a:chOff x="0" y="0"/>
                  <a:chExt cx="2472" cy="927"/>
                </a:xfrm>
              </p:grpSpPr>
              <p:sp>
                <p:nvSpPr>
                  <p:cNvPr id="3206" name="Freeform 448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0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7" name="Freeform 449"/>
                  <p:cNvSpPr>
                    <a:spLocks noChangeArrowheads="1"/>
                  </p:cNvSpPr>
                  <p:nvPr/>
                </p:nvSpPr>
                <p:spPr bwMode="auto">
                  <a:xfrm rot="1080363">
                    <a:off x="1571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0" name="Group 450"/>
                <p:cNvGrpSpPr>
                  <a:grpSpLocks/>
                </p:cNvGrpSpPr>
                <p:nvPr/>
              </p:nvGrpSpPr>
              <p:grpSpPr bwMode="auto">
                <a:xfrm>
                  <a:off x="1189" y="543"/>
                  <a:ext cx="918" cy="258"/>
                  <a:chOff x="0" y="0"/>
                  <a:chExt cx="2342" cy="657"/>
                </a:xfrm>
              </p:grpSpPr>
              <p:sp>
                <p:nvSpPr>
                  <p:cNvPr id="3204" name="Freeform 451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0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5" name="Freeform 452"/>
                  <p:cNvSpPr>
                    <a:spLocks noChangeArrowheads="1"/>
                  </p:cNvSpPr>
                  <p:nvPr/>
                </p:nvSpPr>
                <p:spPr bwMode="auto">
                  <a:xfrm rot="463793">
                    <a:off x="1512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1" name="Group 453"/>
                <p:cNvGrpSpPr>
                  <a:grpSpLocks/>
                </p:cNvGrpSpPr>
                <p:nvPr/>
              </p:nvGrpSpPr>
              <p:grpSpPr bwMode="auto">
                <a:xfrm>
                  <a:off x="1199" y="487"/>
                  <a:ext cx="843" cy="134"/>
                  <a:chOff x="0" y="0"/>
                  <a:chExt cx="2150" cy="343"/>
                </a:xfrm>
              </p:grpSpPr>
              <p:sp>
                <p:nvSpPr>
                  <p:cNvPr id="3202" name="Freeform 454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0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3" name="Freeform 455"/>
                  <p:cNvSpPr>
                    <a:spLocks noChangeArrowheads="1"/>
                  </p:cNvSpPr>
                  <p:nvPr/>
                </p:nvSpPr>
                <p:spPr bwMode="auto">
                  <a:xfrm rot="-84181">
                    <a:off x="1396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2" name="Group 456"/>
                <p:cNvGrpSpPr>
                  <a:grpSpLocks/>
                </p:cNvGrpSpPr>
                <p:nvPr/>
              </p:nvGrpSpPr>
              <p:grpSpPr bwMode="auto">
                <a:xfrm>
                  <a:off x="1181" y="349"/>
                  <a:ext cx="737" cy="167"/>
                  <a:chOff x="0" y="0"/>
                  <a:chExt cx="1879" cy="427"/>
                </a:xfrm>
              </p:grpSpPr>
              <p:sp>
                <p:nvSpPr>
                  <p:cNvPr id="3200" name="Freeform 457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0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1" name="Freeform 458"/>
                  <p:cNvSpPr>
                    <a:spLocks noChangeArrowheads="1"/>
                  </p:cNvSpPr>
                  <p:nvPr/>
                </p:nvSpPr>
                <p:spPr bwMode="auto">
                  <a:xfrm rot="-802577">
                    <a:off x="1217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3" name="Group 459"/>
                <p:cNvGrpSpPr>
                  <a:grpSpLocks/>
                </p:cNvGrpSpPr>
                <p:nvPr/>
              </p:nvGrpSpPr>
              <p:grpSpPr bwMode="auto">
                <a:xfrm>
                  <a:off x="279" y="637"/>
                  <a:ext cx="493" cy="912"/>
                  <a:chOff x="0" y="0"/>
                  <a:chExt cx="1257" cy="2326"/>
                </a:xfrm>
              </p:grpSpPr>
              <p:sp>
                <p:nvSpPr>
                  <p:cNvPr id="3198" name="Freeform 460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239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9" name="Freeform 461"/>
                  <p:cNvSpPr>
                    <a:spLocks noChangeArrowheads="1"/>
                  </p:cNvSpPr>
                  <p:nvPr/>
                </p:nvSpPr>
                <p:spPr bwMode="auto">
                  <a:xfrm rot="18888116" flipH="1">
                    <a:off x="-218" y="16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4" name="Group 462"/>
                <p:cNvGrpSpPr>
                  <a:grpSpLocks/>
                </p:cNvGrpSpPr>
                <p:nvPr/>
              </p:nvGrpSpPr>
              <p:grpSpPr bwMode="auto">
                <a:xfrm>
                  <a:off x="27" y="850"/>
                  <a:ext cx="966" cy="522"/>
                  <a:chOff x="0" y="0"/>
                  <a:chExt cx="2463" cy="1332"/>
                </a:xfrm>
              </p:grpSpPr>
              <p:sp>
                <p:nvSpPr>
                  <p:cNvPr id="3196" name="Freeform 463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649" y="0"/>
                    <a:ext cx="1814" cy="347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7" name="Freeform 464"/>
                  <p:cNvSpPr>
                    <a:spLocks noChangeArrowheads="1"/>
                  </p:cNvSpPr>
                  <p:nvPr/>
                </p:nvSpPr>
                <p:spPr bwMode="auto">
                  <a:xfrm rot="19495919" flipH="1">
                    <a:off x="0" y="787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5" name="Group 465"/>
                <p:cNvGrpSpPr>
                  <a:grpSpLocks/>
                </p:cNvGrpSpPr>
                <p:nvPr/>
              </p:nvGrpSpPr>
              <p:grpSpPr bwMode="auto">
                <a:xfrm>
                  <a:off x="9" y="777"/>
                  <a:ext cx="971" cy="417"/>
                  <a:chOff x="0" y="0"/>
                  <a:chExt cx="2477" cy="1064"/>
                </a:xfrm>
              </p:grpSpPr>
              <p:sp>
                <p:nvSpPr>
                  <p:cNvPr id="3194" name="Freeform 466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741" y="0"/>
                    <a:ext cx="1736" cy="304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5" name="Freeform 467"/>
                  <p:cNvSpPr>
                    <a:spLocks noChangeArrowheads="1"/>
                  </p:cNvSpPr>
                  <p:nvPr/>
                </p:nvSpPr>
                <p:spPr bwMode="auto">
                  <a:xfrm rot="20017085" flipH="1">
                    <a:off x="0" y="588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6" name="Group 468"/>
                <p:cNvGrpSpPr>
                  <a:grpSpLocks/>
                </p:cNvGrpSpPr>
                <p:nvPr/>
              </p:nvGrpSpPr>
              <p:grpSpPr bwMode="auto">
                <a:xfrm>
                  <a:off x="0" y="700"/>
                  <a:ext cx="969" cy="363"/>
                  <a:chOff x="0" y="0"/>
                  <a:chExt cx="2472" cy="927"/>
                </a:xfrm>
              </p:grpSpPr>
              <p:sp>
                <p:nvSpPr>
                  <p:cNvPr id="3192" name="Freeform 469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795" y="0"/>
                    <a:ext cx="1677" cy="33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3" name="Freeform 470"/>
                  <p:cNvSpPr>
                    <a:spLocks noChangeArrowheads="1"/>
                  </p:cNvSpPr>
                  <p:nvPr/>
                </p:nvSpPr>
                <p:spPr bwMode="auto">
                  <a:xfrm rot="20519637" flipH="1">
                    <a:off x="0" y="401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7" name="Group 471"/>
                <p:cNvGrpSpPr>
                  <a:grpSpLocks/>
                </p:cNvGrpSpPr>
                <p:nvPr/>
              </p:nvGrpSpPr>
              <p:grpSpPr bwMode="auto">
                <a:xfrm>
                  <a:off x="38" y="613"/>
                  <a:ext cx="918" cy="257"/>
                  <a:chOff x="0" y="0"/>
                  <a:chExt cx="2342" cy="657"/>
                </a:xfrm>
              </p:grpSpPr>
              <p:sp>
                <p:nvSpPr>
                  <p:cNvPr id="3190" name="Freeform 472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797" y="0"/>
                    <a:ext cx="154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1" name="Freeform 473"/>
                  <p:cNvSpPr>
                    <a:spLocks noChangeArrowheads="1"/>
                  </p:cNvSpPr>
                  <p:nvPr/>
                </p:nvSpPr>
                <p:spPr bwMode="auto">
                  <a:xfrm rot="21136207" flipH="1">
                    <a:off x="0" y="168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8" name="Group 474"/>
                <p:cNvGrpSpPr>
                  <a:grpSpLocks/>
                </p:cNvGrpSpPr>
                <p:nvPr/>
              </p:nvGrpSpPr>
              <p:grpSpPr bwMode="auto">
                <a:xfrm>
                  <a:off x="103" y="556"/>
                  <a:ext cx="843" cy="134"/>
                  <a:chOff x="0" y="0"/>
                  <a:chExt cx="2150" cy="343"/>
                </a:xfrm>
              </p:grpSpPr>
              <p:sp>
                <p:nvSpPr>
                  <p:cNvPr id="3188" name="Freeform 475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746" y="20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9" name="Freeform 476"/>
                  <p:cNvSpPr>
                    <a:spLocks noChangeArrowheads="1"/>
                  </p:cNvSpPr>
                  <p:nvPr/>
                </p:nvSpPr>
                <p:spPr bwMode="auto">
                  <a:xfrm rot="84181" flipH="1">
                    <a:off x="0" y="0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9" name="Group 477"/>
                <p:cNvGrpSpPr>
                  <a:grpSpLocks/>
                </p:cNvGrpSpPr>
                <p:nvPr/>
              </p:nvGrpSpPr>
              <p:grpSpPr bwMode="auto">
                <a:xfrm>
                  <a:off x="227" y="418"/>
                  <a:ext cx="737" cy="167"/>
                  <a:chOff x="0" y="0"/>
                  <a:chExt cx="1879" cy="427"/>
                </a:xfrm>
              </p:grpSpPr>
              <p:sp>
                <p:nvSpPr>
                  <p:cNvPr id="3186" name="Freeform 478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646" y="21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7" name="Freeform 479"/>
                  <p:cNvSpPr>
                    <a:spLocks noChangeArrowheads="1"/>
                  </p:cNvSpPr>
                  <p:nvPr/>
                </p:nvSpPr>
                <p:spPr bwMode="auto">
                  <a:xfrm rot="802577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0" name="Group 480"/>
                <p:cNvGrpSpPr>
                  <a:grpSpLocks/>
                </p:cNvGrpSpPr>
                <p:nvPr/>
              </p:nvGrpSpPr>
              <p:grpSpPr bwMode="auto">
                <a:xfrm>
                  <a:off x="271" y="341"/>
                  <a:ext cx="725" cy="218"/>
                  <a:chOff x="0" y="0"/>
                  <a:chExt cx="1850" cy="554"/>
                </a:xfrm>
              </p:grpSpPr>
              <p:sp>
                <p:nvSpPr>
                  <p:cNvPr id="3184" name="Freeform 481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617" y="33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5" name="Freeform 482"/>
                  <p:cNvSpPr>
                    <a:spLocks noChangeArrowheads="1"/>
                  </p:cNvSpPr>
                  <p:nvPr/>
                </p:nvSpPr>
                <p:spPr bwMode="auto">
                  <a:xfrm rot="1277472" flipH="1">
                    <a:off x="0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1" name="Group 483"/>
                <p:cNvGrpSpPr>
                  <a:grpSpLocks/>
                </p:cNvGrpSpPr>
                <p:nvPr/>
              </p:nvGrpSpPr>
              <p:grpSpPr bwMode="auto">
                <a:xfrm>
                  <a:off x="357" y="231"/>
                  <a:ext cx="693" cy="291"/>
                  <a:chOff x="0" y="0"/>
                  <a:chExt cx="693" cy="291"/>
                </a:xfrm>
              </p:grpSpPr>
              <p:sp>
                <p:nvSpPr>
                  <p:cNvPr id="3182" name="Freeform 484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209" y="207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3" name="Freeform 485"/>
                  <p:cNvSpPr>
                    <a:spLocks noChangeArrowheads="1"/>
                  </p:cNvSpPr>
                  <p:nvPr/>
                </p:nvSpPr>
                <p:spPr bwMode="auto">
                  <a:xfrm rot="2028409" flipH="1">
                    <a:off x="0" y="0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2" name="Group 486"/>
                <p:cNvGrpSpPr>
                  <a:grpSpLocks/>
                </p:cNvGrpSpPr>
                <p:nvPr/>
              </p:nvGrpSpPr>
              <p:grpSpPr bwMode="auto">
                <a:xfrm>
                  <a:off x="439" y="118"/>
                  <a:ext cx="664" cy="349"/>
                  <a:chOff x="0" y="0"/>
                  <a:chExt cx="664" cy="349"/>
                </a:xfrm>
              </p:grpSpPr>
              <p:sp>
                <p:nvSpPr>
                  <p:cNvPr id="3180" name="Freeform 487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173" y="265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1" name="Freeform 488"/>
                  <p:cNvSpPr>
                    <a:spLocks noChangeArrowheads="1"/>
                  </p:cNvSpPr>
                  <p:nvPr/>
                </p:nvSpPr>
                <p:spPr bwMode="auto">
                  <a:xfrm rot="2664424" flipH="1">
                    <a:off x="0" y="0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3" name="Group 489"/>
                <p:cNvGrpSpPr>
                  <a:grpSpLocks/>
                </p:cNvGrpSpPr>
                <p:nvPr/>
              </p:nvGrpSpPr>
              <p:grpSpPr bwMode="auto">
                <a:xfrm>
                  <a:off x="669" y="30"/>
                  <a:ext cx="305" cy="593"/>
                  <a:chOff x="0" y="0"/>
                  <a:chExt cx="778" cy="1512"/>
                </a:xfrm>
              </p:grpSpPr>
              <p:sp>
                <p:nvSpPr>
                  <p:cNvPr id="3178" name="Freeform 490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119" y="852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9" name="Freeform 491"/>
                  <p:cNvSpPr>
                    <a:spLocks noChangeArrowheads="1"/>
                  </p:cNvSpPr>
                  <p:nvPr/>
                </p:nvSpPr>
                <p:spPr bwMode="auto">
                  <a:xfrm rot="3473776" flipH="1">
                    <a:off x="-127" y="127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4" name="Group 492"/>
                <p:cNvGrpSpPr>
                  <a:grpSpLocks/>
                </p:cNvGrpSpPr>
                <p:nvPr/>
              </p:nvGrpSpPr>
              <p:grpSpPr bwMode="auto">
                <a:xfrm>
                  <a:off x="788" y="0"/>
                  <a:ext cx="248" cy="601"/>
                  <a:chOff x="0" y="0"/>
                  <a:chExt cx="634" cy="1534"/>
                </a:xfrm>
              </p:grpSpPr>
              <p:sp>
                <p:nvSpPr>
                  <p:cNvPr id="3176" name="Freeform 493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6" y="89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7" name="Freeform 494"/>
                  <p:cNvSpPr>
                    <a:spLocks noChangeArrowheads="1"/>
                  </p:cNvSpPr>
                  <p:nvPr/>
                </p:nvSpPr>
                <p:spPr bwMode="auto">
                  <a:xfrm rot="4126479" flipH="1">
                    <a:off x="-116" y="116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5" name="Group 495"/>
                <p:cNvGrpSpPr>
                  <a:grpSpLocks/>
                </p:cNvGrpSpPr>
                <p:nvPr/>
              </p:nvGrpSpPr>
              <p:grpSpPr bwMode="auto">
                <a:xfrm>
                  <a:off x="1136" y="252"/>
                  <a:ext cx="723" cy="222"/>
                  <a:chOff x="0" y="0"/>
                  <a:chExt cx="1845" cy="566"/>
                </a:xfrm>
              </p:grpSpPr>
              <p:sp>
                <p:nvSpPr>
                  <p:cNvPr id="3174" name="Freeform 496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0" y="351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5" name="Freeform 497"/>
                  <p:cNvSpPr>
                    <a:spLocks noChangeArrowheads="1"/>
                  </p:cNvSpPr>
                  <p:nvPr/>
                </p:nvSpPr>
                <p:spPr bwMode="auto">
                  <a:xfrm rot="-1325435">
                    <a:off x="1183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6" name="Group 498"/>
                <p:cNvGrpSpPr>
                  <a:grpSpLocks/>
                </p:cNvGrpSpPr>
                <p:nvPr/>
              </p:nvGrpSpPr>
              <p:grpSpPr bwMode="auto">
                <a:xfrm>
                  <a:off x="1081" y="163"/>
                  <a:ext cx="699" cy="282"/>
                  <a:chOff x="0" y="0"/>
                  <a:chExt cx="1781" cy="717"/>
                </a:xfrm>
              </p:grpSpPr>
              <p:sp>
                <p:nvSpPr>
                  <p:cNvPr id="3172" name="Freeform 499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0" y="502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3" name="Freeform 500"/>
                  <p:cNvSpPr>
                    <a:spLocks noChangeArrowheads="1"/>
                  </p:cNvSpPr>
                  <p:nvPr/>
                </p:nvSpPr>
                <p:spPr bwMode="auto">
                  <a:xfrm rot="-1921064">
                    <a:off x="1119" y="0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37" name="Freeform 501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51" y="370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38" name="Freeform 502"/>
                <p:cNvSpPr>
                  <a:spLocks noChangeArrowheads="1"/>
                </p:cNvSpPr>
                <p:nvPr/>
              </p:nvSpPr>
              <p:spPr bwMode="auto">
                <a:xfrm rot="4578754" flipH="1">
                  <a:off x="862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39" name="Group 503"/>
                <p:cNvGrpSpPr>
                  <a:grpSpLocks/>
                </p:cNvGrpSpPr>
                <p:nvPr/>
              </p:nvGrpSpPr>
              <p:grpSpPr bwMode="auto">
                <a:xfrm>
                  <a:off x="1127" y="5"/>
                  <a:ext cx="251" cy="596"/>
                  <a:chOff x="0" y="0"/>
                  <a:chExt cx="640" cy="1520"/>
                </a:xfrm>
              </p:grpSpPr>
              <p:sp>
                <p:nvSpPr>
                  <p:cNvPr id="3170" name="Freeform 504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-439" y="897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1" name="Freeform 505"/>
                  <p:cNvSpPr>
                    <a:spLocks noChangeArrowheads="1"/>
                  </p:cNvSpPr>
                  <p:nvPr/>
                </p:nvSpPr>
                <p:spPr bwMode="auto">
                  <a:xfrm rot="-3857754">
                    <a:off x="209" y="138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0" name="Group 506"/>
                <p:cNvGrpSpPr>
                  <a:grpSpLocks/>
                </p:cNvGrpSpPr>
                <p:nvPr/>
              </p:nvGrpSpPr>
              <p:grpSpPr bwMode="auto">
                <a:xfrm>
                  <a:off x="1180" y="53"/>
                  <a:ext cx="398" cy="574"/>
                  <a:chOff x="0" y="0"/>
                  <a:chExt cx="1017" cy="1464"/>
                </a:xfrm>
              </p:grpSpPr>
              <p:sp>
                <p:nvSpPr>
                  <p:cNvPr id="3168" name="Freeform 507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-443" y="750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9" name="Freeform 508"/>
                  <p:cNvSpPr>
                    <a:spLocks noChangeArrowheads="1"/>
                  </p:cNvSpPr>
                  <p:nvPr/>
                </p:nvSpPr>
                <p:spPr bwMode="auto">
                  <a:xfrm rot="-2777260">
                    <a:off x="494" y="96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1" name="Group 509"/>
                <p:cNvGrpSpPr>
                  <a:grpSpLocks/>
                </p:cNvGrpSpPr>
                <p:nvPr/>
              </p:nvGrpSpPr>
              <p:grpSpPr bwMode="auto">
                <a:xfrm>
                  <a:off x="1100" y="2"/>
                  <a:ext cx="95" cy="567"/>
                  <a:chOff x="0" y="0"/>
                  <a:chExt cx="243" cy="1448"/>
                </a:xfrm>
              </p:grpSpPr>
              <p:sp>
                <p:nvSpPr>
                  <p:cNvPr id="3166" name="Freeform 510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434" y="928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7" name="Freeform 511"/>
                  <p:cNvSpPr>
                    <a:spLocks noChangeArrowheads="1"/>
                  </p:cNvSpPr>
                  <p:nvPr/>
                </p:nvSpPr>
                <p:spPr bwMode="auto">
                  <a:xfrm rot="-4903748">
                    <a:off x="-80" y="186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2" name="Group 512"/>
                <p:cNvGrpSpPr>
                  <a:grpSpLocks/>
                </p:cNvGrpSpPr>
                <p:nvPr/>
              </p:nvGrpSpPr>
              <p:grpSpPr bwMode="auto">
                <a:xfrm>
                  <a:off x="399" y="683"/>
                  <a:ext cx="425" cy="960"/>
                  <a:chOff x="0" y="0"/>
                  <a:chExt cx="1085" cy="2450"/>
                </a:xfrm>
              </p:grpSpPr>
              <p:sp>
                <p:nvSpPr>
                  <p:cNvPr id="3164" name="Freeform 513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67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5" name="Freeform 514"/>
                  <p:cNvSpPr>
                    <a:spLocks noChangeArrowheads="1"/>
                  </p:cNvSpPr>
                  <p:nvPr/>
                </p:nvSpPr>
                <p:spPr bwMode="auto">
                  <a:xfrm rot="18335692" flipH="1">
                    <a:off x="-218" y="1741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3" name="Group 515"/>
                <p:cNvGrpSpPr>
                  <a:grpSpLocks/>
                </p:cNvGrpSpPr>
                <p:nvPr/>
              </p:nvGrpSpPr>
              <p:grpSpPr bwMode="auto">
                <a:xfrm>
                  <a:off x="600" y="748"/>
                  <a:ext cx="300" cy="930"/>
                  <a:chOff x="0" y="0"/>
                  <a:chExt cx="766" cy="2373"/>
                </a:xfrm>
              </p:grpSpPr>
              <p:sp>
                <p:nvSpPr>
                  <p:cNvPr id="3162" name="Freeform 516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8" y="642"/>
                    <a:ext cx="1595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3" name="Freeform 517"/>
                  <p:cNvSpPr>
                    <a:spLocks noChangeArrowheads="1"/>
                  </p:cNvSpPr>
                  <p:nvPr/>
                </p:nvSpPr>
                <p:spPr bwMode="auto">
                  <a:xfrm rot="17542885" flipH="1">
                    <a:off x="-183" y="1700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1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4" name="Group 518"/>
                <p:cNvGrpSpPr>
                  <a:grpSpLocks/>
                </p:cNvGrpSpPr>
                <p:nvPr/>
              </p:nvGrpSpPr>
              <p:grpSpPr bwMode="auto">
                <a:xfrm rot="88588">
                  <a:off x="808" y="769"/>
                  <a:ext cx="180" cy="913"/>
                  <a:chOff x="0" y="0"/>
                  <a:chExt cx="492" cy="2604"/>
                </a:xfrm>
              </p:grpSpPr>
              <p:sp>
                <p:nvSpPr>
                  <p:cNvPr id="3160" name="Freeform 519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516" y="70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1" name="Freeform 520"/>
                  <p:cNvSpPr>
                    <a:spLocks noChangeArrowheads="1"/>
                  </p:cNvSpPr>
                  <p:nvPr/>
                </p:nvSpPr>
                <p:spPr bwMode="auto">
                  <a:xfrm rot="16782062" flipH="1">
                    <a:off x="-222" y="1906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5" name="Group 521"/>
                <p:cNvGrpSpPr>
                  <a:grpSpLocks/>
                </p:cNvGrpSpPr>
                <p:nvPr/>
              </p:nvGrpSpPr>
              <p:grpSpPr bwMode="auto">
                <a:xfrm>
                  <a:off x="1336" y="662"/>
                  <a:ext cx="442" cy="951"/>
                  <a:chOff x="0" y="0"/>
                  <a:chExt cx="1125" cy="2426"/>
                </a:xfrm>
              </p:grpSpPr>
              <p:sp>
                <p:nvSpPr>
                  <p:cNvPr id="3158" name="Freeform 522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-706" y="70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9" name="Freeform 523"/>
                  <p:cNvSpPr>
                    <a:spLocks noChangeArrowheads="1"/>
                  </p:cNvSpPr>
                  <p:nvPr/>
                </p:nvSpPr>
                <p:spPr bwMode="auto">
                  <a:xfrm rot="3144576">
                    <a:off x="415" y="1717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6" name="Group 524"/>
                <p:cNvGrpSpPr>
                  <a:grpSpLocks/>
                </p:cNvGrpSpPr>
                <p:nvPr/>
              </p:nvGrpSpPr>
              <p:grpSpPr bwMode="auto">
                <a:xfrm>
                  <a:off x="1276" y="721"/>
                  <a:ext cx="347" cy="951"/>
                  <a:chOff x="0" y="0"/>
                  <a:chExt cx="883" cy="2426"/>
                </a:xfrm>
              </p:grpSpPr>
              <p:sp>
                <p:nvSpPr>
                  <p:cNvPr id="3156" name="Freeform 525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-675" y="673"/>
                    <a:ext cx="1650" cy="29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1 h 504"/>
                      <a:gd name="T4" fmla="*/ 1 w 2736"/>
                      <a:gd name="T5" fmla="*/ 1 h 504"/>
                      <a:gd name="T6" fmla="*/ 1 w 2736"/>
                      <a:gd name="T7" fmla="*/ 1 h 504"/>
                      <a:gd name="T8" fmla="*/ 1 w 2736"/>
                      <a:gd name="T9" fmla="*/ 1 h 504"/>
                      <a:gd name="T10" fmla="*/ 1 w 2736"/>
                      <a:gd name="T11" fmla="*/ 1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7" name="Freeform 526"/>
                  <p:cNvSpPr>
                    <a:spLocks noChangeArrowheads="1"/>
                  </p:cNvSpPr>
                  <p:nvPr/>
                </p:nvSpPr>
                <p:spPr bwMode="auto">
                  <a:xfrm rot="3745735">
                    <a:off x="204" y="1747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1 w 1769"/>
                      <a:gd name="T5" fmla="*/ 1 h 791"/>
                      <a:gd name="T6" fmla="*/ 1 w 1769"/>
                      <a:gd name="T7" fmla="*/ 1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7" name="Group 527"/>
                <p:cNvGrpSpPr>
                  <a:grpSpLocks/>
                </p:cNvGrpSpPr>
                <p:nvPr/>
              </p:nvGrpSpPr>
              <p:grpSpPr bwMode="auto">
                <a:xfrm>
                  <a:off x="1208" y="767"/>
                  <a:ext cx="243" cy="935"/>
                  <a:chOff x="0" y="0"/>
                  <a:chExt cx="619" cy="2386"/>
                </a:xfrm>
              </p:grpSpPr>
              <p:sp>
                <p:nvSpPr>
                  <p:cNvPr id="3154" name="Freeform 528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678" y="678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5" name="Freeform 529"/>
                  <p:cNvSpPr>
                    <a:spLocks noChangeArrowheads="1"/>
                  </p:cNvSpPr>
                  <p:nvPr/>
                </p:nvSpPr>
                <p:spPr bwMode="auto">
                  <a:xfrm rot="4286818">
                    <a:off x="-4" y="1762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8" name="Group 530"/>
                <p:cNvGrpSpPr>
                  <a:grpSpLocks/>
                </p:cNvGrpSpPr>
                <p:nvPr/>
              </p:nvGrpSpPr>
              <p:grpSpPr bwMode="auto">
                <a:xfrm>
                  <a:off x="1134" y="813"/>
                  <a:ext cx="159" cy="870"/>
                  <a:chOff x="0" y="0"/>
                  <a:chExt cx="405" cy="2219"/>
                </a:xfrm>
              </p:grpSpPr>
              <p:sp>
                <p:nvSpPr>
                  <p:cNvPr id="3152" name="Freeform 531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613" y="613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3" name="Freeform 532"/>
                  <p:cNvSpPr>
                    <a:spLocks noChangeArrowheads="1"/>
                  </p:cNvSpPr>
                  <p:nvPr/>
                </p:nvSpPr>
                <p:spPr bwMode="auto">
                  <a:xfrm rot="4898956">
                    <a:off x="-183" y="1631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9" name="Group 533"/>
                <p:cNvGrpSpPr>
                  <a:grpSpLocks/>
                </p:cNvGrpSpPr>
                <p:nvPr/>
              </p:nvGrpSpPr>
              <p:grpSpPr bwMode="auto">
                <a:xfrm>
                  <a:off x="930" y="826"/>
                  <a:ext cx="167" cy="857"/>
                  <a:chOff x="0" y="0"/>
                  <a:chExt cx="426" cy="2185"/>
                </a:xfrm>
              </p:grpSpPr>
              <p:sp>
                <p:nvSpPr>
                  <p:cNvPr id="3150" name="Freeform 534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387" y="625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1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1" name="Freeform 535"/>
                  <p:cNvSpPr>
                    <a:spLocks noChangeArrowheads="1"/>
                  </p:cNvSpPr>
                  <p:nvPr/>
                </p:nvSpPr>
                <p:spPr bwMode="auto">
                  <a:xfrm rot="5755659">
                    <a:off x="-238" y="1650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94" name="Freeform 536"/>
              <p:cNvSpPr>
                <a:spLocks/>
              </p:cNvSpPr>
              <p:nvPr/>
            </p:nvSpPr>
            <p:spPr bwMode="auto">
              <a:xfrm flipH="1">
                <a:off x="758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5" name="Arc 537"/>
              <p:cNvSpPr>
                <a:spLocks/>
              </p:cNvSpPr>
              <p:nvPr/>
            </p:nvSpPr>
            <p:spPr bwMode="auto">
              <a:xfrm flipH="1">
                <a:off x="413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6" name="Arc 538"/>
              <p:cNvSpPr>
                <a:spLocks/>
              </p:cNvSpPr>
              <p:nvPr/>
            </p:nvSpPr>
            <p:spPr bwMode="auto">
              <a:xfrm flipV="1">
                <a:off x="1163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7" name="Arc 539"/>
              <p:cNvSpPr>
                <a:spLocks/>
              </p:cNvSpPr>
              <p:nvPr/>
            </p:nvSpPr>
            <p:spPr bwMode="auto">
              <a:xfrm flipH="1">
                <a:off x="497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8" name="Arc 540"/>
              <p:cNvSpPr>
                <a:spLocks/>
              </p:cNvSpPr>
              <p:nvPr/>
            </p:nvSpPr>
            <p:spPr bwMode="auto">
              <a:xfrm flipH="1">
                <a:off x="152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99" name="Arc 541"/>
              <p:cNvSpPr>
                <a:spLocks/>
              </p:cNvSpPr>
              <p:nvPr/>
            </p:nvSpPr>
            <p:spPr bwMode="auto">
              <a:xfrm flipH="1">
                <a:off x="82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0" name="Arc 542"/>
              <p:cNvSpPr>
                <a:spLocks/>
              </p:cNvSpPr>
              <p:nvPr/>
            </p:nvSpPr>
            <p:spPr bwMode="auto">
              <a:xfrm>
                <a:off x="1114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1" name="Arc 543"/>
              <p:cNvSpPr>
                <a:spLocks/>
              </p:cNvSpPr>
              <p:nvPr/>
            </p:nvSpPr>
            <p:spPr bwMode="auto">
              <a:xfrm>
                <a:off x="1153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2" name="Arc 544"/>
              <p:cNvSpPr>
                <a:spLocks/>
              </p:cNvSpPr>
              <p:nvPr/>
            </p:nvSpPr>
            <p:spPr bwMode="auto">
              <a:xfrm>
                <a:off x="1188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3" name="Freeform 545"/>
              <p:cNvSpPr>
                <a:spLocks/>
              </p:cNvSpPr>
              <p:nvPr/>
            </p:nvSpPr>
            <p:spPr bwMode="auto">
              <a:xfrm>
                <a:off x="1295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4" name="Freeform 546"/>
              <p:cNvSpPr>
                <a:spLocks/>
              </p:cNvSpPr>
              <p:nvPr/>
            </p:nvSpPr>
            <p:spPr bwMode="auto">
              <a:xfrm rot="19660755" flipV="1">
                <a:off x="999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5" name="Arc 547"/>
              <p:cNvSpPr>
                <a:spLocks/>
              </p:cNvSpPr>
              <p:nvPr/>
            </p:nvSpPr>
            <p:spPr bwMode="auto">
              <a:xfrm flipH="1">
                <a:off x="29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6" name="Arc 548"/>
              <p:cNvSpPr>
                <a:spLocks/>
              </p:cNvSpPr>
              <p:nvPr/>
            </p:nvSpPr>
            <p:spPr bwMode="auto">
              <a:xfrm flipH="1">
                <a:off x="310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7" name="Arc 549"/>
              <p:cNvSpPr>
                <a:spLocks/>
              </p:cNvSpPr>
              <p:nvPr/>
            </p:nvSpPr>
            <p:spPr bwMode="auto">
              <a:xfrm>
                <a:off x="1084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8" name="Freeform 550"/>
              <p:cNvSpPr>
                <a:spLocks/>
              </p:cNvSpPr>
              <p:nvPr/>
            </p:nvSpPr>
            <p:spPr bwMode="auto">
              <a:xfrm flipH="1">
                <a:off x="192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09" name="Freeform 551"/>
              <p:cNvSpPr>
                <a:spLocks/>
              </p:cNvSpPr>
              <p:nvPr/>
            </p:nvSpPr>
            <p:spPr bwMode="auto">
              <a:xfrm flipH="1">
                <a:off x="392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0" name="Freeform 552"/>
              <p:cNvSpPr>
                <a:spLocks/>
              </p:cNvSpPr>
              <p:nvPr/>
            </p:nvSpPr>
            <p:spPr bwMode="auto">
              <a:xfrm flipH="1">
                <a:off x="706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1" name="Freeform 553"/>
              <p:cNvSpPr>
                <a:spLocks/>
              </p:cNvSpPr>
              <p:nvPr/>
            </p:nvSpPr>
            <p:spPr bwMode="auto">
              <a:xfrm>
                <a:off x="1726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2" name="Freeform 554"/>
              <p:cNvSpPr>
                <a:spLocks/>
              </p:cNvSpPr>
              <p:nvPr/>
            </p:nvSpPr>
            <p:spPr bwMode="auto">
              <a:xfrm>
                <a:off x="1521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2 w 776"/>
                  <a:gd name="T5" fmla="*/ 0 h 2368"/>
                  <a:gd name="T6" fmla="*/ 2 w 776"/>
                  <a:gd name="T7" fmla="*/ 0 h 2368"/>
                  <a:gd name="T8" fmla="*/ 2 w 776"/>
                  <a:gd name="T9" fmla="*/ 0 h 2368"/>
                  <a:gd name="T10" fmla="*/ 2 w 776"/>
                  <a:gd name="T11" fmla="*/ 0 h 2368"/>
                  <a:gd name="T12" fmla="*/ 2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3 w 776"/>
                  <a:gd name="T23" fmla="*/ 0 h 2368"/>
                  <a:gd name="T24" fmla="*/ 3 w 776"/>
                  <a:gd name="T25" fmla="*/ 0 h 2368"/>
                  <a:gd name="T26" fmla="*/ 3 w 776"/>
                  <a:gd name="T27" fmla="*/ 0 h 2368"/>
                  <a:gd name="T28" fmla="*/ 3 w 776"/>
                  <a:gd name="T29" fmla="*/ 0 h 2368"/>
                  <a:gd name="T30" fmla="*/ 4 w 776"/>
                  <a:gd name="T31" fmla="*/ 0 h 2368"/>
                  <a:gd name="T32" fmla="*/ 3 w 776"/>
                  <a:gd name="T33" fmla="*/ 0 h 2368"/>
                  <a:gd name="T34" fmla="*/ 4 w 776"/>
                  <a:gd name="T35" fmla="*/ 0 h 2368"/>
                  <a:gd name="T36" fmla="*/ 3 w 776"/>
                  <a:gd name="T37" fmla="*/ 0 h 2368"/>
                  <a:gd name="T38" fmla="*/ 4 w 776"/>
                  <a:gd name="T39" fmla="*/ 0 h 2368"/>
                  <a:gd name="T40" fmla="*/ 4 w 776"/>
                  <a:gd name="T41" fmla="*/ 0 h 2368"/>
                  <a:gd name="T42" fmla="*/ 4 w 776"/>
                  <a:gd name="T43" fmla="*/ 0 h 2368"/>
                  <a:gd name="T44" fmla="*/ 4 w 776"/>
                  <a:gd name="T45" fmla="*/ 0 h 2368"/>
                  <a:gd name="T46" fmla="*/ 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3" name="Freeform 555"/>
              <p:cNvSpPr>
                <a:spLocks/>
              </p:cNvSpPr>
              <p:nvPr/>
            </p:nvSpPr>
            <p:spPr bwMode="auto">
              <a:xfrm>
                <a:off x="1543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4" name="Freeform 556"/>
              <p:cNvSpPr>
                <a:spLocks/>
              </p:cNvSpPr>
              <p:nvPr/>
            </p:nvSpPr>
            <p:spPr bwMode="auto">
              <a:xfrm rot="-1346631">
                <a:off x="1286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15" name="Freeform 557"/>
              <p:cNvSpPr>
                <a:spLocks/>
              </p:cNvSpPr>
              <p:nvPr/>
            </p:nvSpPr>
            <p:spPr bwMode="auto">
              <a:xfrm rot="1346631" flipH="1">
                <a:off x="668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207" name="Text Box 559"/>
          <p:cNvSpPr txBox="1">
            <a:spLocks noChangeArrowheads="1"/>
          </p:cNvSpPr>
          <p:nvPr/>
        </p:nvSpPr>
        <p:spPr bwMode="auto">
          <a:xfrm>
            <a:off x="1933259" y="584465"/>
            <a:ext cx="5314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8214" name="Nhac Beat bai hat Bong hong tang co MP3 cuc dinh (1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7" name="TextBox 566"/>
          <p:cNvSpPr txBox="1"/>
          <p:nvPr/>
        </p:nvSpPr>
        <p:spPr>
          <a:xfrm>
            <a:off x="886011" y="960491"/>
            <a:ext cx="73719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BIẾT VÀ PHÒNG TRÁNH CÁC VẬT DỤNG GÂY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4" name="Picture 558" descr="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7049">
            <a:off x="7799259" y="283994"/>
            <a:ext cx="7429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096335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audio>
              <p:cMediaNode>
                <p:cTn id="2" repeatCount="indefinite" fill="hold" display="0" nodeType="clickEffect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0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2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825" y="2019300"/>
            <a:ext cx="3352800" cy="5990114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838200" y="796497"/>
            <a:ext cx="3505200" cy="21336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1575" y="1447800"/>
            <a:ext cx="2895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BẠN ĐÃ SẴN SÀNG CHƯA ??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9250" l="540" r="97662">
                        <a14:foregroundMark x1="78237" y1="15000" x2="78237" y2="15000"/>
                        <a14:foregroundMark x1="83453" y1="11000" x2="83453" y2="1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007352"/>
            <a:ext cx="1981200" cy="2850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131018">
            <a:off x="7545710" y="4646572"/>
            <a:ext cx="1450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BẮT ĐẦU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loud 8"/>
          <p:cNvSpPr/>
          <p:nvPr/>
        </p:nvSpPr>
        <p:spPr>
          <a:xfrm>
            <a:off x="0" y="228600"/>
            <a:ext cx="5334000" cy="35814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93760" y="799909"/>
            <a:ext cx="40385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Muốn giải cứu được Nobita các bạn phải vượt qua 2 vòng thi . Phải vượt qua  hết tất  cả các thử thách ở mỗi vòng thì các bạn mới giải cứu được Nobita nhé !!</a:t>
            </a:r>
            <a:endParaRPr lang="en-US" sz="2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50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-3.284E-6 L 0.5 -3.284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5544785"/>
            <a:ext cx="3110962" cy="3905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28" l="2837" r="9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676">
            <a:off x="97957" y="4756888"/>
            <a:ext cx="1157224" cy="1575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669" y="4953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7" b="100000" l="3111" r="100000">
                        <a14:foregroundMark x1="30222" y1="25105" x2="30222" y2="25105"/>
                        <a14:foregroundMark x1="44667" y1="21757" x2="44667" y2="21757"/>
                        <a14:foregroundMark x1="28000" y1="26360" x2="45333" y2="21757"/>
                        <a14:foregroundMark x1="48444" y1="48745" x2="48444" y2="48745"/>
                        <a14:foregroundMark x1="37333" y1="51255" x2="37333" y2="51255"/>
                        <a14:foregroundMark x1="25333" y1="85565" x2="25333" y2="85565"/>
                        <a14:foregroundMark x1="30222" y1="85146" x2="30222" y2="85146"/>
                        <a14:foregroundMark x1="25333" y1="86192" x2="37556" y2="85146"/>
                        <a14:foregroundMark x1="52889" y1="90377" x2="52889" y2="90377"/>
                        <a14:foregroundMark x1="64000" y1="81590" x2="64000" y2="81590"/>
                        <a14:foregroundMark x1="59556" y1="83473" x2="66222" y2="78452"/>
                        <a14:foregroundMark x1="65778" y1="97699" x2="65778" y2="97699"/>
                        <a14:foregroundMark x1="56889" y1="96234" x2="56889" y2="96234"/>
                        <a14:foregroundMark x1="43820" y1="29260" x2="43820" y2="29260"/>
                        <a14:foregroundMark x1="33427" y1="25723" x2="33427" y2="25723"/>
                        <a14:foregroundMark x1="25281" y1="27653" x2="45506" y2="22830"/>
                        <a14:foregroundMark x1="48596" y1="22830" x2="48596" y2="22830"/>
                        <a14:foregroundMark x1="47753" y1="21222" x2="47753" y2="21222"/>
                        <a14:foregroundMark x1="44663" y1="16399" x2="44663" y2="16399"/>
                        <a14:foregroundMark x1="42135" y1="16399" x2="28652" y2="19293"/>
                        <a14:foregroundMark x1="27809" y1="19293" x2="27809" y2="19293"/>
                        <a14:foregroundMark x1="27809" y1="21222" x2="28652" y2="23794"/>
                        <a14:foregroundMark x1="28652" y1="23794" x2="28652" y2="23794"/>
                        <a14:foregroundMark x1="28652" y1="23794" x2="28652" y2="23794"/>
                        <a14:foregroundMark x1="29494" y1="24759" x2="29494" y2="24759"/>
                        <a14:foregroundMark x1="29494" y1="24759" x2="29494" y2="24759"/>
                        <a14:foregroundMark x1="30899" y1="24759" x2="30899" y2="24759"/>
                        <a14:foregroundMark x1="31742" y1="26688" x2="31742" y2="26688"/>
                        <a14:foregroundMark x1="31742" y1="26688" x2="31742" y2="26688"/>
                        <a14:foregroundMark x1="32584" y1="28296" x2="32584" y2="28296"/>
                        <a14:foregroundMark x1="32584" y1="30225" x2="32584" y2="30225"/>
                        <a14:foregroundMark x1="35674" y1="80707" x2="35674" y2="80707"/>
                        <a14:foregroundMark x1="35674" y1="80707" x2="35674" y2="80707"/>
                        <a14:foregroundMark x1="35112" y1="80707" x2="35112" y2="80707"/>
                        <a14:foregroundMark x1="24438" y1="76206" x2="24438" y2="76206"/>
                        <a14:foregroundMark x1="24438" y1="76206" x2="26966" y2="77170"/>
                        <a14:foregroundMark x1="26966" y1="77170" x2="39045" y2="78135"/>
                        <a14:foregroundMark x1="46348" y1="77170" x2="46348" y2="77170"/>
                        <a14:foregroundMark x1="54213" y1="75241" x2="62360" y2="78135"/>
                        <a14:foregroundMark x1="62360" y1="78135" x2="62360" y2="78135"/>
                        <a14:foregroundMark x1="62360" y1="78135" x2="62360" y2="78135"/>
                        <a14:foregroundMark x1="63202" y1="78135" x2="63202" y2="78135"/>
                        <a14:foregroundMark x1="63202" y1="65273" x2="52528" y2="52412"/>
                        <a14:foregroundMark x1="39045" y1="40514" x2="39045" y2="37621"/>
                        <a14:foregroundMark x1="50281" y1="18328" x2="50281" y2="18328"/>
                        <a14:foregroundMark x1="50281" y1="18328" x2="50281" y2="23794"/>
                        <a14:foregroundMark x1="50281" y1="23794" x2="50281" y2="29260"/>
                        <a14:foregroundMark x1="48596" y1="37621" x2="48596" y2="37621"/>
                        <a14:foregroundMark x1="48596" y1="38585" x2="48596" y2="38585"/>
                        <a14:foregroundMark x1="28652" y1="22830" x2="57584" y2="26688"/>
                        <a14:foregroundMark x1="37360" y1="19293" x2="23876" y2="23794"/>
                        <a14:foregroundMark x1="27809" y1="37621" x2="27809" y2="37621"/>
                        <a14:foregroundMark x1="34270" y1="32154" x2="38202" y2="34727"/>
                        <a14:foregroundMark x1="38202" y1="34727" x2="38202" y2="34727"/>
                        <a14:foregroundMark x1="46910" y1="34727" x2="51124" y2="40514"/>
                        <a14:foregroundMark x1="51124" y1="40514" x2="51124" y2="45981"/>
                        <a14:foregroundMark x1="50281" y1="46945" x2="47753" y2="62379"/>
                        <a14:foregroundMark x1="46348" y1="60450" x2="41292" y2="56913"/>
                        <a14:foregroundMark x1="30056" y1="50482" x2="30056" y2="50482"/>
                        <a14:foregroundMark x1="34270" y1="90032" x2="34270" y2="90032"/>
                        <a14:foregroundMark x1="34270" y1="89068" x2="34270" y2="89068"/>
                        <a14:foregroundMark x1="34270" y1="85531" x2="34270" y2="85531"/>
                        <a14:foregroundMark x1="34270" y1="85531" x2="34270" y2="85531"/>
                        <a14:foregroundMark x1="34270" y1="83601" x2="34270" y2="83601"/>
                        <a14:foregroundMark x1="35112" y1="83601" x2="35112" y2="83601"/>
                        <a14:foregroundMark x1="37360" y1="82637" x2="37360" y2="82637"/>
                        <a14:foregroundMark x1="39045" y1="81672" x2="39045" y2="81672"/>
                        <a14:foregroundMark x1="39045" y1="81672" x2="28652" y2="79743"/>
                        <a14:backgroundMark x1="58989" y1="65273" x2="58989" y2="6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5" y="381000"/>
            <a:ext cx="1478550" cy="129214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535697" y="655172"/>
            <a:ext cx="7046340" cy="5013388"/>
          </a:xfrm>
          <a:custGeom>
            <a:avLst/>
            <a:gdLst>
              <a:gd name="connsiteX0" fmla="*/ 70067 w 6916551"/>
              <a:gd name="connsiteY0" fmla="*/ 4854074 h 4854074"/>
              <a:gd name="connsiteX1" fmla="*/ 1150722 w 6916551"/>
              <a:gd name="connsiteY1" fmla="*/ 390404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190804 w 6916551"/>
              <a:gd name="connsiteY3" fmla="*/ 3215280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7015864"/>
              <a:gd name="connsiteY0" fmla="*/ 4854074 h 4854074"/>
              <a:gd name="connsiteX1" fmla="*/ 1257600 w 7015864"/>
              <a:gd name="connsiteY1" fmla="*/ 3524038 h 4854074"/>
              <a:gd name="connsiteX2" fmla="*/ 2837018 w 7015864"/>
              <a:gd name="connsiteY2" fmla="*/ 4806573 h 4854074"/>
              <a:gd name="connsiteX3" fmla="*/ 4190804 w 7015864"/>
              <a:gd name="connsiteY3" fmla="*/ 3215280 h 4854074"/>
              <a:gd name="connsiteX4" fmla="*/ 5497090 w 7015864"/>
              <a:gd name="connsiteY4" fmla="*/ 4830324 h 4854074"/>
              <a:gd name="connsiteX5" fmla="*/ 6791501 w 7015864"/>
              <a:gd name="connsiteY5" fmla="*/ 3250905 h 4854074"/>
              <a:gd name="connsiteX6" fmla="*/ 6874628 w 7015864"/>
              <a:gd name="connsiteY6" fmla="*/ 2265254 h 4854074"/>
              <a:gd name="connsiteX7" fmla="*/ 5342711 w 7015864"/>
              <a:gd name="connsiteY7" fmla="*/ 1528984 h 4854074"/>
              <a:gd name="connsiteX8" fmla="*/ 6470867 w 7015864"/>
              <a:gd name="connsiteY8" fmla="*/ 543332 h 4854074"/>
              <a:gd name="connsiteX9" fmla="*/ 4024550 w 7015864"/>
              <a:gd name="connsiteY9" fmla="*/ 20817 h 4854074"/>
              <a:gd name="connsiteX10" fmla="*/ 3133901 w 7015864"/>
              <a:gd name="connsiteY10" fmla="*/ 1232100 h 4854074"/>
              <a:gd name="connsiteX11" fmla="*/ 1376353 w 7015864"/>
              <a:gd name="connsiteY11" fmla="*/ 198947 h 4854074"/>
              <a:gd name="connsiteX12" fmla="*/ 794462 w 7015864"/>
              <a:gd name="connsiteY12" fmla="*/ 1493358 h 4854074"/>
              <a:gd name="connsiteX13" fmla="*/ 58192 w 7015864"/>
              <a:gd name="connsiteY13" fmla="*/ 210822 h 4854074"/>
              <a:gd name="connsiteX14" fmla="*/ 46316 w 7015864"/>
              <a:gd name="connsiteY14" fmla="*/ 234573 h 4854074"/>
              <a:gd name="connsiteX15" fmla="*/ 46316 w 7015864"/>
              <a:gd name="connsiteY15" fmla="*/ 175196 h 4854074"/>
              <a:gd name="connsiteX0" fmla="*/ 70067 w 7030593"/>
              <a:gd name="connsiteY0" fmla="*/ 4854074 h 4854074"/>
              <a:gd name="connsiteX1" fmla="*/ 1257600 w 7030593"/>
              <a:gd name="connsiteY1" fmla="*/ 3524038 h 4854074"/>
              <a:gd name="connsiteX2" fmla="*/ 2837018 w 7030593"/>
              <a:gd name="connsiteY2" fmla="*/ 4806573 h 4854074"/>
              <a:gd name="connsiteX3" fmla="*/ 4190804 w 7030593"/>
              <a:gd name="connsiteY3" fmla="*/ 3215280 h 4854074"/>
              <a:gd name="connsiteX4" fmla="*/ 5497090 w 7030593"/>
              <a:gd name="connsiteY4" fmla="*/ 4830324 h 4854074"/>
              <a:gd name="connsiteX5" fmla="*/ 6791501 w 7030593"/>
              <a:gd name="connsiteY5" fmla="*/ 3250905 h 4854074"/>
              <a:gd name="connsiteX6" fmla="*/ 6874628 w 7030593"/>
              <a:gd name="connsiteY6" fmla="*/ 2265254 h 4854074"/>
              <a:gd name="connsiteX7" fmla="*/ 5342711 w 7030593"/>
              <a:gd name="connsiteY7" fmla="*/ 1528984 h 4854074"/>
              <a:gd name="connsiteX8" fmla="*/ 6470867 w 7030593"/>
              <a:gd name="connsiteY8" fmla="*/ 543332 h 4854074"/>
              <a:gd name="connsiteX9" fmla="*/ 4024550 w 7030593"/>
              <a:gd name="connsiteY9" fmla="*/ 20817 h 4854074"/>
              <a:gd name="connsiteX10" fmla="*/ 3133901 w 7030593"/>
              <a:gd name="connsiteY10" fmla="*/ 1232100 h 4854074"/>
              <a:gd name="connsiteX11" fmla="*/ 1376353 w 7030593"/>
              <a:gd name="connsiteY11" fmla="*/ 198947 h 4854074"/>
              <a:gd name="connsiteX12" fmla="*/ 794462 w 7030593"/>
              <a:gd name="connsiteY12" fmla="*/ 1493358 h 4854074"/>
              <a:gd name="connsiteX13" fmla="*/ 58192 w 7030593"/>
              <a:gd name="connsiteY13" fmla="*/ 210822 h 4854074"/>
              <a:gd name="connsiteX14" fmla="*/ 46316 w 7030593"/>
              <a:gd name="connsiteY14" fmla="*/ 234573 h 4854074"/>
              <a:gd name="connsiteX15" fmla="*/ 46316 w 7030593"/>
              <a:gd name="connsiteY15" fmla="*/ 175196 h 4854074"/>
              <a:gd name="connsiteX0" fmla="*/ 70067 w 7046323"/>
              <a:gd name="connsiteY0" fmla="*/ 4854236 h 4854236"/>
              <a:gd name="connsiteX1" fmla="*/ 1257600 w 7046323"/>
              <a:gd name="connsiteY1" fmla="*/ 3524200 h 4854236"/>
              <a:gd name="connsiteX2" fmla="*/ 2837018 w 7046323"/>
              <a:gd name="connsiteY2" fmla="*/ 4806735 h 4854236"/>
              <a:gd name="connsiteX3" fmla="*/ 4190804 w 7046323"/>
              <a:gd name="connsiteY3" fmla="*/ 3215442 h 4854236"/>
              <a:gd name="connsiteX4" fmla="*/ 5497090 w 7046323"/>
              <a:gd name="connsiteY4" fmla="*/ 4830486 h 4854236"/>
              <a:gd name="connsiteX5" fmla="*/ 6791501 w 7046323"/>
              <a:gd name="connsiteY5" fmla="*/ 3251067 h 4854236"/>
              <a:gd name="connsiteX6" fmla="*/ 6874628 w 7046323"/>
              <a:gd name="connsiteY6" fmla="*/ 2265416 h 4854236"/>
              <a:gd name="connsiteX7" fmla="*/ 5117080 w 7046323"/>
              <a:gd name="connsiteY7" fmla="*/ 1552897 h 4854236"/>
              <a:gd name="connsiteX8" fmla="*/ 6470867 w 7046323"/>
              <a:gd name="connsiteY8" fmla="*/ 543494 h 4854236"/>
              <a:gd name="connsiteX9" fmla="*/ 4024550 w 7046323"/>
              <a:gd name="connsiteY9" fmla="*/ 20979 h 4854236"/>
              <a:gd name="connsiteX10" fmla="*/ 3133901 w 7046323"/>
              <a:gd name="connsiteY10" fmla="*/ 1232262 h 4854236"/>
              <a:gd name="connsiteX11" fmla="*/ 1376353 w 7046323"/>
              <a:gd name="connsiteY11" fmla="*/ 199109 h 4854236"/>
              <a:gd name="connsiteX12" fmla="*/ 794462 w 7046323"/>
              <a:gd name="connsiteY12" fmla="*/ 1493520 h 4854236"/>
              <a:gd name="connsiteX13" fmla="*/ 58192 w 7046323"/>
              <a:gd name="connsiteY13" fmla="*/ 210984 h 4854236"/>
              <a:gd name="connsiteX14" fmla="*/ 46316 w 7046323"/>
              <a:gd name="connsiteY14" fmla="*/ 234735 h 4854236"/>
              <a:gd name="connsiteX15" fmla="*/ 46316 w 7046323"/>
              <a:gd name="connsiteY15" fmla="*/ 175358 h 4854236"/>
              <a:gd name="connsiteX0" fmla="*/ 70067 w 7046323"/>
              <a:gd name="connsiteY0" fmla="*/ 5012529 h 5012529"/>
              <a:gd name="connsiteX1" fmla="*/ 1257600 w 7046323"/>
              <a:gd name="connsiteY1" fmla="*/ 3682493 h 5012529"/>
              <a:gd name="connsiteX2" fmla="*/ 2837018 w 7046323"/>
              <a:gd name="connsiteY2" fmla="*/ 4965028 h 5012529"/>
              <a:gd name="connsiteX3" fmla="*/ 4190804 w 7046323"/>
              <a:gd name="connsiteY3" fmla="*/ 3373735 h 5012529"/>
              <a:gd name="connsiteX4" fmla="*/ 5497090 w 7046323"/>
              <a:gd name="connsiteY4" fmla="*/ 4988779 h 5012529"/>
              <a:gd name="connsiteX5" fmla="*/ 6791501 w 7046323"/>
              <a:gd name="connsiteY5" fmla="*/ 3409360 h 5012529"/>
              <a:gd name="connsiteX6" fmla="*/ 6874628 w 7046323"/>
              <a:gd name="connsiteY6" fmla="*/ 2423709 h 5012529"/>
              <a:gd name="connsiteX7" fmla="*/ 5117080 w 7046323"/>
              <a:gd name="connsiteY7" fmla="*/ 1711190 h 5012529"/>
              <a:gd name="connsiteX8" fmla="*/ 5045828 w 7046323"/>
              <a:gd name="connsiteY8" fmla="*/ 167397 h 5012529"/>
              <a:gd name="connsiteX9" fmla="*/ 4024550 w 7046323"/>
              <a:gd name="connsiteY9" fmla="*/ 179272 h 5012529"/>
              <a:gd name="connsiteX10" fmla="*/ 3133901 w 7046323"/>
              <a:gd name="connsiteY10" fmla="*/ 1390555 h 5012529"/>
              <a:gd name="connsiteX11" fmla="*/ 1376353 w 7046323"/>
              <a:gd name="connsiteY11" fmla="*/ 357402 h 5012529"/>
              <a:gd name="connsiteX12" fmla="*/ 794462 w 7046323"/>
              <a:gd name="connsiteY12" fmla="*/ 1651813 h 5012529"/>
              <a:gd name="connsiteX13" fmla="*/ 58192 w 7046323"/>
              <a:gd name="connsiteY13" fmla="*/ 369277 h 5012529"/>
              <a:gd name="connsiteX14" fmla="*/ 46316 w 7046323"/>
              <a:gd name="connsiteY14" fmla="*/ 393028 h 5012529"/>
              <a:gd name="connsiteX15" fmla="*/ 46316 w 7046323"/>
              <a:gd name="connsiteY15" fmla="*/ 333651 h 5012529"/>
              <a:gd name="connsiteX0" fmla="*/ 70067 w 7046323"/>
              <a:gd name="connsiteY0" fmla="*/ 4949464 h 4949464"/>
              <a:gd name="connsiteX1" fmla="*/ 1257600 w 7046323"/>
              <a:gd name="connsiteY1" fmla="*/ 3619428 h 4949464"/>
              <a:gd name="connsiteX2" fmla="*/ 2837018 w 7046323"/>
              <a:gd name="connsiteY2" fmla="*/ 4901963 h 4949464"/>
              <a:gd name="connsiteX3" fmla="*/ 4190804 w 7046323"/>
              <a:gd name="connsiteY3" fmla="*/ 3310670 h 4949464"/>
              <a:gd name="connsiteX4" fmla="*/ 5497090 w 7046323"/>
              <a:gd name="connsiteY4" fmla="*/ 4925714 h 4949464"/>
              <a:gd name="connsiteX5" fmla="*/ 6791501 w 7046323"/>
              <a:gd name="connsiteY5" fmla="*/ 3346295 h 4949464"/>
              <a:gd name="connsiteX6" fmla="*/ 6874628 w 7046323"/>
              <a:gd name="connsiteY6" fmla="*/ 2360644 h 4949464"/>
              <a:gd name="connsiteX7" fmla="*/ 5117080 w 7046323"/>
              <a:gd name="connsiteY7" fmla="*/ 1648125 h 4949464"/>
              <a:gd name="connsiteX8" fmla="*/ 5045828 w 7046323"/>
              <a:gd name="connsiteY8" fmla="*/ 104332 h 4949464"/>
              <a:gd name="connsiteX9" fmla="*/ 4250181 w 7046323"/>
              <a:gd name="connsiteY9" fmla="*/ 270586 h 4949464"/>
              <a:gd name="connsiteX10" fmla="*/ 3133901 w 7046323"/>
              <a:gd name="connsiteY10" fmla="*/ 1327490 h 4949464"/>
              <a:gd name="connsiteX11" fmla="*/ 1376353 w 7046323"/>
              <a:gd name="connsiteY11" fmla="*/ 294337 h 4949464"/>
              <a:gd name="connsiteX12" fmla="*/ 794462 w 7046323"/>
              <a:gd name="connsiteY12" fmla="*/ 1588748 h 4949464"/>
              <a:gd name="connsiteX13" fmla="*/ 58192 w 7046323"/>
              <a:gd name="connsiteY13" fmla="*/ 306212 h 4949464"/>
              <a:gd name="connsiteX14" fmla="*/ 46316 w 7046323"/>
              <a:gd name="connsiteY14" fmla="*/ 329963 h 4949464"/>
              <a:gd name="connsiteX15" fmla="*/ 46316 w 7046323"/>
              <a:gd name="connsiteY15" fmla="*/ 270586 h 4949464"/>
              <a:gd name="connsiteX0" fmla="*/ 70067 w 7046323"/>
              <a:gd name="connsiteY0" fmla="*/ 4968585 h 4968585"/>
              <a:gd name="connsiteX1" fmla="*/ 1257600 w 7046323"/>
              <a:gd name="connsiteY1" fmla="*/ 3638549 h 4968585"/>
              <a:gd name="connsiteX2" fmla="*/ 2837018 w 7046323"/>
              <a:gd name="connsiteY2" fmla="*/ 4921084 h 4968585"/>
              <a:gd name="connsiteX3" fmla="*/ 4190804 w 7046323"/>
              <a:gd name="connsiteY3" fmla="*/ 3329791 h 4968585"/>
              <a:gd name="connsiteX4" fmla="*/ 5497090 w 7046323"/>
              <a:gd name="connsiteY4" fmla="*/ 4944835 h 4968585"/>
              <a:gd name="connsiteX5" fmla="*/ 6791501 w 7046323"/>
              <a:gd name="connsiteY5" fmla="*/ 3365416 h 4968585"/>
              <a:gd name="connsiteX6" fmla="*/ 6874628 w 7046323"/>
              <a:gd name="connsiteY6" fmla="*/ 2379765 h 4968585"/>
              <a:gd name="connsiteX7" fmla="*/ 5117080 w 7046323"/>
              <a:gd name="connsiteY7" fmla="*/ 1667246 h 4968585"/>
              <a:gd name="connsiteX8" fmla="*/ 5045828 w 7046323"/>
              <a:gd name="connsiteY8" fmla="*/ 123453 h 4968585"/>
              <a:gd name="connsiteX9" fmla="*/ 4250181 w 7046323"/>
              <a:gd name="connsiteY9" fmla="*/ 289707 h 4968585"/>
              <a:gd name="connsiteX10" fmla="*/ 3240779 w 7046323"/>
              <a:gd name="connsiteY10" fmla="*/ 1833499 h 4968585"/>
              <a:gd name="connsiteX11" fmla="*/ 1376353 w 7046323"/>
              <a:gd name="connsiteY11" fmla="*/ 313458 h 4968585"/>
              <a:gd name="connsiteX12" fmla="*/ 794462 w 7046323"/>
              <a:gd name="connsiteY12" fmla="*/ 1607869 h 4968585"/>
              <a:gd name="connsiteX13" fmla="*/ 58192 w 7046323"/>
              <a:gd name="connsiteY13" fmla="*/ 325333 h 4968585"/>
              <a:gd name="connsiteX14" fmla="*/ 46316 w 7046323"/>
              <a:gd name="connsiteY14" fmla="*/ 349084 h 4968585"/>
              <a:gd name="connsiteX15" fmla="*/ 46316 w 7046323"/>
              <a:gd name="connsiteY15" fmla="*/ 289707 h 4968585"/>
              <a:gd name="connsiteX0" fmla="*/ 70067 w 7046323"/>
              <a:gd name="connsiteY0" fmla="*/ 5000156 h 5000156"/>
              <a:gd name="connsiteX1" fmla="*/ 1257600 w 7046323"/>
              <a:gd name="connsiteY1" fmla="*/ 3670120 h 5000156"/>
              <a:gd name="connsiteX2" fmla="*/ 2837018 w 7046323"/>
              <a:gd name="connsiteY2" fmla="*/ 4952655 h 5000156"/>
              <a:gd name="connsiteX3" fmla="*/ 4190804 w 7046323"/>
              <a:gd name="connsiteY3" fmla="*/ 3361362 h 5000156"/>
              <a:gd name="connsiteX4" fmla="*/ 5497090 w 7046323"/>
              <a:gd name="connsiteY4" fmla="*/ 4976406 h 5000156"/>
              <a:gd name="connsiteX5" fmla="*/ 6791501 w 7046323"/>
              <a:gd name="connsiteY5" fmla="*/ 3396987 h 5000156"/>
              <a:gd name="connsiteX6" fmla="*/ 6874628 w 7046323"/>
              <a:gd name="connsiteY6" fmla="*/ 2411336 h 5000156"/>
              <a:gd name="connsiteX7" fmla="*/ 5117080 w 7046323"/>
              <a:gd name="connsiteY7" fmla="*/ 1698817 h 5000156"/>
              <a:gd name="connsiteX8" fmla="*/ 5045828 w 7046323"/>
              <a:gd name="connsiteY8" fmla="*/ 155024 h 5000156"/>
              <a:gd name="connsiteX9" fmla="*/ 4250181 w 7046323"/>
              <a:gd name="connsiteY9" fmla="*/ 321278 h 5000156"/>
              <a:gd name="connsiteX10" fmla="*/ 3240779 w 7046323"/>
              <a:gd name="connsiteY10" fmla="*/ 1865070 h 5000156"/>
              <a:gd name="connsiteX11" fmla="*/ 2314504 w 7046323"/>
              <a:gd name="connsiteY11" fmla="*/ 645 h 5000156"/>
              <a:gd name="connsiteX12" fmla="*/ 794462 w 7046323"/>
              <a:gd name="connsiteY12" fmla="*/ 1639440 h 5000156"/>
              <a:gd name="connsiteX13" fmla="*/ 58192 w 7046323"/>
              <a:gd name="connsiteY13" fmla="*/ 356904 h 5000156"/>
              <a:gd name="connsiteX14" fmla="*/ 46316 w 7046323"/>
              <a:gd name="connsiteY14" fmla="*/ 380655 h 5000156"/>
              <a:gd name="connsiteX15" fmla="*/ 46316 w 7046323"/>
              <a:gd name="connsiteY15" fmla="*/ 321278 h 5000156"/>
              <a:gd name="connsiteX0" fmla="*/ 69191 w 7045447"/>
              <a:gd name="connsiteY0" fmla="*/ 5032239 h 5032239"/>
              <a:gd name="connsiteX1" fmla="*/ 1256724 w 7045447"/>
              <a:gd name="connsiteY1" fmla="*/ 3702203 h 5032239"/>
              <a:gd name="connsiteX2" fmla="*/ 2836142 w 7045447"/>
              <a:gd name="connsiteY2" fmla="*/ 4984738 h 5032239"/>
              <a:gd name="connsiteX3" fmla="*/ 4189928 w 7045447"/>
              <a:gd name="connsiteY3" fmla="*/ 3393445 h 5032239"/>
              <a:gd name="connsiteX4" fmla="*/ 5496214 w 7045447"/>
              <a:gd name="connsiteY4" fmla="*/ 5008489 h 5032239"/>
              <a:gd name="connsiteX5" fmla="*/ 6790625 w 7045447"/>
              <a:gd name="connsiteY5" fmla="*/ 3429070 h 5032239"/>
              <a:gd name="connsiteX6" fmla="*/ 6873752 w 7045447"/>
              <a:gd name="connsiteY6" fmla="*/ 2443419 h 5032239"/>
              <a:gd name="connsiteX7" fmla="*/ 5116204 w 7045447"/>
              <a:gd name="connsiteY7" fmla="*/ 1730900 h 5032239"/>
              <a:gd name="connsiteX8" fmla="*/ 5044952 w 7045447"/>
              <a:gd name="connsiteY8" fmla="*/ 187107 h 5032239"/>
              <a:gd name="connsiteX9" fmla="*/ 4249305 w 7045447"/>
              <a:gd name="connsiteY9" fmla="*/ 353361 h 5032239"/>
              <a:gd name="connsiteX10" fmla="*/ 3239903 w 7045447"/>
              <a:gd name="connsiteY10" fmla="*/ 1897153 h 5032239"/>
              <a:gd name="connsiteX11" fmla="*/ 2313628 w 7045447"/>
              <a:gd name="connsiteY11" fmla="*/ 32728 h 5032239"/>
              <a:gd name="connsiteX12" fmla="*/ 781711 w 7045447"/>
              <a:gd name="connsiteY12" fmla="*/ 685871 h 5032239"/>
              <a:gd name="connsiteX13" fmla="*/ 57316 w 7045447"/>
              <a:gd name="connsiteY13" fmla="*/ 388987 h 5032239"/>
              <a:gd name="connsiteX14" fmla="*/ 45440 w 7045447"/>
              <a:gd name="connsiteY14" fmla="*/ 412738 h 5032239"/>
              <a:gd name="connsiteX15" fmla="*/ 45440 w 7045447"/>
              <a:gd name="connsiteY15" fmla="*/ 353361 h 5032239"/>
              <a:gd name="connsiteX0" fmla="*/ 69191 w 7265230"/>
              <a:gd name="connsiteY0" fmla="*/ 5032239 h 5032239"/>
              <a:gd name="connsiteX1" fmla="*/ 1256724 w 7265230"/>
              <a:gd name="connsiteY1" fmla="*/ 3702203 h 5032239"/>
              <a:gd name="connsiteX2" fmla="*/ 2836142 w 7265230"/>
              <a:gd name="connsiteY2" fmla="*/ 4984738 h 5032239"/>
              <a:gd name="connsiteX3" fmla="*/ 4189928 w 7265230"/>
              <a:gd name="connsiteY3" fmla="*/ 3393445 h 5032239"/>
              <a:gd name="connsiteX4" fmla="*/ 5496214 w 7265230"/>
              <a:gd name="connsiteY4" fmla="*/ 5008489 h 5032239"/>
              <a:gd name="connsiteX5" fmla="*/ 7135010 w 7265230"/>
              <a:gd name="connsiteY5" fmla="*/ 3868457 h 5032239"/>
              <a:gd name="connsiteX6" fmla="*/ 6873752 w 7265230"/>
              <a:gd name="connsiteY6" fmla="*/ 2443419 h 5032239"/>
              <a:gd name="connsiteX7" fmla="*/ 5116204 w 7265230"/>
              <a:gd name="connsiteY7" fmla="*/ 1730900 h 5032239"/>
              <a:gd name="connsiteX8" fmla="*/ 5044952 w 7265230"/>
              <a:gd name="connsiteY8" fmla="*/ 187107 h 5032239"/>
              <a:gd name="connsiteX9" fmla="*/ 4249305 w 7265230"/>
              <a:gd name="connsiteY9" fmla="*/ 353361 h 5032239"/>
              <a:gd name="connsiteX10" fmla="*/ 3239903 w 7265230"/>
              <a:gd name="connsiteY10" fmla="*/ 1897153 h 5032239"/>
              <a:gd name="connsiteX11" fmla="*/ 2313628 w 7265230"/>
              <a:gd name="connsiteY11" fmla="*/ 32728 h 5032239"/>
              <a:gd name="connsiteX12" fmla="*/ 781711 w 7265230"/>
              <a:gd name="connsiteY12" fmla="*/ 685871 h 5032239"/>
              <a:gd name="connsiteX13" fmla="*/ 57316 w 7265230"/>
              <a:gd name="connsiteY13" fmla="*/ 388987 h 5032239"/>
              <a:gd name="connsiteX14" fmla="*/ 45440 w 7265230"/>
              <a:gd name="connsiteY14" fmla="*/ 412738 h 5032239"/>
              <a:gd name="connsiteX15" fmla="*/ 45440 w 7265230"/>
              <a:gd name="connsiteY15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873752 w 7292850"/>
              <a:gd name="connsiteY7" fmla="*/ 2443419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184983 w 7292850"/>
              <a:gd name="connsiteY7" fmla="*/ 2716552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07221"/>
              <a:gd name="connsiteY0" fmla="*/ 5032239 h 5032239"/>
              <a:gd name="connsiteX1" fmla="*/ 1256724 w 7207221"/>
              <a:gd name="connsiteY1" fmla="*/ 3702203 h 5032239"/>
              <a:gd name="connsiteX2" fmla="*/ 2836142 w 7207221"/>
              <a:gd name="connsiteY2" fmla="*/ 4984738 h 5032239"/>
              <a:gd name="connsiteX3" fmla="*/ 4189928 w 7207221"/>
              <a:gd name="connsiteY3" fmla="*/ 3393445 h 5032239"/>
              <a:gd name="connsiteX4" fmla="*/ 5496214 w 7207221"/>
              <a:gd name="connsiteY4" fmla="*/ 5008489 h 5032239"/>
              <a:gd name="connsiteX5" fmla="*/ 6838127 w 7207221"/>
              <a:gd name="connsiteY5" fmla="*/ 3999085 h 5032239"/>
              <a:gd name="connsiteX6" fmla="*/ 7198538 w 7207221"/>
              <a:gd name="connsiteY6" fmla="*/ 2818448 h 5032239"/>
              <a:gd name="connsiteX7" fmla="*/ 6184983 w 7207221"/>
              <a:gd name="connsiteY7" fmla="*/ 2716552 h 5032239"/>
              <a:gd name="connsiteX8" fmla="*/ 5116204 w 7207221"/>
              <a:gd name="connsiteY8" fmla="*/ 1730900 h 5032239"/>
              <a:gd name="connsiteX9" fmla="*/ 5044952 w 7207221"/>
              <a:gd name="connsiteY9" fmla="*/ 187107 h 5032239"/>
              <a:gd name="connsiteX10" fmla="*/ 4249305 w 7207221"/>
              <a:gd name="connsiteY10" fmla="*/ 353361 h 5032239"/>
              <a:gd name="connsiteX11" fmla="*/ 3239903 w 7207221"/>
              <a:gd name="connsiteY11" fmla="*/ 1897153 h 5032239"/>
              <a:gd name="connsiteX12" fmla="*/ 2313628 w 7207221"/>
              <a:gd name="connsiteY12" fmla="*/ 32728 h 5032239"/>
              <a:gd name="connsiteX13" fmla="*/ 781711 w 7207221"/>
              <a:gd name="connsiteY13" fmla="*/ 685871 h 5032239"/>
              <a:gd name="connsiteX14" fmla="*/ 57316 w 7207221"/>
              <a:gd name="connsiteY14" fmla="*/ 388987 h 5032239"/>
              <a:gd name="connsiteX15" fmla="*/ 45440 w 7207221"/>
              <a:gd name="connsiteY15" fmla="*/ 412738 h 5032239"/>
              <a:gd name="connsiteX16" fmla="*/ 45440 w 7207221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6184983 w 7184544"/>
              <a:gd name="connsiteY7" fmla="*/ 2716552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5603092 w 7184544"/>
              <a:gd name="connsiteY7" fmla="*/ 2407793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000962"/>
              <a:gd name="connsiteY0" fmla="*/ 5032239 h 5032239"/>
              <a:gd name="connsiteX1" fmla="*/ 1256724 w 7000962"/>
              <a:gd name="connsiteY1" fmla="*/ 3702203 h 5032239"/>
              <a:gd name="connsiteX2" fmla="*/ 2836142 w 7000962"/>
              <a:gd name="connsiteY2" fmla="*/ 4984738 h 5032239"/>
              <a:gd name="connsiteX3" fmla="*/ 4189928 w 7000962"/>
              <a:gd name="connsiteY3" fmla="*/ 3393445 h 5032239"/>
              <a:gd name="connsiteX4" fmla="*/ 5496214 w 7000962"/>
              <a:gd name="connsiteY4" fmla="*/ 5008489 h 5032239"/>
              <a:gd name="connsiteX5" fmla="*/ 6838127 w 7000962"/>
              <a:gd name="connsiteY5" fmla="*/ 3999085 h 5032239"/>
              <a:gd name="connsiteX6" fmla="*/ 6949156 w 7000962"/>
              <a:gd name="connsiteY6" fmla="*/ 2557191 h 5032239"/>
              <a:gd name="connsiteX7" fmla="*/ 5603092 w 7000962"/>
              <a:gd name="connsiteY7" fmla="*/ 2407793 h 5032239"/>
              <a:gd name="connsiteX8" fmla="*/ 5116204 w 7000962"/>
              <a:gd name="connsiteY8" fmla="*/ 1730900 h 5032239"/>
              <a:gd name="connsiteX9" fmla="*/ 5044952 w 7000962"/>
              <a:gd name="connsiteY9" fmla="*/ 187107 h 5032239"/>
              <a:gd name="connsiteX10" fmla="*/ 4249305 w 7000962"/>
              <a:gd name="connsiteY10" fmla="*/ 353361 h 5032239"/>
              <a:gd name="connsiteX11" fmla="*/ 3239903 w 7000962"/>
              <a:gd name="connsiteY11" fmla="*/ 1897153 h 5032239"/>
              <a:gd name="connsiteX12" fmla="*/ 2313628 w 7000962"/>
              <a:gd name="connsiteY12" fmla="*/ 32728 h 5032239"/>
              <a:gd name="connsiteX13" fmla="*/ 781711 w 7000962"/>
              <a:gd name="connsiteY13" fmla="*/ 685871 h 5032239"/>
              <a:gd name="connsiteX14" fmla="*/ 57316 w 7000962"/>
              <a:gd name="connsiteY14" fmla="*/ 388987 h 5032239"/>
              <a:gd name="connsiteX15" fmla="*/ 45440 w 7000962"/>
              <a:gd name="connsiteY15" fmla="*/ 412738 h 5032239"/>
              <a:gd name="connsiteX16" fmla="*/ 45440 w 7000962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03092 w 7023513"/>
              <a:gd name="connsiteY7" fmla="*/ 2407793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258707 w 7023513"/>
              <a:gd name="connsiteY7" fmla="*/ 2122785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24963 w 7023513"/>
              <a:gd name="connsiteY8" fmla="*/ 804625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24963 w 7023513"/>
              <a:gd name="connsiteY9" fmla="*/ 804625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72465 w 7023513"/>
              <a:gd name="connsiteY9" fmla="*/ 53149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738863 w 7023513"/>
              <a:gd name="connsiteY8" fmla="*/ 898566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403882 w 7023513"/>
              <a:gd name="connsiteY8" fmla="*/ 732311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392006 w 7023513"/>
              <a:gd name="connsiteY8" fmla="*/ 1064820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92018 w 7046340"/>
              <a:gd name="connsiteY0" fmla="*/ 5014202 h 5014202"/>
              <a:gd name="connsiteX1" fmla="*/ 1279551 w 7046340"/>
              <a:gd name="connsiteY1" fmla="*/ 3684166 h 5014202"/>
              <a:gd name="connsiteX2" fmla="*/ 2858969 w 7046340"/>
              <a:gd name="connsiteY2" fmla="*/ 4966701 h 5014202"/>
              <a:gd name="connsiteX3" fmla="*/ 4212755 w 7046340"/>
              <a:gd name="connsiteY3" fmla="*/ 3375408 h 5014202"/>
              <a:gd name="connsiteX4" fmla="*/ 5519041 w 7046340"/>
              <a:gd name="connsiteY4" fmla="*/ 4990452 h 5014202"/>
              <a:gd name="connsiteX5" fmla="*/ 6860954 w 7046340"/>
              <a:gd name="connsiteY5" fmla="*/ 3981048 h 5014202"/>
              <a:gd name="connsiteX6" fmla="*/ 7007609 w 7046340"/>
              <a:gd name="connsiteY6" fmla="*/ 2812286 h 5014202"/>
              <a:gd name="connsiteX7" fmla="*/ 5768422 w 7046340"/>
              <a:gd name="connsiteY7" fmla="*/ 1760363 h 5014202"/>
              <a:gd name="connsiteX8" fmla="*/ 6414833 w 7046340"/>
              <a:gd name="connsiteY8" fmla="*/ 1046783 h 5014202"/>
              <a:gd name="connsiteX9" fmla="*/ 5400290 w 7046340"/>
              <a:gd name="connsiteY9" fmla="*/ 133446 h 5014202"/>
              <a:gd name="connsiteX10" fmla="*/ 4996527 w 7046340"/>
              <a:gd name="connsiteY10" fmla="*/ 50317 h 5014202"/>
              <a:gd name="connsiteX11" fmla="*/ 4367134 w 7046340"/>
              <a:gd name="connsiteY11" fmla="*/ 560955 h 5014202"/>
              <a:gd name="connsiteX12" fmla="*/ 3262730 w 7046340"/>
              <a:gd name="connsiteY12" fmla="*/ 1879116 h 5014202"/>
              <a:gd name="connsiteX13" fmla="*/ 2336455 w 7046340"/>
              <a:gd name="connsiteY13" fmla="*/ 14691 h 5014202"/>
              <a:gd name="connsiteX14" fmla="*/ 1113296 w 7046340"/>
              <a:gd name="connsiteY14" fmla="*/ 976592 h 5014202"/>
              <a:gd name="connsiteX15" fmla="*/ 80143 w 7046340"/>
              <a:gd name="connsiteY15" fmla="*/ 370950 h 5014202"/>
              <a:gd name="connsiteX16" fmla="*/ 68267 w 7046340"/>
              <a:gd name="connsiteY16" fmla="*/ 394701 h 5014202"/>
              <a:gd name="connsiteX17" fmla="*/ 68267 w 7046340"/>
              <a:gd name="connsiteY17" fmla="*/ 335324 h 5014202"/>
              <a:gd name="connsiteX0" fmla="*/ 92018 w 7046340"/>
              <a:gd name="connsiteY0" fmla="*/ 5013388 h 5013388"/>
              <a:gd name="connsiteX1" fmla="*/ 1279551 w 7046340"/>
              <a:gd name="connsiteY1" fmla="*/ 3683352 h 5013388"/>
              <a:gd name="connsiteX2" fmla="*/ 2858969 w 7046340"/>
              <a:gd name="connsiteY2" fmla="*/ 4965887 h 5013388"/>
              <a:gd name="connsiteX3" fmla="*/ 4212755 w 7046340"/>
              <a:gd name="connsiteY3" fmla="*/ 3374594 h 5013388"/>
              <a:gd name="connsiteX4" fmla="*/ 5519041 w 7046340"/>
              <a:gd name="connsiteY4" fmla="*/ 4989638 h 5013388"/>
              <a:gd name="connsiteX5" fmla="*/ 6860954 w 7046340"/>
              <a:gd name="connsiteY5" fmla="*/ 3980234 h 5013388"/>
              <a:gd name="connsiteX6" fmla="*/ 7007609 w 7046340"/>
              <a:gd name="connsiteY6" fmla="*/ 2811472 h 5013388"/>
              <a:gd name="connsiteX7" fmla="*/ 5768422 w 7046340"/>
              <a:gd name="connsiteY7" fmla="*/ 1759549 h 5013388"/>
              <a:gd name="connsiteX8" fmla="*/ 6414833 w 7046340"/>
              <a:gd name="connsiteY8" fmla="*/ 1045969 h 5013388"/>
              <a:gd name="connsiteX9" fmla="*/ 5400290 w 7046340"/>
              <a:gd name="connsiteY9" fmla="*/ 132632 h 5013388"/>
              <a:gd name="connsiteX10" fmla="*/ 4996527 w 7046340"/>
              <a:gd name="connsiteY10" fmla="*/ 49503 h 5013388"/>
              <a:gd name="connsiteX11" fmla="*/ 4367134 w 7046340"/>
              <a:gd name="connsiteY11" fmla="*/ 560141 h 5013388"/>
              <a:gd name="connsiteX12" fmla="*/ 3250855 w 7046340"/>
              <a:gd name="connsiteY12" fmla="*/ 1427040 h 5013388"/>
              <a:gd name="connsiteX13" fmla="*/ 2336455 w 7046340"/>
              <a:gd name="connsiteY13" fmla="*/ 13877 h 5013388"/>
              <a:gd name="connsiteX14" fmla="*/ 1113296 w 7046340"/>
              <a:gd name="connsiteY14" fmla="*/ 975778 h 5013388"/>
              <a:gd name="connsiteX15" fmla="*/ 80143 w 7046340"/>
              <a:gd name="connsiteY15" fmla="*/ 370136 h 5013388"/>
              <a:gd name="connsiteX16" fmla="*/ 68267 w 7046340"/>
              <a:gd name="connsiteY16" fmla="*/ 393887 h 5013388"/>
              <a:gd name="connsiteX17" fmla="*/ 68267 w 7046340"/>
              <a:gd name="connsiteY17" fmla="*/ 334510 h 501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46340" h="5013388">
                <a:moveTo>
                  <a:pt x="92018" y="5013388"/>
                </a:moveTo>
                <a:cubicBezTo>
                  <a:pt x="401766" y="4542333"/>
                  <a:pt x="818393" y="3691269"/>
                  <a:pt x="1279551" y="3683352"/>
                </a:cubicBezTo>
                <a:cubicBezTo>
                  <a:pt x="1740709" y="3675435"/>
                  <a:pt x="2370102" y="5017347"/>
                  <a:pt x="2858969" y="4965887"/>
                </a:cubicBezTo>
                <a:cubicBezTo>
                  <a:pt x="3347836" y="4914427"/>
                  <a:pt x="3769410" y="3370635"/>
                  <a:pt x="4212755" y="3374594"/>
                </a:cubicBezTo>
                <a:cubicBezTo>
                  <a:pt x="4656100" y="3378552"/>
                  <a:pt x="5077675" y="4888698"/>
                  <a:pt x="5519041" y="4989638"/>
                </a:cubicBezTo>
                <a:cubicBezTo>
                  <a:pt x="5960407" y="5090578"/>
                  <a:pt x="6612859" y="4343262"/>
                  <a:pt x="6860954" y="3980234"/>
                </a:cubicBezTo>
                <a:cubicBezTo>
                  <a:pt x="7109049" y="3617206"/>
                  <a:pt x="7051152" y="3048978"/>
                  <a:pt x="7007609" y="2811472"/>
                </a:cubicBezTo>
                <a:cubicBezTo>
                  <a:pt x="6964066" y="2573966"/>
                  <a:pt x="5867218" y="2053800"/>
                  <a:pt x="5768422" y="1759549"/>
                </a:cubicBezTo>
                <a:cubicBezTo>
                  <a:pt x="5669626" y="1465299"/>
                  <a:pt x="6323789" y="1267642"/>
                  <a:pt x="6414833" y="1045969"/>
                </a:cubicBezTo>
                <a:cubicBezTo>
                  <a:pt x="6505878" y="824297"/>
                  <a:pt x="5636674" y="298710"/>
                  <a:pt x="5400290" y="132632"/>
                </a:cubicBezTo>
                <a:cubicBezTo>
                  <a:pt x="5163906" y="-33446"/>
                  <a:pt x="5168720" y="-21748"/>
                  <a:pt x="4996527" y="49503"/>
                </a:cubicBezTo>
                <a:cubicBezTo>
                  <a:pt x="4824334" y="120754"/>
                  <a:pt x="4658079" y="330552"/>
                  <a:pt x="4367134" y="560141"/>
                </a:cubicBezTo>
                <a:cubicBezTo>
                  <a:pt x="4076189" y="789730"/>
                  <a:pt x="3589302" y="1518084"/>
                  <a:pt x="3250855" y="1427040"/>
                </a:cubicBezTo>
                <a:cubicBezTo>
                  <a:pt x="2912409" y="1335996"/>
                  <a:pt x="2692715" y="89087"/>
                  <a:pt x="2336455" y="13877"/>
                </a:cubicBezTo>
                <a:cubicBezTo>
                  <a:pt x="1980195" y="-61333"/>
                  <a:pt x="1489348" y="916402"/>
                  <a:pt x="1113296" y="975778"/>
                </a:cubicBezTo>
                <a:cubicBezTo>
                  <a:pt x="737244" y="1035154"/>
                  <a:pt x="254314" y="467118"/>
                  <a:pt x="80143" y="370136"/>
                </a:cubicBezTo>
                <a:cubicBezTo>
                  <a:pt x="-94028" y="273154"/>
                  <a:pt x="70246" y="399825"/>
                  <a:pt x="68267" y="393887"/>
                </a:cubicBezTo>
                <a:cubicBezTo>
                  <a:pt x="66288" y="387949"/>
                  <a:pt x="67277" y="361229"/>
                  <a:pt x="68267" y="334510"/>
                </a:cubicBezTo>
              </a:path>
            </a:pathLst>
          </a:custGeom>
          <a:ln w="76200"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596661"/>
            <a:ext cx="1158411" cy="1216332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66" b="84322" l="1596" r="32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57" y="3096340"/>
            <a:ext cx="2443243" cy="306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67" b="96800" l="8000" r="97333">
                        <a14:foregroundMark x1="35667" y1="23467" x2="35667" y2="23467"/>
                        <a14:foregroundMark x1="43667" y1="5333" x2="43667" y2="5333"/>
                        <a14:foregroundMark x1="62000" y1="96800" x2="62000" y2="96800"/>
                        <a14:foregroundMark x1="35667" y1="89600" x2="35667" y2="89600"/>
                        <a14:foregroundMark x1="56333" y1="90933" x2="56333" y2="90933"/>
                        <a14:foregroundMark x1="36333" y1="93867" x2="36333" y2="93867"/>
                        <a14:foregroundMark x1="85667" y1="77867" x2="85667" y2="77867"/>
                        <a14:foregroundMark x1="14667" y1="44533" x2="14667" y2="44533"/>
                        <a14:foregroundMark x1="13667" y1="48800" x2="13667" y2="48800"/>
                        <a14:foregroundMark x1="8333" y1="49600" x2="8333" y2="4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39" y="5394401"/>
            <a:ext cx="986425" cy="1233032"/>
          </a:xfrm>
          <a:prstGeom prst="rect">
            <a:avLst/>
          </a:prstGeom>
        </p:spPr>
      </p:pic>
      <p:pic>
        <p:nvPicPr>
          <p:cNvPr id="37" name="Picture 3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533110"/>
            <a:ext cx="3194428" cy="40100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6" b="89972" l="53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35" y="381000"/>
            <a:ext cx="2550591" cy="320180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433" y="1790147"/>
            <a:ext cx="1340602" cy="12031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01" y="5465068"/>
            <a:ext cx="1845372" cy="5552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388" y="1790147"/>
            <a:ext cx="1865649" cy="167435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0" y="3027581"/>
            <a:ext cx="2125124" cy="555225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  <a:extLst>
              <a:ext uri="{FF2B5EF4-FFF2-40B4-BE49-F238E27FC236}">
                <a16:creationId xmlns:a16="http://schemas.microsoft.com/office/drawing/2014/main" id="{97FB48A9-4E31-7842-B082-B27785D756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-90080"/>
            <a:ext cx="1158411" cy="1216332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id="{04EFAF93-DD4B-5F42-8221-3567FC831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82" y="-84181"/>
            <a:ext cx="3194428" cy="40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4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324 L 0.18299 -0.3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09 -0.28727 L 0.66476 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475 0.00139 L 0.62309 -0.4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09 -0.4125 L 0.43143 -0.797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42 -0.79792 L 0.12309 -0.77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09 -0.77567 L -0.07691 -0.764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24 0.28889 L 0.2533 0.3 " pathEditMode="relative" ptsTypes="AA">
                                      <p:cBhvr>
                                        <p:cTn id="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Ã¬nh áº£nh cÃ³ liÃªn quan">
            <a:extLst>
              <a:ext uri="{FF2B5EF4-FFF2-40B4-BE49-F238E27FC236}">
                <a16:creationId xmlns:a16="http://schemas.microsoft.com/office/drawing/2014/main" id="{C6109812-A0F7-4D3F-B24D-277EE42D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18590"/>
            <a:ext cx="9153740" cy="68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67" l="2667" r="96000">
                        <a14:foregroundMark x1="9000" y1="48800" x2="9000" y2="48800"/>
                        <a14:foregroundMark x1="41000" y1="90667" x2="41000" y2="90667"/>
                        <a14:foregroundMark x1="68333" y1="92000" x2="68333" y2="92000"/>
                        <a14:foregroundMark x1="90333" y1="73333" x2="90333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704" y="1905001"/>
            <a:ext cx="2393215" cy="2332034"/>
          </a:xfrm>
          <a:prstGeom prst="rect">
            <a:avLst/>
          </a:prstGeom>
        </p:spPr>
      </p:pic>
      <p:pic>
        <p:nvPicPr>
          <p:cNvPr id="10" name="3">
            <a:hlinkClick r:id="rId7" action="ppaction://hlinksldjump"/>
            <a:extLst>
              <a:ext uri="{FF2B5EF4-FFF2-40B4-BE49-F238E27FC236}">
                <a16:creationId xmlns:a16="http://schemas.microsoft.com/office/drawing/2014/main" id="{C836A498-6AF0-42BD-917C-41F4BFC3C0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01" y="293665"/>
            <a:ext cx="3576529" cy="3007511"/>
          </a:xfrm>
          <a:prstGeom prst="rect">
            <a:avLst/>
          </a:prstGeom>
        </p:spPr>
      </p:pic>
      <p:pic>
        <p:nvPicPr>
          <p:cNvPr id="11" name="2">
            <a:hlinkClick r:id="rId9" action="ppaction://hlinksldjump"/>
            <a:extLst>
              <a:ext uri="{FF2B5EF4-FFF2-40B4-BE49-F238E27FC236}">
                <a16:creationId xmlns:a16="http://schemas.microsoft.com/office/drawing/2014/main" id="{C6879A15-E96E-4538-BBB3-2D440C6C6E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30" y="284267"/>
            <a:ext cx="3535590" cy="3028044"/>
          </a:xfrm>
          <a:prstGeom prst="rect">
            <a:avLst/>
          </a:prstGeom>
        </p:spPr>
      </p:pic>
      <p:pic>
        <p:nvPicPr>
          <p:cNvPr id="2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302" y="94839"/>
            <a:ext cx="457200" cy="60960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89" b="89803" l="1596" r="97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468" y="4237035"/>
            <a:ext cx="1742388" cy="939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6262" y="4519970"/>
            <a:ext cx="1066800" cy="37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 action="ppaction://hlinksldjump"/>
              </a:rPr>
              <a:t>LET GO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8">
            <a:hlinkClick r:id="rId15" action="ppaction://hlinksldjump"/>
            <a:extLst>
              <a:ext uri="{FF2B5EF4-FFF2-40B4-BE49-F238E27FC236}">
                <a16:creationId xmlns:a16="http://schemas.microsoft.com/office/drawing/2014/main" id="{4D8F2294-9892-488A-AA40-9B2A72E509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97" y="3301176"/>
            <a:ext cx="2950028" cy="2967030"/>
          </a:xfrm>
          <a:prstGeom prst="rect">
            <a:avLst/>
          </a:prstGeom>
        </p:spPr>
      </p:pic>
      <p:pic>
        <p:nvPicPr>
          <p:cNvPr id="6" name="6">
            <a:hlinkClick r:id="rId17" action="ppaction://hlinksldjump"/>
            <a:extLst>
              <a:ext uri="{FF2B5EF4-FFF2-40B4-BE49-F238E27FC236}">
                <a16:creationId xmlns:a16="http://schemas.microsoft.com/office/drawing/2014/main" id="{2EB96DF7-F729-4AD8-A35A-30CC1F730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25" y="3286084"/>
            <a:ext cx="2701265" cy="2968267"/>
          </a:xfrm>
          <a:prstGeom prst="rect">
            <a:avLst/>
          </a:prstGeom>
        </p:spPr>
      </p:pic>
      <p:pic>
        <p:nvPicPr>
          <p:cNvPr id="4" name="7">
            <a:hlinkClick r:id="rId18" action="ppaction://hlinksldjump"/>
            <a:extLst>
              <a:ext uri="{FF2B5EF4-FFF2-40B4-BE49-F238E27FC236}">
                <a16:creationId xmlns:a16="http://schemas.microsoft.com/office/drawing/2014/main" id="{74723E18-DA6C-4093-BFD3-8A205F5790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6" y="3312311"/>
            <a:ext cx="2850305" cy="2967029"/>
          </a:xfrm>
          <a:prstGeom prst="rect">
            <a:avLst/>
          </a:prstGeom>
        </p:spPr>
      </p:pic>
      <p:pic>
        <p:nvPicPr>
          <p:cNvPr id="14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A197CE96-3C9E-2248-9C25-FD725706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8770" y="329176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2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04533E-6 L 0.33246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10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1701D1-4027-4807-8BA6-41478CCF5C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9522" y="2514600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Ã¬nh áº£nh cÃ³ liÃªn quan">
            <a:extLst>
              <a:ext uri="{FF2B5EF4-FFF2-40B4-BE49-F238E27FC236}">
                <a16:creationId xmlns:a16="http://schemas.microsoft.com/office/drawing/2014/main" id="{5034C988-404B-4593-BBB6-11B134B97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4" b="89640" l="3247" r="98377">
                        <a14:foregroundMark x1="45130" y1="14865" x2="45130" y2="14865"/>
                        <a14:foregroundMark x1="38636" y1="23423" x2="38636" y2="23423"/>
                        <a14:foregroundMark x1="36039" y1="27477" x2="36039" y2="27477"/>
                        <a14:foregroundMark x1="41883" y1="22072" x2="41883" y2="22072"/>
                        <a14:foregroundMark x1="41883" y1="22072" x2="41883" y2="22072"/>
                        <a14:foregroundMark x1="55519" y1="13063" x2="55519" y2="13063"/>
                        <a14:foregroundMark x1="58117" y1="17568" x2="58117" y2="17568"/>
                        <a14:foregroundMark x1="61688" y1="23874" x2="61688" y2="23874"/>
                        <a14:foregroundMark x1="65260" y1="27027" x2="65260" y2="27027"/>
                        <a14:foregroundMark x1="68182" y1="31982" x2="68182" y2="31982"/>
                        <a14:foregroundMark x1="32792" y1="29279" x2="32792" y2="29279"/>
                        <a14:foregroundMark x1="32792" y1="29279" x2="32792" y2="29279"/>
                        <a14:foregroundMark x1="32792" y1="31532" x2="32792" y2="31532"/>
                        <a14:foregroundMark x1="31169" y1="33784" x2="31169" y2="33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19922"/>
            <a:ext cx="2444014" cy="20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67EC9F-1D61-40F2-8804-76BF9A0B6B54}"/>
              </a:ext>
            </a:extLst>
          </p:cNvPr>
          <p:cNvSpPr/>
          <p:nvPr/>
        </p:nvSpPr>
        <p:spPr>
          <a:xfrm>
            <a:off x="7315200" y="1066801"/>
            <a:ext cx="16002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076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9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EE8F8-076E-1D4E-BF6A-2E83BE5FF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47" y="319922"/>
            <a:ext cx="6503505" cy="61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8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883AF7-6F25-4BE0-ABA6-6DE4DB3AA210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6" b="95661" l="8838" r="89853">
                        <a14:foregroundMark x1="28151" y1="11243" x2="53682" y2="6114"/>
                        <a14:foregroundMark x1="53682" y1="6114" x2="60065" y2="7495"/>
                        <a14:foregroundMark x1="42226" y1="2564" x2="54828" y2="3550"/>
                        <a14:foregroundMark x1="54828" y1="3550" x2="55155" y2="3945"/>
                        <a14:foregroundMark x1="24877" y1="84024" x2="52864" y2="90533"/>
                        <a14:foregroundMark x1="52864" y1="90533" x2="60065" y2="95661"/>
                        <a14:foregroundMark x1="9165" y1="42012" x2="8838" y2="52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600" y="2572217"/>
            <a:ext cx="3384254" cy="287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6" b="99694" l="0" r="96448">
                        <a14:foregroundMark x1="30018" y1="33384" x2="30018" y2="33384"/>
                        <a14:foregroundMark x1="39787" y1="35835" x2="39787" y2="35835"/>
                        <a14:foregroundMark x1="32149" y1="36447" x2="32149" y2="36447"/>
                        <a14:foregroundMark x1="44583" y1="39969" x2="44583" y2="39969"/>
                        <a14:foregroundMark x1="32860" y1="33997" x2="36945" y2="36447"/>
                        <a14:foregroundMark x1="40320" y1="38132" x2="40320" y2="38132"/>
                        <a14:foregroundMark x1="40320" y1="38132" x2="40320" y2="38132"/>
                        <a14:foregroundMark x1="40320" y1="38132" x2="40320" y2="38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14" y="-76200"/>
            <a:ext cx="2575758" cy="2271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2800" y="13716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13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9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912A28-0114-BC4A-8AE4-3C5E7F73ED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" y="0"/>
            <a:ext cx="5978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0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0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0" b="91800" l="4000" r="99400">
                        <a14:foregroundMark x1="42600" y1="20600" x2="46400" y2="76800"/>
                        <a14:foregroundMark x1="9000" y1="51200" x2="94400" y2="47400"/>
                        <a14:foregroundMark x1="55800" y1="35000" x2="55800" y2="35000"/>
                        <a14:foregroundMark x1="55800" y1="50000" x2="55800" y2="50000"/>
                        <a14:foregroundMark x1="66400" y1="26200" x2="37600" y2="44400"/>
                        <a14:foregroundMark x1="45200" y1="23200" x2="80600" y2="68000"/>
                        <a14:foregroundMark x1="17800" y1="31800" x2="72600" y2="71800"/>
                        <a14:foregroundMark x1="9000" y1="42400" x2="58800" y2="76200"/>
                        <a14:foregroundMark x1="25200" y1="25600" x2="87000" y2="57400"/>
                        <a14:foregroundMark x1="48200" y1="20000" x2="93200" y2="48200"/>
                        <a14:foregroundMark x1="73200" y1="29400" x2="87600" y2="42400"/>
                        <a14:foregroundMark x1="16400" y1="50000" x2="21400" y2="68600"/>
                        <a14:foregroundMark x1="27600" y1="53800" x2="41400" y2="79200"/>
                        <a14:foregroundMark x1="83200" y1="30000" x2="83200" y2="30000"/>
                        <a14:foregroundMark x1="90000" y1="38800" x2="90600" y2="41800"/>
                        <a14:foregroundMark x1="94400" y1="55600" x2="94400" y2="58000"/>
                        <a14:foregroundMark x1="24600" y1="43200" x2="24600" y2="43200"/>
                        <a14:foregroundMark x1="15800" y1="29400" x2="15800" y2="29400"/>
                        <a14:foregroundMark x1="9600" y1="45000" x2="9600" y2="49400"/>
                        <a14:foregroundMark x1="7200" y1="54400" x2="7200" y2="54400"/>
                        <a14:foregroundMark x1="16400" y1="41800" x2="16400" y2="41800"/>
                        <a14:foregroundMark x1="63800" y1="21200" x2="63800" y2="21200"/>
                        <a14:foregroundMark x1="60800" y1="25000" x2="60800" y2="25000"/>
                        <a14:foregroundMark x1="92600" y1="53000" x2="92600" y2="53000"/>
                        <a14:foregroundMark x1="84400" y1="33200" x2="84400" y2="33200"/>
                        <a14:foregroundMark x1="36400" y1="21200" x2="364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52400"/>
            <a:ext cx="1905000" cy="190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15100" y="84329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3FDA1-FC1F-1742-95C2-D285B6E85E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152400"/>
            <a:ext cx="5929219" cy="6629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F0F3D4-717F-064A-8E92-81A6A9D26AA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9069" y="2397889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53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1A9327-8435-45FD-9769-5DBDF579B8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1339" y="3169391"/>
            <a:ext cx="2965171" cy="2965171"/>
          </a:xfrm>
          <a:prstGeom prst="rect">
            <a:avLst/>
          </a:prstGeom>
        </p:spPr>
      </p:pic>
      <p:pic>
        <p:nvPicPr>
          <p:cNvPr id="10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730" y="304800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71298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78" b="89837" l="1596" r="94149">
                        <a14:foregroundMark x1="29078" y1="36116" x2="29078" y2="36116"/>
                        <a14:foregroundMark x1="26418" y1="30127" x2="26418" y2="3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641" y="61717"/>
            <a:ext cx="3276600" cy="2783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18182" y="227129"/>
            <a:ext cx="114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09B6D-2817-684C-8C47-45A98F4B3F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38200"/>
            <a:ext cx="5783610" cy="580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0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F365D-739C-4EB6-AB10-B7DECA502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7" b="98225" l="7856" r="89853">
                        <a14:foregroundMark x1="45172" y1="2564" x2="53355" y2="43195"/>
                        <a14:foregroundMark x1="31424" y1="82643" x2="52700" y2="98422"/>
                        <a14:foregroundMark x1="7856" y1="46943" x2="22095" y2="66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0638" y="1981200"/>
            <a:ext cx="3713362" cy="30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0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2" b="89803" l="887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46693"/>
            <a:ext cx="2120566" cy="1143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70483" y="63232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5E7DD-72AD-954F-88A0-9159013268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2323"/>
            <a:ext cx="4876800" cy="520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5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089" y="5893845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672" y="6008868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1A713A-F904-4FEA-97AB-37E96BB14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" y="0"/>
            <a:ext cx="9144000" cy="7086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FDB404-C9DB-493C-A04C-FA014A1347A4}"/>
              </a:ext>
            </a:extLst>
          </p:cNvPr>
          <p:cNvSpPr txBox="1"/>
          <p:nvPr/>
        </p:nvSpPr>
        <p:spPr>
          <a:xfrm>
            <a:off x="662526" y="1071265"/>
            <a:ext cx="8277225" cy="923330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/>
                <a:solidFill>
                  <a:srgbClr val="00B050"/>
                </a:solidFill>
                <a:latin typeface="+mj-lt"/>
              </a:rPr>
              <a:t>VẬN ĐỘNG:</a:t>
            </a:r>
            <a:r>
              <a:rPr lang="en-US" sz="5400" b="1" dirty="0">
                <a:ln/>
                <a:solidFill>
                  <a:srgbClr val="00B050"/>
                </a:solidFill>
                <a:latin typeface="+mj-lt"/>
              </a:rPr>
              <a:t> “</a:t>
            </a:r>
            <a:r>
              <a:rPr lang="en-US" sz="5400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KIDOMI”</a:t>
            </a:r>
            <a:endParaRPr lang="en-US" sz="5400" b="1" dirty="0">
              <a:ln/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56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575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7347F-A908-A84F-8150-44199172F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23" b="91034" l="9752" r="89894">
                        <a14:foregroundMark x1="38587" y1="34982" x2="47518" y2="68161"/>
                        <a14:foregroundMark x1="31738" y1="9540" x2="37792" y2="32029"/>
                        <a14:foregroundMark x1="43794" y1="49080" x2="51950" y2="65287"/>
                        <a14:foregroundMark x1="36702" y1="48506" x2="37766" y2="61609"/>
                        <a14:foregroundMark x1="37766" y1="61609" x2="38121" y2="61494"/>
                        <a14:foregroundMark x1="52305" y1="43563" x2="55142" y2="55517"/>
                        <a14:foregroundMark x1="55142" y1="55517" x2="60816" y2="60920"/>
                        <a14:foregroundMark x1="59043" y1="91149" x2="61348" y2="85632"/>
                        <a14:foregroundMark x1="40780" y1="23218" x2="59043" y2="28621"/>
                        <a14:foregroundMark x1="59043" y1="28621" x2="47518" y2="34598"/>
                        <a14:foregroundMark x1="41667" y1="4023" x2="66667" y2="12759"/>
                        <a14:foregroundMark x1="26950" y1="46782" x2="17908" y2="58966"/>
                        <a14:foregroundMark x1="17908" y1="58966" x2="17908" y2="58966"/>
                        <a14:foregroundMark x1="32270" y1="58046" x2="35461" y2="65287"/>
                        <a14:foregroundMark x1="34397" y1="51379" x2="28191" y2="65632"/>
                        <a14:foregroundMark x1="28191" y1="65632" x2="27837" y2="64713"/>
                        <a14:foregroundMark x1="57189" y1="84713" x2="58156" y2="90230"/>
                        <a14:foregroundMark x1="56883" y1="82965" x2="56947" y2="83333"/>
                        <a14:foregroundMark x1="56383" y1="80115" x2="56649" y2="81633"/>
                        <a14:backgroundMark x1="33156" y1="33678" x2="33156" y2="33678"/>
                        <a14:backgroundMark x1="48404" y1="79540" x2="48404" y2="79540"/>
                        <a14:backgroundMark x1="47872" y1="76897" x2="51064" y2="82184"/>
                        <a14:backgroundMark x1="51064" y1="81839" x2="56028" y2="83563"/>
                        <a14:backgroundMark x1="56028" y1="83333" x2="56028" y2="84713"/>
                        <a14:backgroundMark x1="33511" y1="34253" x2="33511" y2="34253"/>
                        <a14:backgroundMark x1="33156" y1="34253" x2="34929" y2="33908"/>
                        <a14:backgroundMark x1="34929" y1="33678" x2="37234" y2="33678"/>
                        <a14:backgroundMark x1="37234" y1="33333" x2="40780" y2="33333"/>
                        <a14:backgroundMark x1="24645" y1="55977" x2="25887" y2="5367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0334" y="1356475"/>
            <a:ext cx="2613053" cy="5374364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F0D7B8AF-5612-4949-A7B8-BCE66F20D40F}"/>
              </a:ext>
            </a:extLst>
          </p:cNvPr>
          <p:cNvSpPr/>
          <p:nvPr/>
        </p:nvSpPr>
        <p:spPr>
          <a:xfrm>
            <a:off x="3663387" y="381965"/>
            <a:ext cx="4791920" cy="393539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vật dụng có thể gây nguy hiểm </a:t>
            </a:r>
          </a:p>
        </p:txBody>
      </p:sp>
    </p:spTree>
    <p:extLst>
      <p:ext uri="{BB962C8B-B14F-4D97-AF65-F5344CB8AC3E}">
        <p14:creationId xmlns:p14="http://schemas.microsoft.com/office/powerpoint/2010/main" val="2095105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AEEE0D-479F-3B44-9FD2-28B20603C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14" y="139701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74F5B3-5CD5-1942-9C6F-4FE87EAE6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26" y="139700"/>
            <a:ext cx="2466975" cy="3149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103C23-BE3C-3247-9F29-7358A171A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713" y="139700"/>
            <a:ext cx="2605726" cy="30178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19DCFE-AFB0-7E42-80B4-C16AF0E13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713" y="3429001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FC6EEF-73D0-A347-BBE2-0CC5333EE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825" y="3429000"/>
            <a:ext cx="2466975" cy="30289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7C19A2-5C5A-5045-AA39-C86DE49D6DC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792366" y="3400425"/>
            <a:ext cx="2362199" cy="29309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373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7F1C20-EC6E-F745-A1AC-CA21B167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669" y="92596"/>
            <a:ext cx="6397907" cy="6765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724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2614EF-2A42-E44F-98B6-61A13B223D4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79944" y="428263"/>
            <a:ext cx="6797234" cy="5960962"/>
          </a:xfrm>
        </p:spPr>
      </p:pic>
    </p:spTree>
    <p:extLst>
      <p:ext uri="{BB962C8B-B14F-4D97-AF65-F5344CB8AC3E}">
        <p14:creationId xmlns:p14="http://schemas.microsoft.com/office/powerpoint/2010/main" val="1762998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6" b="98404" l="11702" r="89894">
                        <a14:foregroundMark x1="47518" y1="9397" x2="47518" y2="9397"/>
                        <a14:foregroundMark x1="59397" y1="15603" x2="59397" y2="15603"/>
                        <a14:foregroundMark x1="48759" y1="11170" x2="48759" y2="11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960" y="2743200"/>
            <a:ext cx="2566987" cy="2347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0000" l="9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362200"/>
            <a:ext cx="2209800" cy="3314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00161" y="838200"/>
            <a:ext cx="677703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GIẢI CỨU NOBITA</a:t>
            </a:r>
          </a:p>
        </p:txBody>
      </p:sp>
    </p:spTree>
    <p:extLst>
      <p:ext uri="{BB962C8B-B14F-4D97-AF65-F5344CB8AC3E}">
        <p14:creationId xmlns:p14="http://schemas.microsoft.com/office/powerpoint/2010/main" val="22523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2.22222E-6 L 0.34166 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22222E-6 L -0.32916 0.0027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302" y="94839"/>
            <a:ext cx="4572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8222" l="483" r="95652">
                        <a14:foregroundMark x1="28986" y1="14222" x2="28986" y2="14222"/>
                        <a14:foregroundMark x1="28986" y1="12889" x2="28986" y2="12889"/>
                        <a14:foregroundMark x1="19807" y1="16889" x2="19807" y2="16889"/>
                        <a14:foregroundMark x1="19324" y1="23556" x2="19324" y2="23556"/>
                        <a14:foregroundMark x1="54106" y1="67556" x2="54106" y2="67556"/>
                        <a14:foregroundMark x1="78261" y1="9333" x2="78261" y2="9333"/>
                        <a14:foregroundMark x1="81159" y1="12000" x2="81159" y2="12000"/>
                        <a14:foregroundMark x1="90338" y1="18222" x2="90338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57400"/>
            <a:ext cx="3124200" cy="323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2" b="96617" l="887" r="99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2" y="-105021"/>
            <a:ext cx="3780998" cy="4722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8901" y="870168"/>
            <a:ext cx="3033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bạn ơi , mình bị lạc mất Nobita  trong khu rừng rồi các bạn hãy giúp mình tìm Nobita nhé !!!</a:t>
            </a:r>
          </a:p>
        </p:txBody>
      </p:sp>
    </p:spTree>
    <p:extLst>
      <p:ext uri="{BB962C8B-B14F-4D97-AF65-F5344CB8AC3E}">
        <p14:creationId xmlns:p14="http://schemas.microsoft.com/office/powerpoint/2010/main" val="34056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3531</TotalTime>
  <Words>117</Words>
  <Application>Microsoft Office PowerPoint</Application>
  <PresentationFormat>Trình chiếu Trên màn hình (4:3)</PresentationFormat>
  <Paragraphs>20</Paragraphs>
  <Slides>17</Slides>
  <Notes>1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17</vt:i4>
      </vt:variant>
    </vt:vector>
  </HeadingPairs>
  <TitlesOfParts>
    <vt:vector size="24" baseType="lpstr">
      <vt:lpstr>Arial</vt:lpstr>
      <vt:lpstr>Calibri</vt:lpstr>
      <vt:lpstr>Georgia</vt:lpstr>
      <vt:lpstr>Times New Roman</vt:lpstr>
      <vt:lpstr>Trebuchet MS</vt:lpstr>
      <vt:lpstr>Office Theme</vt:lpstr>
      <vt:lpstr>Default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Quân</dc:creator>
  <cp:lastModifiedBy>Viet Pham Quoc</cp:lastModifiedBy>
  <cp:revision>63</cp:revision>
  <dcterms:created xsi:type="dcterms:W3CDTF">2019-05-31T04:12:35Z</dcterms:created>
  <dcterms:modified xsi:type="dcterms:W3CDTF">2023-04-21T09:30:36Z</dcterms:modified>
</cp:coreProperties>
</file>