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75" r:id="rId3"/>
  </p:sldMasterIdLst>
  <p:notesMasterIdLst>
    <p:notesMasterId r:id="rId38"/>
  </p:notesMasterIdLst>
  <p:sldIdLst>
    <p:sldId id="11088558" r:id="rId4"/>
    <p:sldId id="11088931" r:id="rId5"/>
    <p:sldId id="11088560" r:id="rId6"/>
    <p:sldId id="11088905" r:id="rId7"/>
    <p:sldId id="11088910" r:id="rId8"/>
    <p:sldId id="11088906" r:id="rId9"/>
    <p:sldId id="11088907" r:id="rId10"/>
    <p:sldId id="11088909" r:id="rId11"/>
    <p:sldId id="11088911" r:id="rId12"/>
    <p:sldId id="291" r:id="rId13"/>
    <p:sldId id="11088912" r:id="rId14"/>
    <p:sldId id="11088913" r:id="rId15"/>
    <p:sldId id="11088914" r:id="rId16"/>
    <p:sldId id="11088915" r:id="rId17"/>
    <p:sldId id="11088916" r:id="rId18"/>
    <p:sldId id="260" r:id="rId19"/>
    <p:sldId id="11088919" r:id="rId20"/>
    <p:sldId id="11088920" r:id="rId21"/>
    <p:sldId id="11088921" r:id="rId22"/>
    <p:sldId id="11088923" r:id="rId23"/>
    <p:sldId id="11088924" r:id="rId24"/>
    <p:sldId id="11088925" r:id="rId25"/>
    <p:sldId id="11088934" r:id="rId26"/>
    <p:sldId id="262" r:id="rId27"/>
    <p:sldId id="11088926" r:id="rId28"/>
    <p:sldId id="11088942" r:id="rId29"/>
    <p:sldId id="11088937" r:id="rId30"/>
    <p:sldId id="11088938" r:id="rId31"/>
    <p:sldId id="11088939" r:id="rId32"/>
    <p:sldId id="11088927" r:id="rId33"/>
    <p:sldId id="11088928" r:id="rId34"/>
    <p:sldId id="11088929" r:id="rId35"/>
    <p:sldId id="11088941" r:id="rId36"/>
    <p:sldId id="11088930" r:id="rId37"/>
  </p:sldIdLst>
  <p:sldSz cx="12192000" cy="6858000"/>
  <p:notesSz cx="6858000" cy="9144000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6570"/>
    <a:srgbClr val="78B543"/>
    <a:srgbClr val="2294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891" autoAdjust="0"/>
  </p:normalViewPr>
  <p:slideViewPr>
    <p:cSldViewPr snapToGrid="0" showGuides="1">
      <p:cViewPr varScale="1">
        <p:scale>
          <a:sx n="83" d="100"/>
          <a:sy n="83" d="100"/>
        </p:scale>
        <p:origin x="686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6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gs" Target="tags/tag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4F6EB0-7C24-48E9-A5AD-42DCB1376409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6DDE45-7B91-4B6D-818F-0A047675D5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2549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E9367-C5E0-440B-8486-D7D7442281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72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8558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E9367-C5E0-440B-8486-D7D7442281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731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E9367-C5E0-440B-8486-D7D7442281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846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E9367-C5E0-440B-8486-D7D7442281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6863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E9367-C5E0-440B-8486-D7D7442281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7746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0949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76126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14414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500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FDA9F50-8F14-4044-835A-D401F0436B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8D4B0A26-E565-41CC-AEF3-39411AAE5E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639067F-1F4E-46C1-8834-1FA0E7BE5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375A604-C020-4BEE-8324-3E25615AF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F7D1E39-02AA-45E0-82A9-E2E656872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321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C5CBA5D-7FE8-4488-B1BB-09213DCFE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1233F1B5-26D7-412E-AF0F-CB50B85B8F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A0F846B-9C31-45A7-8225-E34EEC27F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44E5BD9-B880-4099-B43B-ECE6A17FA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01A6B96-DB3E-4C44-8F96-7CEF55CCF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32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0FAFD379-E6F9-4815-8148-0DE5170FA4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2D223E13-A933-4799-B4A7-3D25780B83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B6EFF6D-0991-42C9-B163-B3A9AEFA9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F6BE54B-90C3-4BD8-B305-D477EDE55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77E7AEE-0361-461E-8350-E28268D39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36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683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001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F1E8DAC2-186E-4964-AFBF-DCF0482D2A66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75577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83931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F1E8DAC2-186E-4964-AFBF-DCF0482D2A66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65974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36917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5715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2820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91B90BA-E76B-4CB3-9CB4-2079E4122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ED429E0-9C33-4948-BDE5-92B4124831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07A5DC9-8397-4911-B741-C0F126A23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E28D48D-B258-4E0B-9F2E-19309BEB6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539BDDB-B719-4FF6-A219-30DDC8605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567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60763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zh-CN" alt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752306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F1E8DAC2-186E-4964-AFBF-DCF0482D2A66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786136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3121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01120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8BAFF43-7672-4430-AFED-01788AFD0D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3A2A4B2-0D9D-4E06-B65E-5BDCB3AA20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8C440E0-2DC8-4C30-B53F-6593AB309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F3ED239-2836-414A-AC0A-582FE9898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A7F43D2-6992-4C7A-A766-3CE13D4D1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44095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B8C0E89-19EF-490D-BFB4-0CDA4DEE3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CE42899-FA17-408D-8177-8445BAA854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2C4D8F2-507C-42CC-BCE3-78A76607B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1E5592-1F9D-49AB-B70D-77D438812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FC076AC-7DDC-449A-BB28-91D555614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26969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9B879CA-B5F9-4E68-86F7-C6995B586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38BC120-73E7-4931-9A0C-291E4E4463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207004-7B74-4F87-ADC9-773876FC0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521E96-02A0-4B1F-8B6C-5DFF6384C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C93F71-0920-4128-90FD-F15EC38A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45317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FF10EC-AF1A-4698-9615-FFF03504E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39DCB10-C00A-4EB7-9A2C-4EA2BEA942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95025D8-C262-49EE-801F-A30A6663C8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53B08EA-7988-4A3F-9F83-D37D74FC4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DAEF7FB-46BA-4C70-BBBA-2FA814AE9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FD94823-C707-4EE9-AAD0-4B6CC3073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70630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091DE7-3D35-4AAB-9972-D5FA69A32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DF1E19F-FA65-4BC8-9CB2-4D4888E6B1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7064B9A-101F-41D0-9837-041B442D00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9313A1C-20B3-482E-899B-6DAFB89EEF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50F80A4-4DDF-495E-8D7D-6C1F0C3A94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463AABD-5298-44B0-837A-24A9F3D8A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3778C96-0261-4681-A507-687551A9B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25C05C6-514A-41E0-9D2E-F0CA85429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8249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45E0B39-5814-4509-A359-F4DF39DA9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69BDCFA8-D372-49F2-8700-F3BDA1F858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BB11AC7-2BAD-48D0-9377-E1338FA14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541E421-0251-4C8B-917E-E8A3E5C77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7024617-B40B-413A-825B-26E48CC47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63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95E3ED4-E166-4360-9714-3CEFBDC3E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A602587-5CE3-4AD8-9C78-60CDBD503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632D10A-B3C0-49B7-BC9C-5DB6AAEF3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5DE1309-A7D5-4DBC-8452-EE59050E6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34206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9056C3F-FD27-4941-B24B-DA9E9DF5E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1155153-9E4B-4ADD-B190-108B0B44D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3ED87C6-E131-4808-8BFA-15FACD3C4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4844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B182F9F-B840-4434-9E5D-19FBECF24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62916CB-C02C-407C-BFBA-4141D9182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258CDA2-E1AB-46DD-9823-C570AC6755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9358F23-1C2B-4361-BB19-0C97D5C9E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808F00E-0CAD-46B5-8C45-3789ACE81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C250FE0-9A0B-448E-8C19-A251348A2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40614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FE68C2-CE7A-48CA-864D-9C3AE962F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C3D1920-4BCB-4ED1-8FEA-7F6CBDFC78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13FE88F-3080-47EA-9577-7467C6BA44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6E3C63F-669B-4F82-A15F-E7670A971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A722326-D380-4B04-8A34-98851ECDF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DAA578C-2B68-49D4-BB49-6D2CEF515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1120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AC3E55-1655-49E3-BED3-9926B815C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480A137-E932-4BC1-9AA7-AE5A1503A3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CB0673-8C65-44B3-A17A-C2A6F5451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1499981-4A02-4452-98EF-B86DAB790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EFE65F6-8A8E-4DE1-9254-AB795C64C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01826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EEFCFC5-619C-4A7C-B566-1B111C39FF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9228E39-0710-4A8D-92C0-E022E36264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02E7640-9751-4B52-B0DD-19E6EFC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B0E0F70-C2C7-4C7A-9C1E-7D8C37CB9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D5D9B8D-51F9-42A0-86D3-7C42F09D7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09226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8D749347-9CEA-4FD2-89F5-3308BC4285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90"/>
          <a:stretch/>
        </p:blipFill>
        <p:spPr>
          <a:xfrm>
            <a:off x="0" y="13918"/>
            <a:ext cx="12191999" cy="6830164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993A6C05-0815-4B8D-A0DC-C09B75EA3F71}"/>
              </a:ext>
            </a:extLst>
          </p:cNvPr>
          <p:cNvGrpSpPr/>
          <p:nvPr userDrawn="1"/>
        </p:nvGrpSpPr>
        <p:grpSpPr>
          <a:xfrm>
            <a:off x="362856" y="324683"/>
            <a:ext cx="11466285" cy="6208634"/>
            <a:chOff x="762000" y="3854062"/>
            <a:chExt cx="12192000" cy="3003938"/>
          </a:xfrm>
        </p:grpSpPr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BB0CFF14-A843-4740-9B9C-1E2CDEB614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/>
          </p:blipFill>
          <p:spPr>
            <a:xfrm>
              <a:off x="762000" y="3854062"/>
              <a:ext cx="6096001" cy="3003938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72385BBB-B2AD-4DDB-9E8C-6EAAF33A00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/>
          </p:blipFill>
          <p:spPr>
            <a:xfrm flipH="1">
              <a:off x="6858000" y="3854062"/>
              <a:ext cx="6096000" cy="30039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931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001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666559E-1E34-42AD-9C40-2DAC309D1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4F00ACE-AC3D-40E7-BCD1-94837DA19F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096CBF9D-AA12-4BC4-AEC9-05A6235F6F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2824209B-4B70-4622-8ED7-14227BF2E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2B11191D-7025-467E-8F0D-3F0551ACE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201B5E55-3A86-4D52-A85D-68574FAC4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042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CFE9D88-F4E5-41FE-95DC-CA11D89A6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4D550A71-AD90-4290-B3FD-429E13637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E2428313-02C4-4E35-8877-762B280CAC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CF3D701D-0CAA-4DD0-B810-AABFAA3B5D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4F4C2FAB-3990-4774-B756-F50899C979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3047236F-214C-492B-9861-F8F8934A4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1706CDCF-E369-4646-939D-3F5054636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FCF7BDFA-94D8-4C1C-9A7F-78D17D3FC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50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C2DDC1D-D760-433E-9BC2-581FE7EA5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EFCD8C61-FB3C-46D3-9FB5-4C35561FD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EBCB085D-9D15-4D0F-9AC9-834541F9D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90BB21C4-DC0F-414B-B780-D3E9EE0F6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58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5CFB52DA-3E8A-4E57-85C2-BF9657EF7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DE445A1D-5B12-40DD-A1CE-84BA5E29D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F08B5151-692E-4624-ABB5-2AC82EBD9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88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EB630C9-6FA2-48E0-B953-A122132F1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08DAAF6B-3BCA-41FA-BF6B-28D153A70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A75946EB-5D02-47EB-B9EE-35C7C1BD98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FF30BD2C-6952-4379-BF3D-815A8E659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DE12664-40DB-4223-89F0-1BE753E20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32CA18DA-FC78-4728-852A-8229CED28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597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ED5913C-BAF3-4DCD-8626-A3B77CB57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83F190B-2C4C-448A-8B2A-D3FDF2E306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CCAED8A7-1323-481A-9794-8E19C78960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23C867FF-F784-4970-86CE-92B011BA7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6450FB7A-4BA9-4D8D-9DB3-04A698BB3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FA0F801-BB50-421B-B887-837C59F49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396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="" xmlns:a16="http://schemas.microsoft.com/office/drawing/2014/main" id="{6785215A-9A7C-42FE-AD05-6CCF6FAD1B6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C0ACE8A9-EB49-472A-A710-3EF18B34A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28B44506-AD7D-422D-9DC0-0F4E33A83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51FAA17-C4A6-49C4-BD36-73E21F7F8E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8DAC2-186E-4964-AFBF-DCF0482D2A66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91AAD58-BCB8-4A74-89AB-FF6BAA718A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0A81653-4CDA-4CAC-8B48-491749B19E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963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="" xmlns:a16="http://schemas.microsoft.com/office/drawing/2014/main" id="{23531B18-5658-4B82-82A8-91179AC27BE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1E8DAC2-186E-4964-AFBF-DCF0482D2A66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070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="" xmlns:a16="http://schemas.microsoft.com/office/drawing/2014/main" id="{FA29C24D-0001-40AF-A7FE-BB6639DA345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05CFAF8-933F-4EE5-91E4-ABE89DFAB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9C40627-9275-4464-9CA0-B238EE678E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5D495C-E1E2-49A9-AAB8-B22308FB65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8DAC2-186E-4964-AFBF-DCF0482D2A66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7A64351-97AB-4BB4-AB34-17449A6B67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E09823A-E385-4A99-8AC6-6C9F9077A9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1940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1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9.png"/><Relationship Id="rId4" Type="http://schemas.openxmlformats.org/officeDocument/2006/relationships/image" Target="../media/image2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1.xml"/><Relationship Id="rId6" Type="http://schemas.microsoft.com/office/2007/relationships/hdphoto" Target="../media/hdphoto3.wdp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46.jp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7.png"/><Relationship Id="rId4" Type="http://schemas.openxmlformats.org/officeDocument/2006/relationships/image" Target="../media/image2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8.png"/><Relationship Id="rId4" Type="http://schemas.openxmlformats.org/officeDocument/2006/relationships/image" Target="../media/image2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1.xml"/><Relationship Id="rId5" Type="http://schemas.microsoft.com/office/2007/relationships/hdphoto" Target="../media/hdphoto3.wdp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g"/><Relationship Id="rId7" Type="http://schemas.openxmlformats.org/officeDocument/2006/relationships/image" Target="../media/image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9.jp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jpg"/><Relationship Id="rId9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3.mp3"/><Relationship Id="rId7" Type="http://schemas.openxmlformats.org/officeDocument/2006/relationships/image" Target="../media/image68.png"/><Relationship Id="rId2" Type="http://schemas.microsoft.com/office/2007/relationships/media" Target="../media/media3.mp3"/><Relationship Id="rId1" Type="http://schemas.openxmlformats.org/officeDocument/2006/relationships/tags" Target="../tags/tag4.xml"/><Relationship Id="rId6" Type="http://schemas.openxmlformats.org/officeDocument/2006/relationships/image" Target="../media/image67.jp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audio" Target="../media/audio2.wav"/><Relationship Id="rId7" Type="http://schemas.microsoft.com/office/2007/relationships/hdphoto" Target="../media/hdphoto4.wdp"/><Relationship Id="rId12" Type="http://schemas.openxmlformats.org/officeDocument/2006/relationships/image" Target="../media/image7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0.png"/><Relationship Id="rId11" Type="http://schemas.openxmlformats.org/officeDocument/2006/relationships/image" Target="../media/image73.png"/><Relationship Id="rId5" Type="http://schemas.openxmlformats.org/officeDocument/2006/relationships/image" Target="../media/image69.jp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4.gif"/><Relationship Id="rId5" Type="http://schemas.openxmlformats.org/officeDocument/2006/relationships/image" Target="../media/image76.png"/><Relationship Id="rId4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4.gif"/><Relationship Id="rId5" Type="http://schemas.microsoft.com/office/2007/relationships/hdphoto" Target="../media/hdphoto6.wdp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4.gif"/><Relationship Id="rId5" Type="http://schemas.openxmlformats.org/officeDocument/2006/relationships/image" Target="../media/image66.png"/><Relationship Id="rId4" Type="http://schemas.microsoft.com/office/2007/relationships/hdphoto" Target="../media/hdphoto7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80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9.png"/><Relationship Id="rId5" Type="http://schemas.microsoft.com/office/2007/relationships/hdphoto" Target="../media/hdphoto8.wdp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gif"/><Relationship Id="rId3" Type="http://schemas.openxmlformats.org/officeDocument/2006/relationships/audio" Target="../media/audio5.wav"/><Relationship Id="rId7" Type="http://schemas.openxmlformats.org/officeDocument/2006/relationships/image" Target="../media/image7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microsoft.com/office/2007/relationships/hdphoto" Target="../media/hdphoto9.wdp"/><Relationship Id="rId5" Type="http://schemas.openxmlformats.org/officeDocument/2006/relationships/image" Target="../media/image81.png"/><Relationship Id="rId4" Type="http://schemas.openxmlformats.org/officeDocument/2006/relationships/image" Target="../media/image6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5.xml"/><Relationship Id="rId5" Type="http://schemas.openxmlformats.org/officeDocument/2006/relationships/image" Target="../media/image68.png"/><Relationship Id="rId4" Type="http://schemas.openxmlformats.org/officeDocument/2006/relationships/image" Target="../media/image82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87.png"/><Relationship Id="rId3" Type="http://schemas.openxmlformats.org/officeDocument/2006/relationships/audio" Target="../media/audio4.wav"/><Relationship Id="rId7" Type="http://schemas.openxmlformats.org/officeDocument/2006/relationships/image" Target="../media/image47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6" Type="http://schemas.microsoft.com/office/2007/relationships/hdphoto" Target="../media/hdphoto11.wdp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8.png"/><Relationship Id="rId11" Type="http://schemas.openxmlformats.org/officeDocument/2006/relationships/image" Target="../media/image17.png"/><Relationship Id="rId5" Type="http://schemas.openxmlformats.org/officeDocument/2006/relationships/image" Target="../media/image84.png"/><Relationship Id="rId15" Type="http://schemas.openxmlformats.org/officeDocument/2006/relationships/image" Target="../media/image88.png"/><Relationship Id="rId10" Type="http://schemas.openxmlformats.org/officeDocument/2006/relationships/image" Target="../media/image86.png"/><Relationship Id="rId4" Type="http://schemas.openxmlformats.org/officeDocument/2006/relationships/image" Target="../media/image83.jpg"/><Relationship Id="rId9" Type="http://schemas.openxmlformats.org/officeDocument/2006/relationships/image" Target="../media/image85.png"/><Relationship Id="rId14" Type="http://schemas.microsoft.com/office/2007/relationships/hdphoto" Target="../media/hdphoto10.wdp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47.png"/><Relationship Id="rId3" Type="http://schemas.openxmlformats.org/officeDocument/2006/relationships/image" Target="../media/image83.jpg"/><Relationship Id="rId7" Type="http://schemas.openxmlformats.org/officeDocument/2006/relationships/image" Target="../media/image87.png"/><Relationship Id="rId12" Type="http://schemas.openxmlformats.org/officeDocument/2006/relationships/image" Target="../media/image1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7.png"/><Relationship Id="rId11" Type="http://schemas.openxmlformats.org/officeDocument/2006/relationships/image" Target="../media/image58.png"/><Relationship Id="rId5" Type="http://schemas.openxmlformats.org/officeDocument/2006/relationships/image" Target="../media/image86.png"/><Relationship Id="rId15" Type="http://schemas.openxmlformats.org/officeDocument/2006/relationships/image" Target="../media/image39.png"/><Relationship Id="rId10" Type="http://schemas.microsoft.com/office/2007/relationships/hdphoto" Target="../media/hdphoto11.wdp"/><Relationship Id="rId4" Type="http://schemas.openxmlformats.org/officeDocument/2006/relationships/image" Target="../media/image85.png"/><Relationship Id="rId9" Type="http://schemas.openxmlformats.org/officeDocument/2006/relationships/image" Target="../media/image88.png"/><Relationship Id="rId14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8.png"/><Relationship Id="rId10" Type="http://schemas.openxmlformats.org/officeDocument/2006/relationships/image" Target="../media/image19.jpg"/><Relationship Id="rId4" Type="http://schemas.openxmlformats.org/officeDocument/2006/relationships/image" Target="../media/image15.png"/><Relationship Id="rId9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2.png"/><Relationship Id="rId4" Type="http://schemas.openxmlformats.org/officeDocument/2006/relationships/image" Target="../media/image2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>
            <a:extLst>
              <a:ext uri="{FF2B5EF4-FFF2-40B4-BE49-F238E27FC236}">
                <a16:creationId xmlns="" xmlns:a16="http://schemas.microsoft.com/office/drawing/2014/main" id="{4AE7ECC6-C9CB-44C1-8C7C-70BF4FC746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3" r="9998" b="13158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EBC25264-FF3D-49C7-A09E-CE66E0A5E3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556" y="3526227"/>
            <a:ext cx="2262925" cy="2544996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="" xmlns:a16="http://schemas.microsoft.com/office/drawing/2014/main" id="{E0503D03-76CA-4668-A01C-6CA303E0D8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52" y="5044864"/>
            <a:ext cx="5283148" cy="1852925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="" xmlns:a16="http://schemas.microsoft.com/office/drawing/2014/main" id="{6967D7B2-FEC5-4A4B-A445-00D2BB9B9750}"/>
              </a:ext>
            </a:extLst>
          </p:cNvPr>
          <p:cNvSpPr/>
          <p:nvPr/>
        </p:nvSpPr>
        <p:spPr>
          <a:xfrm>
            <a:off x="4012736" y="171131"/>
            <a:ext cx="4166525" cy="10926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>
                <a:solidFill>
                  <a:schemeClr val="accent4">
                    <a:lumMod val="75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ỦY BAN NHÂN DÂN HUYỆN </a:t>
            </a:r>
          </a:p>
          <a:p>
            <a:pPr algn="ctr"/>
            <a:r>
              <a:rPr lang="en-US" altLang="zh-CN" sz="2800" b="1">
                <a:solidFill>
                  <a:schemeClr val="accent4">
                    <a:lumMod val="75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TRƯỜNG MN </a:t>
            </a:r>
            <a:endParaRPr lang="zh-CN" altLang="en-US" sz="2800" b="1">
              <a:solidFill>
                <a:schemeClr val="accent4">
                  <a:lumMod val="75000"/>
                </a:schemeClr>
              </a:solidFill>
              <a:latin typeface="#9Slide02 Tieu de rat dai 01" panose="02000000000000000000" pitchFamily="2" charset="0"/>
            </a:endParaRPr>
          </a:p>
          <a:p>
            <a:pPr algn="ctr" defTabSz="914126">
              <a:defRPr/>
            </a:pPr>
            <a:endParaRPr lang="zh-CN" altLang="en-US" sz="900" dirty="0">
              <a:solidFill>
                <a:schemeClr val="accent4">
                  <a:lumMod val="75000"/>
                </a:schemeClr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pic>
        <p:nvPicPr>
          <p:cNvPr id="44" name="图片 43">
            <a:extLst>
              <a:ext uri="{FF2B5EF4-FFF2-40B4-BE49-F238E27FC236}">
                <a16:creationId xmlns="" xmlns:a16="http://schemas.microsoft.com/office/drawing/2014/main" id="{5FE75726-15E2-4054-92F6-81C3664558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397" y="171131"/>
            <a:ext cx="1463708" cy="14017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26C63F2-AB28-4684-9817-694480DF5053}"/>
              </a:ext>
            </a:extLst>
          </p:cNvPr>
          <p:cNvSpPr txBox="1"/>
          <p:nvPr/>
        </p:nvSpPr>
        <p:spPr>
          <a:xfrm>
            <a:off x="2262925" y="2306996"/>
            <a:ext cx="756059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#9Slide03 Philosopher" panose="00000500000000000000" pitchFamily="2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Lĩnh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#9Slide03 Philosopher" panose="00000500000000000000" pitchFamily="2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#9Slide03 Philosopher" panose="00000500000000000000" pitchFamily="2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vực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#9Slide03 Philosopher" panose="00000500000000000000" pitchFamily="2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#9Slide03 Philosopher" panose="00000500000000000000" pitchFamily="2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Chủ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#9Slide03 Philosopher" panose="00000500000000000000" pitchFamily="2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#9Slide03 Philosopher" panose="00000500000000000000" pitchFamily="2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đề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#9Slide03 Philosopher" panose="00000500000000000000" pitchFamily="2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: 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#9Slide03 Philosopher" panose="00000500000000000000" pitchFamily="2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Thế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#9Slide03 Philosopher" panose="00000500000000000000" pitchFamily="2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#9Slide03 Philosopher" panose="00000500000000000000" pitchFamily="2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giới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#9Slide03 Philosopher" panose="00000500000000000000" pitchFamily="2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#9Slide03 Philosopher" panose="00000500000000000000" pitchFamily="2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động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#9Slide03 Philosopher" panose="00000500000000000000" pitchFamily="2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#9Slide03 Philosopher" panose="00000500000000000000" pitchFamily="2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vật</a:t>
            </a:r>
            <a:endParaRPr lang="en-US" altLang="zh-CN" sz="3200" dirty="0">
              <a:solidFill>
                <a:schemeClr val="tx2">
                  <a:lumMod val="75000"/>
                </a:schemeClr>
              </a:solidFill>
              <a:latin typeface="#9Slide03 Philosopher" panose="00000500000000000000" pitchFamily="2" charset="0"/>
              <a:ea typeface="方正少儿_GBK" panose="03000509000000000000" pitchFamily="65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#9Slide03 Philosopher" panose="00000500000000000000" pitchFamily="2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"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#9Slide03 Philosopher" panose="00000500000000000000" pitchFamily="2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Động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#9Slide03 Philosopher" panose="00000500000000000000" pitchFamily="2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#9Slide03 Philosopher" panose="00000500000000000000" pitchFamily="2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vật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#9Slide03 Philosopher" panose="00000500000000000000" pitchFamily="2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#9Slide03 Philosopher" panose="00000500000000000000" pitchFamily="2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sống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#9Slide03 Philosopher" panose="00000500000000000000" pitchFamily="2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#9Slide03 Philosopher" panose="00000500000000000000" pitchFamily="2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#9Slide03 Philosopher" panose="00000500000000000000" pitchFamily="2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#9Slide03 Philosopher" panose="00000500000000000000" pitchFamily="2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gia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#9Slide03 Philosopher" panose="00000500000000000000" pitchFamily="2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#9Slide03 Philosopher" panose="00000500000000000000" pitchFamily="2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đình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#9Slide03 Philosopher" panose="00000500000000000000" pitchFamily="2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"</a:t>
            </a:r>
          </a:p>
          <a:p>
            <a:pPr algn="ctr"/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#9Slide03 Philosopher" panose="00000500000000000000" pitchFamily="2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Đề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#9Slide03 Philosopher" panose="00000500000000000000" pitchFamily="2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#9Slide03 Philosopher" panose="00000500000000000000" pitchFamily="2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tài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#9Slide03 Philosopher" panose="00000500000000000000" pitchFamily="2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: 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#9Slide03 Philosopher" panose="00000500000000000000" pitchFamily="2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Khám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#9Slide03 Philosopher" panose="00000500000000000000" pitchFamily="2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#9Slide03 Philosopher" panose="00000500000000000000" pitchFamily="2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phá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#9Slide03 Philosopher" panose="00000500000000000000" pitchFamily="2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#9Slide03 Philosopher" panose="00000500000000000000" pitchFamily="2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động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#9Slide03 Philosopher" panose="00000500000000000000" pitchFamily="2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#9Slide03 Philosopher" panose="00000500000000000000" pitchFamily="2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vật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#9Slide03 Philosopher" panose="00000500000000000000" pitchFamily="2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#9Slide03 Philosopher" panose="00000500000000000000" pitchFamily="2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#9Slide03 Philosopher" panose="00000500000000000000" pitchFamily="2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#9Slide03 Philosopher" panose="00000500000000000000" pitchFamily="2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gia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#9Slide03 Philosopher" panose="00000500000000000000" pitchFamily="2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#9Slide03 Philosopher" panose="00000500000000000000" pitchFamily="2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đình</a:t>
            </a:r>
            <a:endParaRPr lang="en-US" altLang="zh-CN" sz="3200" dirty="0">
              <a:solidFill>
                <a:schemeClr val="tx2">
                  <a:lumMod val="75000"/>
                </a:schemeClr>
              </a:solidFill>
              <a:latin typeface="#9Slide03 Philosopher" panose="00000500000000000000" pitchFamily="2" charset="0"/>
              <a:ea typeface="方正少儿_GBK" panose="03000509000000000000" pitchFamily="65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#9Slide03 Philosopher" panose="00000500000000000000" pitchFamily="2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Giáo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#9Slide03 Philosopher" panose="00000500000000000000" pitchFamily="2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#9Slide03 Philosopher" panose="00000500000000000000" pitchFamily="2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viên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#9Slide03 Philosopher" panose="00000500000000000000" pitchFamily="2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: </a:t>
            </a:r>
            <a:r>
              <a:rPr lang="en-US" altLang="zh-CN" sz="3200" dirty="0" err="1" smtClean="0">
                <a:solidFill>
                  <a:schemeClr val="tx2">
                    <a:lumMod val="75000"/>
                  </a:schemeClr>
                </a:solidFill>
                <a:latin typeface="#9Slide03 Philosopher" panose="00000500000000000000" pitchFamily="2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Phạm</a:t>
            </a:r>
            <a:r>
              <a:rPr lang="en-US" altLang="zh-CN" sz="3200" dirty="0" smtClean="0">
                <a:solidFill>
                  <a:schemeClr val="tx2">
                    <a:lumMod val="75000"/>
                  </a:schemeClr>
                </a:solidFill>
                <a:latin typeface="#9Slide03 Philosopher" panose="00000500000000000000" pitchFamily="2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2">
                    <a:lumMod val="75000"/>
                  </a:schemeClr>
                </a:solidFill>
                <a:latin typeface="#9Slide03 Philosopher" panose="00000500000000000000" pitchFamily="2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Thị</a:t>
            </a:r>
            <a:r>
              <a:rPr lang="en-US" altLang="zh-CN" sz="3200" dirty="0" smtClean="0">
                <a:solidFill>
                  <a:schemeClr val="tx2">
                    <a:lumMod val="75000"/>
                  </a:schemeClr>
                </a:solidFill>
                <a:latin typeface="#9Slide03 Philosopher" panose="00000500000000000000" pitchFamily="2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2">
                    <a:lumMod val="75000"/>
                  </a:schemeClr>
                </a:solidFill>
                <a:latin typeface="#9Slide03 Philosopher" panose="00000500000000000000" pitchFamily="2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Thúy</a:t>
            </a:r>
            <a:endParaRPr lang="en-US" altLang="zh-CN" sz="3200" dirty="0">
              <a:solidFill>
                <a:schemeClr val="tx2">
                  <a:lumMod val="75000"/>
                </a:schemeClr>
              </a:solidFill>
              <a:latin typeface="#9Slide03 Philosopher" panose="00000500000000000000" pitchFamily="2" charset="0"/>
              <a:ea typeface="方正少儿_GBK" panose="03000509000000000000" pitchFamily="65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#9Slide03 Philosopher" panose="00000500000000000000" pitchFamily="2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Đối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#9Slide03 Philosopher" panose="00000500000000000000" pitchFamily="2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#9Slide03 Philosopher" panose="00000500000000000000" pitchFamily="2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tượng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#9Slide03 Philosopher" panose="00000500000000000000" pitchFamily="2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: </a:t>
            </a:r>
            <a:r>
              <a:rPr lang="en-US" altLang="zh-CN" sz="3200" dirty="0" smtClean="0">
                <a:solidFill>
                  <a:schemeClr val="tx2">
                    <a:lumMod val="75000"/>
                  </a:schemeClr>
                </a:solidFill>
                <a:latin typeface="#9Slide03 Philosopher" panose="00000500000000000000" pitchFamily="2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5-6 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#9Slide03 Philosopher" panose="00000500000000000000" pitchFamily="2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tuổi</a:t>
            </a:r>
            <a:endParaRPr lang="en-US" altLang="zh-CN" sz="3200" dirty="0">
              <a:solidFill>
                <a:schemeClr val="tx2">
                  <a:lumMod val="75000"/>
                </a:schemeClr>
              </a:solidFill>
              <a:latin typeface="#9Slide03 Philosopher" panose="00000500000000000000" pitchFamily="2" charset="0"/>
              <a:ea typeface="方正少儿_GBK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15" name="Graphic 14" descr="Graduation cap with solid fill">
            <a:extLst>
              <a:ext uri="{FF2B5EF4-FFF2-40B4-BE49-F238E27FC236}">
                <a16:creationId xmlns="" xmlns:a16="http://schemas.microsoft.com/office/drawing/2014/main" id="{8F4BF43A-C6F5-4587-B748-6624CCD28C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34586" y="962757"/>
            <a:ext cx="1322828" cy="132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404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>
            <a:extLst>
              <a:ext uri="{FF2B5EF4-FFF2-40B4-BE49-F238E27FC236}">
                <a16:creationId xmlns="" xmlns:a16="http://schemas.microsoft.com/office/drawing/2014/main" id="{7476FFCC-FB3D-4FB8-A4DC-16578F22335D}"/>
              </a:ext>
            </a:extLst>
          </p:cNvPr>
          <p:cNvSpPr/>
          <p:nvPr/>
        </p:nvSpPr>
        <p:spPr>
          <a:xfrm>
            <a:off x="247650" y="245396"/>
            <a:ext cx="11684000" cy="6375400"/>
          </a:xfrm>
          <a:prstGeom prst="rect">
            <a:avLst/>
          </a:prstGeom>
          <a:noFill/>
          <a:ln w="158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DA749981-20C6-49B6-85A0-4FA76C0F43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250" y="333105"/>
            <a:ext cx="2693176" cy="6191789"/>
          </a:xfrm>
          <a:prstGeom prst="rect">
            <a:avLst/>
          </a:prstGeom>
        </p:spPr>
      </p:pic>
      <p:grpSp>
        <p:nvGrpSpPr>
          <p:cNvPr id="53" name="组合 52">
            <a:extLst>
              <a:ext uri="{FF2B5EF4-FFF2-40B4-BE49-F238E27FC236}">
                <a16:creationId xmlns="" xmlns:a16="http://schemas.microsoft.com/office/drawing/2014/main" id="{799C28F8-E3BE-4A37-B6B3-832637693CCE}"/>
              </a:ext>
            </a:extLst>
          </p:cNvPr>
          <p:cNvGrpSpPr/>
          <p:nvPr/>
        </p:nvGrpSpPr>
        <p:grpSpPr>
          <a:xfrm>
            <a:off x="3266357" y="411949"/>
            <a:ext cx="6899176" cy="878554"/>
            <a:chOff x="5309709" y="1128254"/>
            <a:chExt cx="4305955" cy="881071"/>
          </a:xfrm>
        </p:grpSpPr>
        <p:pic>
          <p:nvPicPr>
            <p:cNvPr id="22" name="图片 21">
              <a:extLst>
                <a:ext uri="{FF2B5EF4-FFF2-40B4-BE49-F238E27FC236}">
                  <a16:creationId xmlns="" xmlns:a16="http://schemas.microsoft.com/office/drawing/2014/main" id="{30B7EE7E-014E-4FAD-B2CB-23A222DFD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2154" y="1128254"/>
              <a:ext cx="4041059" cy="881071"/>
            </a:xfrm>
            <a:prstGeom prst="rect">
              <a:avLst/>
            </a:prstGeom>
          </p:spPr>
        </p:pic>
        <p:sp>
          <p:nvSpPr>
            <p:cNvPr id="77" name="文本框 76"/>
            <p:cNvSpPr txBox="1"/>
            <p:nvPr/>
          </p:nvSpPr>
          <p:spPr>
            <a:xfrm>
              <a:off x="5309709" y="1222082"/>
              <a:ext cx="4305955" cy="7099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1" i="0" u="none" strike="noStrike" kern="0" normalizeH="0" baseline="0" noProof="0">
                  <a:solidFill>
                    <a:srgbClr val="FF0000"/>
                  </a:solidFill>
                  <a:uLnTx/>
                  <a:uFillTx/>
                  <a:latin typeface="经典趣体简" panose="02010609000101010101" pitchFamily="49" charset="-122"/>
                  <a:ea typeface="经典趣体简" panose="02010609000101010101" pitchFamily="49" charset="-122"/>
                  <a:cs typeface="经典趣体简" panose="02010609000101010101" pitchFamily="49" charset="-122"/>
                </a:rPr>
                <a:t>So sánh con gà, con vịt</a:t>
              </a:r>
              <a:endParaRPr kumimoji="0" lang="zh-CN" altLang="en-US" sz="4000" b="1" i="0" u="none" strike="noStrike" kern="0" normalizeH="0" baseline="0" noProof="0" dirty="0">
                <a:solidFill>
                  <a:srgbClr val="FF0000"/>
                </a:solidFill>
                <a:uLnTx/>
                <a:uFillTx/>
                <a:latin typeface="经典趣体简" panose="02010609000101010101" pitchFamily="49" charset="-122"/>
                <a:ea typeface="经典趣体简" panose="02010609000101010101" pitchFamily="49" charset="-122"/>
                <a:cs typeface="经典趣体简" panose="02010609000101010101" pitchFamily="49" charset="-122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3D4785CF-3D2B-4617-8BD3-7F09828ACCE7}"/>
              </a:ext>
            </a:extLst>
          </p:cNvPr>
          <p:cNvGrpSpPr/>
          <p:nvPr/>
        </p:nvGrpSpPr>
        <p:grpSpPr>
          <a:xfrm>
            <a:off x="2636026" y="1525615"/>
            <a:ext cx="8603474" cy="3785204"/>
            <a:chOff x="2636026" y="1525615"/>
            <a:chExt cx="8603474" cy="3785204"/>
          </a:xfrm>
        </p:grpSpPr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005AFF23-ABAC-48C5-B201-A5E9EAE21CD9}"/>
                </a:ext>
              </a:extLst>
            </p:cNvPr>
            <p:cNvSpPr/>
            <p:nvPr/>
          </p:nvSpPr>
          <p:spPr>
            <a:xfrm>
              <a:off x="2636026" y="1525615"/>
              <a:ext cx="8603474" cy="378520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5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529FF0F4-3193-40C1-A45E-4078CD0B06FE}"/>
                </a:ext>
              </a:extLst>
            </p:cNvPr>
            <p:cNvSpPr txBox="1"/>
            <p:nvPr/>
          </p:nvSpPr>
          <p:spPr>
            <a:xfrm>
              <a:off x="2961698" y="2263660"/>
              <a:ext cx="7020502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*Giống nhau:</a:t>
              </a:r>
              <a:r>
                <a:rPr lang="en-US" sz="28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</a:p>
            <a:p>
              <a:r>
                <a:rPr lang="en-US" sz="28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-Đều là loại gia cầm nuôi trong gia đình</a:t>
              </a:r>
            </a:p>
            <a:p>
              <a:r>
                <a:rPr lang="en-US" sz="28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-Đều là động vật có 2 chân, 2 cánh</a:t>
              </a:r>
            </a:p>
            <a:p>
              <a:r>
                <a:rPr lang="en-US" sz="28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-Đều đẻ trứng, lấy thịt</a:t>
              </a:r>
            </a:p>
            <a:p>
              <a:r>
                <a:rPr lang="en-US" sz="28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-Thức ăn giống nhau</a:t>
              </a:r>
            </a:p>
            <a:p>
              <a:r>
                <a:rPr lang="en-US" sz="28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-Đều có lông vũ</a:t>
              </a: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3DC27E54-32CB-496A-9029-3041390EAD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888" y="3941705"/>
            <a:ext cx="1835456" cy="168133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12DED916-B091-482D-BD2F-719299E263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19252" y="4115791"/>
            <a:ext cx="1747628" cy="15072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="" xmlns:a16="http://schemas.microsoft.com/office/drawing/2014/main" id="{388FE03B-6963-42D4-8B30-ED4130F767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8496060"/>
              </p:ext>
            </p:extLst>
          </p:nvPr>
        </p:nvGraphicFramePr>
        <p:xfrm>
          <a:off x="3126084" y="2256843"/>
          <a:ext cx="8199957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3319">
                  <a:extLst>
                    <a:ext uri="{9D8B030D-6E8A-4147-A177-3AD203B41FA5}">
                      <a16:colId xmlns="" xmlns:a16="http://schemas.microsoft.com/office/drawing/2014/main" val="3618793615"/>
                    </a:ext>
                  </a:extLst>
                </a:gridCol>
                <a:gridCol w="2733319">
                  <a:extLst>
                    <a:ext uri="{9D8B030D-6E8A-4147-A177-3AD203B41FA5}">
                      <a16:colId xmlns="" xmlns:a16="http://schemas.microsoft.com/office/drawing/2014/main" val="3456494863"/>
                    </a:ext>
                  </a:extLst>
                </a:gridCol>
                <a:gridCol w="2733319">
                  <a:extLst>
                    <a:ext uri="{9D8B030D-6E8A-4147-A177-3AD203B41FA5}">
                      <a16:colId xmlns="" xmlns:a16="http://schemas.microsoft.com/office/drawing/2014/main" val="5132795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>
                          <a:solidFill>
                            <a:srgbClr val="FF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Khác nhau</a:t>
                      </a:r>
                    </a:p>
                    <a:p>
                      <a:endParaRPr lang="en-US" sz="3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Con vịt</a:t>
                      </a:r>
                    </a:p>
                    <a:p>
                      <a:endParaRPr lang="en-US" sz="3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Con gà</a:t>
                      </a:r>
                    </a:p>
                    <a:p>
                      <a:endParaRPr lang="en-US" sz="30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84943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Chân vịt có màng có thể bơi được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Chân gà có cựa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034746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Tiếng kêu</a:t>
                      </a:r>
                      <a:endParaRPr lang="en-US" sz="3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Quạc quạc</a:t>
                      </a:r>
                    </a:p>
                    <a:p>
                      <a:endParaRPr lang="en-US" sz="300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Gáy ò ó o o</a:t>
                      </a:r>
                    </a:p>
                    <a:p>
                      <a:endParaRPr lang="en-US" sz="300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40618839"/>
                  </a:ext>
                </a:extLst>
              </a:tr>
            </a:tbl>
          </a:graphicData>
        </a:graphic>
      </p:graphicFrame>
      <p:sp>
        <p:nvSpPr>
          <p:cNvPr id="45" name="矩形 44">
            <a:extLst>
              <a:ext uri="{FF2B5EF4-FFF2-40B4-BE49-F238E27FC236}">
                <a16:creationId xmlns="" xmlns:a16="http://schemas.microsoft.com/office/drawing/2014/main" id="{7476FFCC-FB3D-4FB8-A4DC-16578F22335D}"/>
              </a:ext>
            </a:extLst>
          </p:cNvPr>
          <p:cNvSpPr/>
          <p:nvPr/>
        </p:nvSpPr>
        <p:spPr>
          <a:xfrm>
            <a:off x="247650" y="245396"/>
            <a:ext cx="11684000" cy="6375400"/>
          </a:xfrm>
          <a:prstGeom prst="rect">
            <a:avLst/>
          </a:prstGeom>
          <a:noFill/>
          <a:ln w="158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DA749981-20C6-49B6-85A0-4FA76C0F43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250" y="333105"/>
            <a:ext cx="2693176" cy="6191789"/>
          </a:xfrm>
          <a:prstGeom prst="rect">
            <a:avLst/>
          </a:prstGeom>
        </p:spPr>
      </p:pic>
      <p:grpSp>
        <p:nvGrpSpPr>
          <p:cNvPr id="53" name="组合 52">
            <a:extLst>
              <a:ext uri="{FF2B5EF4-FFF2-40B4-BE49-F238E27FC236}">
                <a16:creationId xmlns="" xmlns:a16="http://schemas.microsoft.com/office/drawing/2014/main" id="{799C28F8-E3BE-4A37-B6B3-832637693CCE}"/>
              </a:ext>
            </a:extLst>
          </p:cNvPr>
          <p:cNvGrpSpPr/>
          <p:nvPr/>
        </p:nvGrpSpPr>
        <p:grpSpPr>
          <a:xfrm>
            <a:off x="3510197" y="687160"/>
            <a:ext cx="6899176" cy="878554"/>
            <a:chOff x="5309709" y="1128254"/>
            <a:chExt cx="4305955" cy="881071"/>
          </a:xfrm>
        </p:grpSpPr>
        <p:pic>
          <p:nvPicPr>
            <p:cNvPr id="22" name="图片 21">
              <a:extLst>
                <a:ext uri="{FF2B5EF4-FFF2-40B4-BE49-F238E27FC236}">
                  <a16:creationId xmlns="" xmlns:a16="http://schemas.microsoft.com/office/drawing/2014/main" id="{30B7EE7E-014E-4FAD-B2CB-23A222DFD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2154" y="1128254"/>
              <a:ext cx="4041059" cy="881071"/>
            </a:xfrm>
            <a:prstGeom prst="rect">
              <a:avLst/>
            </a:prstGeom>
          </p:spPr>
        </p:pic>
        <p:sp>
          <p:nvSpPr>
            <p:cNvPr id="77" name="文本框 76"/>
            <p:cNvSpPr txBox="1"/>
            <p:nvPr/>
          </p:nvSpPr>
          <p:spPr>
            <a:xfrm>
              <a:off x="5309709" y="1222082"/>
              <a:ext cx="4305955" cy="7099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1" i="0" u="none" strike="noStrike" kern="0" normalizeH="0" baseline="0" noProof="0">
                  <a:solidFill>
                    <a:srgbClr val="FF0000"/>
                  </a:solidFill>
                  <a:uLnTx/>
                  <a:uFillTx/>
                  <a:latin typeface="经典趣体简" panose="02010609000101010101" pitchFamily="49" charset="-122"/>
                  <a:ea typeface="经典趣体简" panose="02010609000101010101" pitchFamily="49" charset="-122"/>
                  <a:cs typeface="经典趣体简" panose="02010609000101010101" pitchFamily="49" charset="-122"/>
                </a:rPr>
                <a:t>So sánh con gà, con vịt</a:t>
              </a:r>
              <a:endParaRPr kumimoji="0" lang="zh-CN" altLang="en-US" sz="4000" b="1" i="0" u="none" strike="noStrike" kern="0" normalizeH="0" baseline="0" noProof="0" dirty="0">
                <a:solidFill>
                  <a:srgbClr val="FF0000"/>
                </a:solidFill>
                <a:uLnTx/>
                <a:uFillTx/>
                <a:latin typeface="经典趣体简" panose="02010609000101010101" pitchFamily="49" charset="-122"/>
                <a:ea typeface="经典趣体简" panose="02010609000101010101" pitchFamily="49" charset="-122"/>
                <a:cs typeface="经典趣体简" panose="02010609000101010101" pitchFamily="49" charset="-122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12DED916-B091-482D-BD2F-719299E263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71260" y="2279290"/>
            <a:ext cx="931276" cy="80318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3DC27E54-32CB-496A-9029-3041390EAD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963" y="2227300"/>
            <a:ext cx="1079922" cy="98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93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r="-1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6E81D17-84E6-4397-B324-1D137A3BC3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4" b="91830" l="9627" r="89784">
                        <a14:foregroundMark x1="64833" y1="13562" x2="64833" y2="13562"/>
                        <a14:foregroundMark x1="62868" y1="18791" x2="62868" y2="18791"/>
                        <a14:foregroundMark x1="54617" y1="30229" x2="42436" y2="33824"/>
                        <a14:foregroundMark x1="42436" y1="33824" x2="37132" y2="36765"/>
                        <a14:foregroundMark x1="38310" y1="87418" x2="38310" y2="87418"/>
                        <a14:foregroundMark x1="45383" y1="91503" x2="45383" y2="91503"/>
                        <a14:foregroundMark x1="51866" y1="83987" x2="56974" y2="90359"/>
                        <a14:foregroundMark x1="56974" y1="90359" x2="37132" y2="89379"/>
                        <a14:foregroundMark x1="57957" y1="91176" x2="57957" y2="91176"/>
                        <a14:foregroundMark x1="61493" y1="91830" x2="61493" y2="91830"/>
                        <a14:foregroundMark x1="36149" y1="34804" x2="36935" y2="29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42" t="7546" r="26176"/>
          <a:stretch/>
        </p:blipFill>
        <p:spPr>
          <a:xfrm>
            <a:off x="-106680" y="1295400"/>
            <a:ext cx="3108960" cy="60124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E19AD55-3A9B-4560-9D64-CAFEB23A89BE}"/>
              </a:ext>
            </a:extLst>
          </p:cNvPr>
          <p:cNvSpPr txBox="1"/>
          <p:nvPr/>
        </p:nvSpPr>
        <p:spPr>
          <a:xfrm>
            <a:off x="3931920" y="2362200"/>
            <a:ext cx="476765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chemeClr val="accent2">
                    <a:lumMod val="75000"/>
                  </a:schemeClr>
                </a:solidFill>
                <a:latin typeface="#9Slide03 Comfortaa Bold" panose="00000800000000000000" pitchFamily="2" charset="0"/>
              </a:rPr>
              <a:t>Thường nằm đầu hè</a:t>
            </a:r>
          </a:p>
          <a:p>
            <a:pPr algn="ctr"/>
            <a:r>
              <a:rPr lang="en-US" sz="3200">
                <a:solidFill>
                  <a:schemeClr val="accent2">
                    <a:lumMod val="75000"/>
                  </a:schemeClr>
                </a:solidFill>
                <a:latin typeface="#9Slide03 Comfortaa Bold" panose="00000800000000000000" pitchFamily="2" charset="0"/>
              </a:rPr>
              <a:t>giữ nhà cho chủ</a:t>
            </a:r>
          </a:p>
          <a:p>
            <a:pPr algn="ctr"/>
            <a:r>
              <a:rPr lang="en-US" sz="3200">
                <a:solidFill>
                  <a:schemeClr val="accent2">
                    <a:lumMod val="75000"/>
                  </a:schemeClr>
                </a:solidFill>
                <a:latin typeface="#9Slide03 Comfortaa Bold" panose="00000800000000000000" pitchFamily="2" charset="0"/>
              </a:rPr>
              <a:t>người lạ nó sủa</a:t>
            </a:r>
          </a:p>
          <a:p>
            <a:pPr algn="ctr"/>
            <a:r>
              <a:rPr lang="en-US" sz="3200">
                <a:solidFill>
                  <a:schemeClr val="accent2">
                    <a:lumMod val="75000"/>
                  </a:schemeClr>
                </a:solidFill>
                <a:latin typeface="#9Slide03 Comfortaa Bold" panose="00000800000000000000" pitchFamily="2" charset="0"/>
              </a:rPr>
              <a:t>người quen nó mừng.</a:t>
            </a:r>
          </a:p>
          <a:p>
            <a:pPr algn="ctr"/>
            <a:r>
              <a:rPr lang="en-US" sz="3200">
                <a:solidFill>
                  <a:schemeClr val="accent2">
                    <a:lumMod val="75000"/>
                  </a:schemeClr>
                </a:solidFill>
                <a:latin typeface="#9Slide03 Comfortaa Bold" panose="00000800000000000000" pitchFamily="2" charset="0"/>
              </a:rPr>
              <a:t>Là con gì?</a:t>
            </a:r>
          </a:p>
        </p:txBody>
      </p:sp>
    </p:spTree>
    <p:extLst>
      <p:ext uri="{BB962C8B-B14F-4D97-AF65-F5344CB8AC3E}">
        <p14:creationId xmlns:p14="http://schemas.microsoft.com/office/powerpoint/2010/main" val="185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9157" descr="1-52">
            <a:extLst>
              <a:ext uri="{FF2B5EF4-FFF2-40B4-BE49-F238E27FC236}">
                <a16:creationId xmlns="" xmlns:a16="http://schemas.microsoft.com/office/drawing/2014/main" id="{9F661DED-32C6-45C5-A611-AFBC35933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5513">
            <a:off x="-315311" y="2727660"/>
            <a:ext cx="3720663" cy="25347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2BB9F58-4C3A-45E3-B4F6-B7FCEDF510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A1CBD7"/>
              </a:clrFrom>
              <a:clrTo>
                <a:srgbClr val="A1CB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7" y="165879"/>
            <a:ext cx="2269956" cy="20524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FD4F3C9-73BD-46EB-B0CC-7039973D6E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323" y="1193207"/>
            <a:ext cx="7618029" cy="50786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A229585-3E8A-48B1-92BF-FF717CD8D6F7}"/>
              </a:ext>
            </a:extLst>
          </p:cNvPr>
          <p:cNvSpPr txBox="1"/>
          <p:nvPr/>
        </p:nvSpPr>
        <p:spPr>
          <a:xfrm>
            <a:off x="4349368" y="5842337"/>
            <a:ext cx="3493264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#9Slide01 Tieu de ngan" panose="00000800000000000000" pitchFamily="2" charset="0"/>
              </a:rPr>
              <a:t>Con chó</a:t>
            </a:r>
          </a:p>
        </p:txBody>
      </p:sp>
      <p:pic>
        <p:nvPicPr>
          <p:cNvPr id="6" name="图片 49157" descr="1-52">
            <a:extLst>
              <a:ext uri="{FF2B5EF4-FFF2-40B4-BE49-F238E27FC236}">
                <a16:creationId xmlns="" xmlns:a16="http://schemas.microsoft.com/office/drawing/2014/main" id="{BA5DA9C4-1B60-4593-99CC-EDE5ECEFD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5513">
            <a:off x="9112117" y="2727660"/>
            <a:ext cx="3720663" cy="253478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1544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2C76B46-0035-44B7-B3B0-B4B78DA882C9}"/>
              </a:ext>
            </a:extLst>
          </p:cNvPr>
          <p:cNvSpPr/>
          <p:nvPr/>
        </p:nvSpPr>
        <p:spPr>
          <a:xfrm>
            <a:off x="0" y="5565720"/>
            <a:ext cx="12192000" cy="129228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2BB9F58-4C3A-45E3-B4F6-B7FCEDF510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A1CBD7"/>
              </a:clrFrom>
              <a:clrTo>
                <a:srgbClr val="A1CB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7" y="165879"/>
            <a:ext cx="2269956" cy="2052418"/>
          </a:xfrm>
          <a:prstGeom prst="rect">
            <a:avLst/>
          </a:prstGeom>
        </p:spPr>
      </p:pic>
      <p:pic>
        <p:nvPicPr>
          <p:cNvPr id="6" name="图片 49157" descr="1-52">
            <a:extLst>
              <a:ext uri="{FF2B5EF4-FFF2-40B4-BE49-F238E27FC236}">
                <a16:creationId xmlns="" xmlns:a16="http://schemas.microsoft.com/office/drawing/2014/main" id="{BA5DA9C4-1B60-4593-99CC-EDE5ECEFD4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5513">
            <a:off x="9225608" y="4710862"/>
            <a:ext cx="3720663" cy="25347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49157" descr="1-52">
            <a:extLst>
              <a:ext uri="{FF2B5EF4-FFF2-40B4-BE49-F238E27FC236}">
                <a16:creationId xmlns="" xmlns:a16="http://schemas.microsoft.com/office/drawing/2014/main" id="{9F661DED-32C6-45C5-A611-AFBC35933C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5513">
            <a:off x="7233" y="5036931"/>
            <a:ext cx="2831893" cy="19292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FD4F3C9-73BD-46EB-B0CC-7039973D6E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98" b="94363" l="23203" r="99183">
                        <a14:foregroundMark x1="71405" y1="29167" x2="71569" y2="12255"/>
                        <a14:foregroundMark x1="65196" y1="91667" x2="65196" y2="91667"/>
                        <a14:foregroundMark x1="56863" y1="92892" x2="56863" y2="92892"/>
                        <a14:foregroundMark x1="65196" y1="93627" x2="65196" y2="93627"/>
                        <a14:foregroundMark x1="58824" y1="94363" x2="58824" y2="94363"/>
                        <a14:foregroundMark x1="23366" y1="81373" x2="23366" y2="81373"/>
                        <a14:foregroundMark x1="25490" y1="89461" x2="25490" y2="89461"/>
                        <a14:foregroundMark x1="28758" y1="49755" x2="29575" y2="48284"/>
                        <a14:foregroundMark x1="38235" y1="21569" x2="38235" y2="21569"/>
                        <a14:foregroundMark x1="37255" y1="17157" x2="37255" y2="17157"/>
                        <a14:foregroundMark x1="35131" y1="19118" x2="33497" y2="24265"/>
                        <a14:foregroundMark x1="34150" y1="31863" x2="41993" y2="31373"/>
                        <a14:foregroundMark x1="69771" y1="33333" x2="69771" y2="33333"/>
                        <a14:foregroundMark x1="68137" y1="34804" x2="69444" y2="28431"/>
                        <a14:foregroundMark x1="67647" y1="38480" x2="69444" y2="25000"/>
                        <a14:foregroundMark x1="99346" y1="23039" x2="99346" y2="23039"/>
                        <a14:foregroundMark x1="93954" y1="7598" x2="93954" y2="7598"/>
                        <a14:foregroundMark x1="93954" y1="7598" x2="93954" y2="7598"/>
                        <a14:backgroundMark x1="66176" y1="12255" x2="66176" y2="12255"/>
                        <a14:backgroundMark x1="68137" y1="8088" x2="71405" y2="490"/>
                        <a14:backgroundMark x1="95425" y1="5637" x2="95425" y2="5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28" r="23623"/>
          <a:stretch/>
        </p:blipFill>
        <p:spPr>
          <a:xfrm>
            <a:off x="4097124" y="1133174"/>
            <a:ext cx="4368828" cy="5078686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="" xmlns:a16="http://schemas.microsoft.com/office/drawing/2014/main" id="{C93FC235-5345-4571-9411-6AF448D916C1}"/>
              </a:ext>
            </a:extLst>
          </p:cNvPr>
          <p:cNvSpPr/>
          <p:nvPr/>
        </p:nvSpPr>
        <p:spPr>
          <a:xfrm>
            <a:off x="5256779" y="754801"/>
            <a:ext cx="2049518" cy="756745"/>
          </a:xfrm>
          <a:prstGeom prst="wedgeEllipseCallout">
            <a:avLst>
              <a:gd name="adj1" fmla="val 35265"/>
              <a:gd name="adj2" fmla="val 171071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Đầu chó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="" xmlns:a16="http://schemas.microsoft.com/office/drawing/2014/main" id="{0C15469E-A5E1-4FD7-A8C1-E06E00412514}"/>
              </a:ext>
            </a:extLst>
          </p:cNvPr>
          <p:cNvSpPr/>
          <p:nvPr/>
        </p:nvSpPr>
        <p:spPr>
          <a:xfrm rot="267941">
            <a:off x="4123473" y="5905135"/>
            <a:ext cx="2049518" cy="756745"/>
          </a:xfrm>
          <a:prstGeom prst="wedgeEllipseCallout">
            <a:avLst>
              <a:gd name="adj1" fmla="val 39176"/>
              <a:gd name="adj2" fmla="val -335458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Thân chó</a:t>
            </a:r>
          </a:p>
        </p:txBody>
      </p:sp>
      <p:sp>
        <p:nvSpPr>
          <p:cNvPr id="11" name="Speech Bubble: Oval 10">
            <a:extLst>
              <a:ext uri="{FF2B5EF4-FFF2-40B4-BE49-F238E27FC236}">
                <a16:creationId xmlns="" xmlns:a16="http://schemas.microsoft.com/office/drawing/2014/main" id="{F2FF0314-CA6B-4C70-ACA8-474CDA861970}"/>
              </a:ext>
            </a:extLst>
          </p:cNvPr>
          <p:cNvSpPr/>
          <p:nvPr/>
        </p:nvSpPr>
        <p:spPr>
          <a:xfrm rot="267941">
            <a:off x="1355930" y="4430950"/>
            <a:ext cx="2251645" cy="756745"/>
          </a:xfrm>
          <a:prstGeom prst="wedgeEllipseCallout">
            <a:avLst>
              <a:gd name="adj1" fmla="val 90428"/>
              <a:gd name="adj2" fmla="val -22281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Chân chó</a:t>
            </a:r>
          </a:p>
        </p:txBody>
      </p:sp>
      <p:sp>
        <p:nvSpPr>
          <p:cNvPr id="12" name="Speech Bubble: Oval 11">
            <a:extLst>
              <a:ext uri="{FF2B5EF4-FFF2-40B4-BE49-F238E27FC236}">
                <a16:creationId xmlns="" xmlns:a16="http://schemas.microsoft.com/office/drawing/2014/main" id="{6A20F129-9EC0-4075-A281-B5D4B7C903D6}"/>
              </a:ext>
            </a:extLst>
          </p:cNvPr>
          <p:cNvSpPr/>
          <p:nvPr/>
        </p:nvSpPr>
        <p:spPr>
          <a:xfrm rot="267941">
            <a:off x="2153636" y="1824688"/>
            <a:ext cx="2251645" cy="756745"/>
          </a:xfrm>
          <a:prstGeom prst="wedgeEllipseCallout">
            <a:avLst>
              <a:gd name="adj1" fmla="val 90428"/>
              <a:gd name="adj2" fmla="val -22281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Đuôi chó</a:t>
            </a:r>
          </a:p>
        </p:txBody>
      </p:sp>
      <p:sp>
        <p:nvSpPr>
          <p:cNvPr id="13" name="Thought Bubble: Cloud 12">
            <a:extLst>
              <a:ext uri="{FF2B5EF4-FFF2-40B4-BE49-F238E27FC236}">
                <a16:creationId xmlns="" xmlns:a16="http://schemas.microsoft.com/office/drawing/2014/main" id="{89A4580B-73F3-44AF-AF67-6A36E29D8593}"/>
              </a:ext>
            </a:extLst>
          </p:cNvPr>
          <p:cNvSpPr/>
          <p:nvPr/>
        </p:nvSpPr>
        <p:spPr>
          <a:xfrm>
            <a:off x="8066242" y="754801"/>
            <a:ext cx="1134124" cy="877787"/>
          </a:xfrm>
          <a:prstGeom prst="cloudCallout">
            <a:avLst>
              <a:gd name="adj1" fmla="val -47019"/>
              <a:gd name="adj2" fmla="val 59812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Tai </a:t>
            </a:r>
          </a:p>
        </p:txBody>
      </p:sp>
      <p:sp>
        <p:nvSpPr>
          <p:cNvPr id="14" name="Thought Bubble: Cloud 13">
            <a:extLst>
              <a:ext uri="{FF2B5EF4-FFF2-40B4-BE49-F238E27FC236}">
                <a16:creationId xmlns="" xmlns:a16="http://schemas.microsoft.com/office/drawing/2014/main" id="{1AE52834-4280-4D12-9EB8-D2E9223ACD5D}"/>
              </a:ext>
            </a:extLst>
          </p:cNvPr>
          <p:cNvSpPr/>
          <p:nvPr/>
        </p:nvSpPr>
        <p:spPr>
          <a:xfrm>
            <a:off x="8719324" y="1872393"/>
            <a:ext cx="1134124" cy="777152"/>
          </a:xfrm>
          <a:prstGeom prst="cloudCallout">
            <a:avLst>
              <a:gd name="adj1" fmla="val -109113"/>
              <a:gd name="adj2" fmla="val 14174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Mắt</a:t>
            </a:r>
          </a:p>
        </p:txBody>
      </p:sp>
      <p:sp>
        <p:nvSpPr>
          <p:cNvPr id="15" name="Thought Bubble: Cloud 14">
            <a:extLst>
              <a:ext uri="{FF2B5EF4-FFF2-40B4-BE49-F238E27FC236}">
                <a16:creationId xmlns="" xmlns:a16="http://schemas.microsoft.com/office/drawing/2014/main" id="{C7541602-38D9-46EF-B45C-B1BAC904EFCB}"/>
              </a:ext>
            </a:extLst>
          </p:cNvPr>
          <p:cNvSpPr/>
          <p:nvPr/>
        </p:nvSpPr>
        <p:spPr>
          <a:xfrm>
            <a:off x="8719324" y="2938037"/>
            <a:ext cx="1134124" cy="734480"/>
          </a:xfrm>
          <a:prstGeom prst="cloudCallout">
            <a:avLst>
              <a:gd name="adj1" fmla="val -118844"/>
              <a:gd name="adj2" fmla="val -73621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Mũi</a:t>
            </a:r>
          </a:p>
        </p:txBody>
      </p:sp>
      <p:sp>
        <p:nvSpPr>
          <p:cNvPr id="16" name="Thought Bubble: Cloud 15">
            <a:extLst>
              <a:ext uri="{FF2B5EF4-FFF2-40B4-BE49-F238E27FC236}">
                <a16:creationId xmlns="" xmlns:a16="http://schemas.microsoft.com/office/drawing/2014/main" id="{13E7BA38-DAAE-49D7-BA33-25FF0B009942}"/>
              </a:ext>
            </a:extLst>
          </p:cNvPr>
          <p:cNvSpPr/>
          <p:nvPr/>
        </p:nvSpPr>
        <p:spPr>
          <a:xfrm>
            <a:off x="7233401" y="3897550"/>
            <a:ext cx="1665682" cy="734480"/>
          </a:xfrm>
          <a:prstGeom prst="cloudCallout">
            <a:avLst>
              <a:gd name="adj1" fmla="val -22273"/>
              <a:gd name="adj2" fmla="val -15733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Miệng</a:t>
            </a:r>
          </a:p>
        </p:txBody>
      </p:sp>
      <p:sp>
        <p:nvSpPr>
          <p:cNvPr id="17" name="Arrow: Up 16">
            <a:extLst>
              <a:ext uri="{FF2B5EF4-FFF2-40B4-BE49-F238E27FC236}">
                <a16:creationId xmlns="" xmlns:a16="http://schemas.microsoft.com/office/drawing/2014/main" id="{DC4F94CA-43BD-4BA4-BDFD-CE8A0B953773}"/>
              </a:ext>
            </a:extLst>
          </p:cNvPr>
          <p:cNvSpPr/>
          <p:nvPr/>
        </p:nvSpPr>
        <p:spPr>
          <a:xfrm>
            <a:off x="7452321" y="5685263"/>
            <a:ext cx="296573" cy="1132901"/>
          </a:xfrm>
          <a:prstGeom prst="up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Up 17">
            <a:extLst>
              <a:ext uri="{FF2B5EF4-FFF2-40B4-BE49-F238E27FC236}">
                <a16:creationId xmlns="" xmlns:a16="http://schemas.microsoft.com/office/drawing/2014/main" id="{E4090BD0-1F29-4815-9F93-B04AD8C1DA8A}"/>
              </a:ext>
            </a:extLst>
          </p:cNvPr>
          <p:cNvSpPr/>
          <p:nvPr/>
        </p:nvSpPr>
        <p:spPr>
          <a:xfrm>
            <a:off x="6738290" y="5645409"/>
            <a:ext cx="296573" cy="1132901"/>
          </a:xfrm>
          <a:prstGeom prst="up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Up 18">
            <a:extLst>
              <a:ext uri="{FF2B5EF4-FFF2-40B4-BE49-F238E27FC236}">
                <a16:creationId xmlns="" xmlns:a16="http://schemas.microsoft.com/office/drawing/2014/main" id="{F234E291-F311-4B30-85C6-6D1EC487DE9A}"/>
              </a:ext>
            </a:extLst>
          </p:cNvPr>
          <p:cNvSpPr/>
          <p:nvPr/>
        </p:nvSpPr>
        <p:spPr>
          <a:xfrm>
            <a:off x="4851659" y="5382111"/>
            <a:ext cx="296573" cy="1132901"/>
          </a:xfrm>
          <a:prstGeom prst="up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Up 19">
            <a:extLst>
              <a:ext uri="{FF2B5EF4-FFF2-40B4-BE49-F238E27FC236}">
                <a16:creationId xmlns="" xmlns:a16="http://schemas.microsoft.com/office/drawing/2014/main" id="{D48C9B8C-A01C-4439-A7BC-2ED4C5EF73B7}"/>
              </a:ext>
            </a:extLst>
          </p:cNvPr>
          <p:cNvSpPr/>
          <p:nvPr/>
        </p:nvSpPr>
        <p:spPr>
          <a:xfrm>
            <a:off x="4117245" y="5371306"/>
            <a:ext cx="296573" cy="1132901"/>
          </a:xfrm>
          <a:prstGeom prst="up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17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4" grpId="0" animBg="1"/>
      <p:bldP spid="15" grpId="0" animBg="1"/>
      <p:bldP spid="16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303A8F1-E2F4-4ACD-96F7-7061EC6739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0" b="12000"/>
          <a:stretch/>
        </p:blipFill>
        <p:spPr>
          <a:xfrm>
            <a:off x="0" y="0"/>
            <a:ext cx="12192000" cy="69494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8A62E25-C8E9-41AA-948F-CA7CB75511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504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1B87029-8477-4D2D-9206-FBB889F0AD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96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A_图片 4">
            <a:extLst>
              <a:ext uri="{FF2B5EF4-FFF2-40B4-BE49-F238E27FC236}">
                <a16:creationId xmlns="" xmlns:a16="http://schemas.microsoft.com/office/drawing/2014/main" id="{779FECAC-BC6E-4061-8183-C4468F8E8B3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9364" y="693683"/>
            <a:ext cx="8312430" cy="5629119"/>
          </a:xfrm>
          <a:prstGeom prst="rect">
            <a:avLst/>
          </a:prstGeom>
        </p:spPr>
      </p:pic>
      <p:pic>
        <p:nvPicPr>
          <p:cNvPr id="23" name="PA_图片 10">
            <a:extLst>
              <a:ext uri="{FF2B5EF4-FFF2-40B4-BE49-F238E27FC236}">
                <a16:creationId xmlns="" xmlns:a16="http://schemas.microsoft.com/office/drawing/2014/main" id="{907766DA-4799-460D-A039-25FCC18BA3B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6108" y="-756892"/>
            <a:ext cx="4185892" cy="41858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5884DF6-A0F4-488A-A3B2-0877F2F66D6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71" b="14222"/>
          <a:stretch/>
        </p:blipFill>
        <p:spPr>
          <a:xfrm>
            <a:off x="210206" y="191245"/>
            <a:ext cx="4284575" cy="66667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60A92AA-F87D-4F41-8089-0917BC98B276}"/>
              </a:ext>
            </a:extLst>
          </p:cNvPr>
          <p:cNvSpPr txBox="1"/>
          <p:nvPr/>
        </p:nvSpPr>
        <p:spPr>
          <a:xfrm>
            <a:off x="5159629" y="2919378"/>
            <a:ext cx="53319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#9Slide03 Comfortaa Bold" panose="00000800000000000000" pitchFamily="2" charset="0"/>
              </a:rPr>
              <a:t>Con gì 2 mắt trong veo</a:t>
            </a:r>
          </a:p>
          <a:p>
            <a:pPr algn="ctr"/>
            <a:r>
              <a:rPr lang="en-US" sz="3200">
                <a:solidFill>
                  <a:srgbClr val="FF0000"/>
                </a:solidFill>
                <a:latin typeface="#9Slide03 Comfortaa Bold" panose="00000800000000000000" pitchFamily="2" charset="0"/>
              </a:rPr>
              <a:t>thích nằm sởi nắng,</a:t>
            </a:r>
          </a:p>
          <a:p>
            <a:pPr algn="ctr"/>
            <a:r>
              <a:rPr lang="en-US" sz="3200">
                <a:solidFill>
                  <a:srgbClr val="FF0000"/>
                </a:solidFill>
                <a:latin typeface="#9Slide03 Comfortaa Bold" panose="00000800000000000000" pitchFamily="2" charset="0"/>
              </a:rPr>
              <a:t>thích trèo cây cau?</a:t>
            </a:r>
          </a:p>
          <a:p>
            <a:pPr algn="ctr"/>
            <a:endParaRPr lang="en-US" sz="3200">
              <a:solidFill>
                <a:srgbClr val="FF0000"/>
              </a:solidFill>
              <a:latin typeface="#9Slide03 Comfortaa Bold" panose="00000800000000000000" pitchFamily="2" charset="0"/>
            </a:endParaRPr>
          </a:p>
          <a:p>
            <a:pPr algn="r"/>
            <a:r>
              <a:rPr lang="en-US" sz="2400">
                <a:latin typeface="#9Slide03 Comfortaa Bold" panose="00000800000000000000" pitchFamily="2" charset="0"/>
              </a:rPr>
              <a:t>Đố là con gì?</a:t>
            </a:r>
          </a:p>
        </p:txBody>
      </p:sp>
    </p:spTree>
    <p:extLst>
      <p:ext uri="{BB962C8B-B14F-4D97-AF65-F5344CB8AC3E}">
        <p14:creationId xmlns:p14="http://schemas.microsoft.com/office/powerpoint/2010/main" val="93203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4778 0.87592 L 0.84778 0.87615 L 0.7263 0.87361 C 0.725 0.87361 0.72395 0.87222 0.72278 0.87152 C 0.71757 0.86921 0.71237 0.86736 0.70729 0.86527 C 0.70104 0.85787 0.70455 0.86134 0.69414 0.85463 C 0.69296 0.85393 0.69166 0.85347 0.69062 0.85254 C 0.68645 0.84861 0.68268 0.84398 0.67864 0.83981 C 0.67473 0.82939 0.67552 0.82986 0.66679 0.82083 C 0.66536 0.81921 0.66367 0.81944 0.66197 0.81875 C 0.64843 0.79444 0.65494 0.80833 0.64296 0.77638 L 0.6358 0.75717 C 0.63541 0.75439 0.63515 0.75162 0.63463 0.74884 C 0.63242 0.7375 0.62942 0.72638 0.62747 0.71504 C 0.62356 0.69143 0.62617 0.7 0.62148 0.6875 C 0.62031 0.68032 0.6194 0.67314 0.61796 0.6662 C 0.61653 0.65902 0.61458 0.65231 0.61315 0.64513 C 0.61054 0.63101 0.60885 0.61666 0.60612 0.60277 L 0.59778 0.56041 C 0.59739 0.55277 0.59713 0.5449 0.59648 0.53703 C 0.59635 0.53495 0.59557 0.5331 0.59531 0.53078 C 0.59479 0.52523 0.59453 0.51944 0.59414 0.51388 C 0.59453 0.48495 0.5944 0.45601 0.59531 0.42708 C 0.59557 0.41851 0.59713 0.41018 0.59778 0.40162 C 0.5983 0.39398 0.59843 0.38611 0.59895 0.37847 C 0.5996 0.36574 0.60026 0.35301 0.6013 0.34027 C 0.6039 0.30856 0.60195 0.32013 0.60481 0.30439 C 0.60533 0.29583 0.60546 0.28726 0.60612 0.27893 C 0.60794 0.25208 0.61575 0.28842 0.60612 0.22176 C 0.60533 0.21689 0.60169 0.21435 0.59895 0.21319 C 0.597 0.2125 0.59492 0.21226 0.59296 0.21111 C 0.57851 0.20393 0.58567 0.20532 0.57031 0.19838 C 0.56445 0.19583 0.56432 0.19583 0.55729 0.19213 C 0.55612 0.19143 0.55494 0.19051 0.55364 0.19004 C 0.55091 0.18912 0.54817 0.18865 0.54531 0.18796 L 0.5263 0.18356 C 0.50013 0.17847 0.53281 0.18472 0.50247 0.17939 C 0.48997 0.17708 0.49153 0.17685 0.47747 0.17523 C 0.46953 0.1743 0.46158 0.17384 0.45364 0.17314 C 0.44218 0.17384 0.43072 0.17407 0.41914 0.17523 C 0.41718 0.17546 0.41523 0.17662 0.41328 0.17731 C 0.41158 0.17801 0.41002 0.17847 0.40846 0.17939 C 0.40442 0.18194 0.40065 0.18611 0.39661 0.18796 L 0.39179 0.19004 C 0.38098 0.20439 0.3944 0.18726 0.37747 0.20486 L 0.36328 0.21967 C 0.35729 0.22592 0.35598 0.22824 0.34895 0.2324 C 0.347 0.23356 0.34492 0.23333 0.34296 0.23449 C 0.33971 0.23634 0.33671 0.23912 0.33346 0.24074 C 0.32981 0.24282 0.31263 0.24884 0.30963 0.2493 C 0.3026 0.25069 0.29544 0.25069 0.28828 0.25138 C 0.2871 0.25138 0.24492 0.24976 0.23463 0.24722 C 0.2302 0.24606 0.22356 0.24074 0.21914 0.23865 C 0.21562 0.23703 0.21197 0.23634 0.20846 0.23449 C 0.20156 0.23055 0.19934 0.22662 0.19296 0.22176 C 0.18697 0.21713 0.18098 0.21458 0.17513 0.20902 C 0.17109 0.20532 0.16744 0.19953 0.16328 0.19629 C 0.14947 0.18588 0.16002 0.1949 0.14778 0.18148 C 0.14505 0.17847 0.14205 0.17638 0.13945 0.17314 C 0.13398 0.16597 0.12395 0.14976 0.12395 0.15 C 0.12356 0.14629 0.12317 0.14282 0.12278 0.13912 C 0.12239 0.13634 0.12174 0.13356 0.12161 0.13078 C 0.12148 0.12847 0.12057 0.09976 0.11914 0.09259 C 0.11835 0.08819 0.11692 0.08402 0.11562 0.07986 C 0.10937 0.05949 0.1121 0.06921 0.10377 0.04814 C 0.10208 0.04398 0.10078 0.03935 0.09895 0.03541 C 0.097 0.03148 0.08906 0.01643 0.08463 0.01226 C 0.08281 0.01041 0.08072 0.00949 0.07877 0.0081 C 0.07513 0.00949 0.07161 0.01088 0.06796 0.01226 C 0.06562 0.01296 0.06328 0.01342 0.0608 0.01435 C 0.05494 0.01666 0.05911 0.01643 0.05612 0.01643 L 0.03593 0.04189 " pathEditMode="relative" rAng="0" ptsTypes="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599" y="-4338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9157" descr="1-52">
            <a:extLst>
              <a:ext uri="{FF2B5EF4-FFF2-40B4-BE49-F238E27FC236}">
                <a16:creationId xmlns="" xmlns:a16="http://schemas.microsoft.com/office/drawing/2014/main" id="{9F661DED-32C6-45C5-A611-AFBC35933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5513">
            <a:off x="-315311" y="2727660"/>
            <a:ext cx="3720663" cy="25347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2BB9F58-4C3A-45E3-B4F6-B7FCEDF510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A1CBD7"/>
              </a:clrFrom>
              <a:clrTo>
                <a:srgbClr val="A1CB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7" y="165879"/>
            <a:ext cx="2269956" cy="20524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A229585-3E8A-48B1-92BF-FF717CD8D6F7}"/>
              </a:ext>
            </a:extLst>
          </p:cNvPr>
          <p:cNvSpPr txBox="1"/>
          <p:nvPr/>
        </p:nvSpPr>
        <p:spPr>
          <a:xfrm>
            <a:off x="4349368" y="5842337"/>
            <a:ext cx="3799438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#9Slide01 Tieu de ngan" panose="00000800000000000000" pitchFamily="2" charset="0"/>
              </a:rPr>
              <a:t>Con mèo</a:t>
            </a:r>
          </a:p>
        </p:txBody>
      </p:sp>
      <p:pic>
        <p:nvPicPr>
          <p:cNvPr id="6" name="图片 49157" descr="1-52">
            <a:extLst>
              <a:ext uri="{FF2B5EF4-FFF2-40B4-BE49-F238E27FC236}">
                <a16:creationId xmlns="" xmlns:a16="http://schemas.microsoft.com/office/drawing/2014/main" id="{BA5DA9C4-1B60-4593-99CC-EDE5ECEFD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5513">
            <a:off x="9656402" y="2752897"/>
            <a:ext cx="3720663" cy="25347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BEA2C96-B212-4B03-AFFB-BD6E754DDD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067" y="999817"/>
            <a:ext cx="7252138" cy="485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1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2C76B46-0035-44B7-B3B0-B4B78DA882C9}"/>
              </a:ext>
            </a:extLst>
          </p:cNvPr>
          <p:cNvSpPr/>
          <p:nvPr/>
        </p:nvSpPr>
        <p:spPr>
          <a:xfrm>
            <a:off x="0" y="5565720"/>
            <a:ext cx="12192000" cy="129228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89401DFD-B6DF-44E3-A6BC-C1B1A7D5DE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400" y="1327953"/>
            <a:ext cx="6999515" cy="46891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2BB9F58-4C3A-45E3-B4F6-B7FCEDF510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A1CBD7"/>
              </a:clrFrom>
              <a:clrTo>
                <a:srgbClr val="A1CB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7" y="165879"/>
            <a:ext cx="2269956" cy="2052418"/>
          </a:xfrm>
          <a:prstGeom prst="rect">
            <a:avLst/>
          </a:prstGeom>
        </p:spPr>
      </p:pic>
      <p:pic>
        <p:nvPicPr>
          <p:cNvPr id="6" name="图片 49157" descr="1-52">
            <a:extLst>
              <a:ext uri="{FF2B5EF4-FFF2-40B4-BE49-F238E27FC236}">
                <a16:creationId xmlns="" xmlns:a16="http://schemas.microsoft.com/office/drawing/2014/main" id="{BA5DA9C4-1B60-4593-99CC-EDE5ECEFD4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5513">
            <a:off x="10157464" y="4944470"/>
            <a:ext cx="3720663" cy="25347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49157" descr="1-52">
            <a:extLst>
              <a:ext uri="{FF2B5EF4-FFF2-40B4-BE49-F238E27FC236}">
                <a16:creationId xmlns="" xmlns:a16="http://schemas.microsoft.com/office/drawing/2014/main" id="{9F661DED-32C6-45C5-A611-AFBC35933C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5513">
            <a:off x="-504743" y="4644445"/>
            <a:ext cx="2831893" cy="19292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Speech Bubble: Oval 6">
            <a:extLst>
              <a:ext uri="{FF2B5EF4-FFF2-40B4-BE49-F238E27FC236}">
                <a16:creationId xmlns="" xmlns:a16="http://schemas.microsoft.com/office/drawing/2014/main" id="{C93FC235-5345-4571-9411-6AF448D916C1}"/>
              </a:ext>
            </a:extLst>
          </p:cNvPr>
          <p:cNvSpPr/>
          <p:nvPr/>
        </p:nvSpPr>
        <p:spPr>
          <a:xfrm>
            <a:off x="3633619" y="694856"/>
            <a:ext cx="2049518" cy="756745"/>
          </a:xfrm>
          <a:prstGeom prst="wedgeEllipseCallout">
            <a:avLst>
              <a:gd name="adj1" fmla="val 35265"/>
              <a:gd name="adj2" fmla="val 171071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Đầu mèo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="" xmlns:a16="http://schemas.microsoft.com/office/drawing/2014/main" id="{0C15469E-A5E1-4FD7-A8C1-E06E00412514}"/>
              </a:ext>
            </a:extLst>
          </p:cNvPr>
          <p:cNvSpPr/>
          <p:nvPr/>
        </p:nvSpPr>
        <p:spPr>
          <a:xfrm rot="267941">
            <a:off x="4123059" y="5915748"/>
            <a:ext cx="2322144" cy="756745"/>
          </a:xfrm>
          <a:prstGeom prst="wedgeEllipseCallout">
            <a:avLst>
              <a:gd name="adj1" fmla="val 39176"/>
              <a:gd name="adj2" fmla="val -335458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Thân mèo</a:t>
            </a:r>
          </a:p>
        </p:txBody>
      </p:sp>
      <p:sp>
        <p:nvSpPr>
          <p:cNvPr id="11" name="Speech Bubble: Oval 10">
            <a:extLst>
              <a:ext uri="{FF2B5EF4-FFF2-40B4-BE49-F238E27FC236}">
                <a16:creationId xmlns="" xmlns:a16="http://schemas.microsoft.com/office/drawing/2014/main" id="{F2FF0314-CA6B-4C70-ACA8-474CDA861970}"/>
              </a:ext>
            </a:extLst>
          </p:cNvPr>
          <p:cNvSpPr/>
          <p:nvPr/>
        </p:nvSpPr>
        <p:spPr>
          <a:xfrm rot="267941">
            <a:off x="1677577" y="4426118"/>
            <a:ext cx="2251645" cy="756745"/>
          </a:xfrm>
          <a:prstGeom prst="wedgeEllipseCallout">
            <a:avLst>
              <a:gd name="adj1" fmla="val 90428"/>
              <a:gd name="adj2" fmla="val -22281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Chân mèo</a:t>
            </a:r>
          </a:p>
        </p:txBody>
      </p:sp>
      <p:sp>
        <p:nvSpPr>
          <p:cNvPr id="12" name="Speech Bubble: Oval 11">
            <a:extLst>
              <a:ext uri="{FF2B5EF4-FFF2-40B4-BE49-F238E27FC236}">
                <a16:creationId xmlns="" xmlns:a16="http://schemas.microsoft.com/office/drawing/2014/main" id="{6A20F129-9EC0-4075-A281-B5D4B7C903D6}"/>
              </a:ext>
            </a:extLst>
          </p:cNvPr>
          <p:cNvSpPr/>
          <p:nvPr/>
        </p:nvSpPr>
        <p:spPr>
          <a:xfrm rot="267941">
            <a:off x="9414643" y="3356327"/>
            <a:ext cx="2251645" cy="756745"/>
          </a:xfrm>
          <a:prstGeom prst="wedgeEllipseCallout">
            <a:avLst>
              <a:gd name="adj1" fmla="val -58629"/>
              <a:gd name="adj2" fmla="val 158634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Đuôi mèo</a:t>
            </a:r>
          </a:p>
        </p:txBody>
      </p:sp>
      <p:sp>
        <p:nvSpPr>
          <p:cNvPr id="13" name="Thought Bubble: Cloud 12">
            <a:extLst>
              <a:ext uri="{FF2B5EF4-FFF2-40B4-BE49-F238E27FC236}">
                <a16:creationId xmlns="" xmlns:a16="http://schemas.microsoft.com/office/drawing/2014/main" id="{89A4580B-73F3-44AF-AF67-6A36E29D8593}"/>
              </a:ext>
            </a:extLst>
          </p:cNvPr>
          <p:cNvSpPr/>
          <p:nvPr/>
        </p:nvSpPr>
        <p:spPr>
          <a:xfrm>
            <a:off x="6508865" y="766593"/>
            <a:ext cx="1134124" cy="877787"/>
          </a:xfrm>
          <a:prstGeom prst="cloudCallout">
            <a:avLst>
              <a:gd name="adj1" fmla="val -72041"/>
              <a:gd name="adj2" fmla="val 8136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Tai </a:t>
            </a:r>
          </a:p>
        </p:txBody>
      </p:sp>
      <p:sp>
        <p:nvSpPr>
          <p:cNvPr id="14" name="Thought Bubble: Cloud 13">
            <a:extLst>
              <a:ext uri="{FF2B5EF4-FFF2-40B4-BE49-F238E27FC236}">
                <a16:creationId xmlns="" xmlns:a16="http://schemas.microsoft.com/office/drawing/2014/main" id="{1AE52834-4280-4D12-9EB8-D2E9223ACD5D}"/>
              </a:ext>
            </a:extLst>
          </p:cNvPr>
          <p:cNvSpPr/>
          <p:nvPr/>
        </p:nvSpPr>
        <p:spPr>
          <a:xfrm>
            <a:off x="3070121" y="1712374"/>
            <a:ext cx="1134124" cy="777152"/>
          </a:xfrm>
          <a:prstGeom prst="cloudCallout">
            <a:avLst>
              <a:gd name="adj1" fmla="val 129985"/>
              <a:gd name="adj2" fmla="val 70976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Mắt</a:t>
            </a:r>
          </a:p>
        </p:txBody>
      </p:sp>
      <p:sp>
        <p:nvSpPr>
          <p:cNvPr id="15" name="Thought Bubble: Cloud 14">
            <a:extLst>
              <a:ext uri="{FF2B5EF4-FFF2-40B4-BE49-F238E27FC236}">
                <a16:creationId xmlns="" xmlns:a16="http://schemas.microsoft.com/office/drawing/2014/main" id="{C7541602-38D9-46EF-B45C-B1BAC904EFCB}"/>
              </a:ext>
            </a:extLst>
          </p:cNvPr>
          <p:cNvSpPr/>
          <p:nvPr/>
        </p:nvSpPr>
        <p:spPr>
          <a:xfrm>
            <a:off x="7308992" y="2210830"/>
            <a:ext cx="1134124" cy="734480"/>
          </a:xfrm>
          <a:prstGeom prst="cloudCallout">
            <a:avLst>
              <a:gd name="adj1" fmla="val -198080"/>
              <a:gd name="adj2" fmla="val 68047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Mũi</a:t>
            </a:r>
          </a:p>
        </p:txBody>
      </p:sp>
      <p:sp>
        <p:nvSpPr>
          <p:cNvPr id="16" name="Thought Bubble: Cloud 15">
            <a:extLst>
              <a:ext uri="{FF2B5EF4-FFF2-40B4-BE49-F238E27FC236}">
                <a16:creationId xmlns="" xmlns:a16="http://schemas.microsoft.com/office/drawing/2014/main" id="{13E7BA38-DAAE-49D7-BA33-25FF0B009942}"/>
              </a:ext>
            </a:extLst>
          </p:cNvPr>
          <p:cNvSpPr/>
          <p:nvPr/>
        </p:nvSpPr>
        <p:spPr>
          <a:xfrm>
            <a:off x="2625749" y="3255187"/>
            <a:ext cx="1665682" cy="734480"/>
          </a:xfrm>
          <a:prstGeom prst="cloudCallout">
            <a:avLst>
              <a:gd name="adj1" fmla="val 112128"/>
              <a:gd name="adj2" fmla="val -43571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Miệng, râu</a:t>
            </a:r>
          </a:p>
        </p:txBody>
      </p:sp>
      <p:sp>
        <p:nvSpPr>
          <p:cNvPr id="17" name="Arrow: Up 16">
            <a:extLst>
              <a:ext uri="{FF2B5EF4-FFF2-40B4-BE49-F238E27FC236}">
                <a16:creationId xmlns="" xmlns:a16="http://schemas.microsoft.com/office/drawing/2014/main" id="{DC4F94CA-43BD-4BA4-BDFD-CE8A0B953773}"/>
              </a:ext>
            </a:extLst>
          </p:cNvPr>
          <p:cNvSpPr/>
          <p:nvPr/>
        </p:nvSpPr>
        <p:spPr>
          <a:xfrm>
            <a:off x="7452321" y="5685263"/>
            <a:ext cx="296573" cy="1132901"/>
          </a:xfrm>
          <a:prstGeom prst="up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Up 17">
            <a:extLst>
              <a:ext uri="{FF2B5EF4-FFF2-40B4-BE49-F238E27FC236}">
                <a16:creationId xmlns="" xmlns:a16="http://schemas.microsoft.com/office/drawing/2014/main" id="{E4090BD0-1F29-4815-9F93-B04AD8C1DA8A}"/>
              </a:ext>
            </a:extLst>
          </p:cNvPr>
          <p:cNvSpPr/>
          <p:nvPr/>
        </p:nvSpPr>
        <p:spPr>
          <a:xfrm>
            <a:off x="6313633" y="5517957"/>
            <a:ext cx="296573" cy="1132901"/>
          </a:xfrm>
          <a:prstGeom prst="up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Up 18">
            <a:extLst>
              <a:ext uri="{FF2B5EF4-FFF2-40B4-BE49-F238E27FC236}">
                <a16:creationId xmlns="" xmlns:a16="http://schemas.microsoft.com/office/drawing/2014/main" id="{F234E291-F311-4B30-85C6-6D1EC487DE9A}"/>
              </a:ext>
            </a:extLst>
          </p:cNvPr>
          <p:cNvSpPr/>
          <p:nvPr/>
        </p:nvSpPr>
        <p:spPr>
          <a:xfrm>
            <a:off x="5716012" y="5618042"/>
            <a:ext cx="296573" cy="1132901"/>
          </a:xfrm>
          <a:prstGeom prst="up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Up 19">
            <a:extLst>
              <a:ext uri="{FF2B5EF4-FFF2-40B4-BE49-F238E27FC236}">
                <a16:creationId xmlns="" xmlns:a16="http://schemas.microsoft.com/office/drawing/2014/main" id="{D48C9B8C-A01C-4439-A7BC-2ED4C5EF73B7}"/>
              </a:ext>
            </a:extLst>
          </p:cNvPr>
          <p:cNvSpPr/>
          <p:nvPr/>
        </p:nvSpPr>
        <p:spPr>
          <a:xfrm>
            <a:off x="4920864" y="5445540"/>
            <a:ext cx="296573" cy="1132901"/>
          </a:xfrm>
          <a:prstGeom prst="up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44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4" grpId="0" animBg="1"/>
      <p:bldP spid="15" grpId="0" animBg="1"/>
      <p:bldP spid="16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A5E16E1-92F5-445E-8D8D-ECBAAF9A06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5C03CB0-09A4-449F-A391-C428DC951C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3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à Trống Mèo Con Và Cún Con - Nhà Em Có Con Gà Trống">
            <a:hlinkClick r:id="" action="ppaction://media"/>
            <a:extLst>
              <a:ext uri="{FF2B5EF4-FFF2-40B4-BE49-F238E27FC236}">
                <a16:creationId xmlns="" xmlns:a16="http://schemas.microsoft.com/office/drawing/2014/main" id="{753F457E-C7AE-410E-A5A1-B9644C6244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5716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076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prestig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02900CB-4894-496A-9E37-5282956D732A}"/>
              </a:ext>
            </a:extLst>
          </p:cNvPr>
          <p:cNvSpPr txBox="1"/>
          <p:nvPr/>
        </p:nvSpPr>
        <p:spPr>
          <a:xfrm>
            <a:off x="4575605" y="1493520"/>
            <a:ext cx="3040790" cy="908864"/>
          </a:xfrm>
          <a:prstGeom prst="ellipse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#9Slide01 Tieu de ngan" panose="00000800000000000000" pitchFamily="2" charset="0"/>
              </a:rPr>
              <a:t>Lợi ích</a:t>
            </a:r>
            <a:r>
              <a:rPr lang="en-US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FD7AFAD-08A7-4D01-85C9-4903E828A2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7" t="-6740" r="9779" b="6740"/>
          <a:stretch/>
        </p:blipFill>
        <p:spPr>
          <a:xfrm>
            <a:off x="2440615" y="3426690"/>
            <a:ext cx="3213425" cy="2271213"/>
          </a:xfrm>
          <a:prstGeom prst="wedgeRoundRectCallout">
            <a:avLst>
              <a:gd name="adj1" fmla="val 40391"/>
              <a:gd name="adj2" fmla="val -86674"/>
              <a:gd name="adj3" fmla="val 16667"/>
            </a:avLst>
          </a:prstGeom>
          <a:ln w="1270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5885D41-1083-4FAB-8360-D4B26C2076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" t="-12709" b="20191"/>
          <a:stretch/>
        </p:blipFill>
        <p:spPr>
          <a:xfrm>
            <a:off x="6294120" y="3560684"/>
            <a:ext cx="3457265" cy="2093091"/>
          </a:xfrm>
          <a:prstGeom prst="wedgeRoundRectCallout">
            <a:avLst>
              <a:gd name="adj1" fmla="val -47122"/>
              <a:gd name="adj2" fmla="val -100077"/>
              <a:gd name="adj3" fmla="val 16667"/>
            </a:avLst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6865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91A345E-3CF5-4789-A550-92B38A15EF98}"/>
              </a:ext>
            </a:extLst>
          </p:cNvPr>
          <p:cNvSpPr txBox="1"/>
          <p:nvPr/>
        </p:nvSpPr>
        <p:spPr>
          <a:xfrm>
            <a:off x="3322320" y="459913"/>
            <a:ext cx="62905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#9Slide01 Tieu de ngan" panose="00000800000000000000" pitchFamily="2" charset="0"/>
              </a:rPr>
              <a:t>So sánh con chó và con mèo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42B5F2F-ADE1-46F2-93A4-89F9AF8A7A81}"/>
              </a:ext>
            </a:extLst>
          </p:cNvPr>
          <p:cNvSpPr txBox="1"/>
          <p:nvPr/>
        </p:nvSpPr>
        <p:spPr>
          <a:xfrm>
            <a:off x="1525662" y="2325248"/>
            <a:ext cx="2621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#9Slide01 Tieu de ngan" panose="00000800000000000000" pitchFamily="2" charset="0"/>
              </a:rPr>
              <a:t>*Giống nhau: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3685E6D-123F-42CF-984C-9862344820C4}"/>
              </a:ext>
            </a:extLst>
          </p:cNvPr>
          <p:cNvSpPr txBox="1"/>
          <p:nvPr/>
        </p:nvSpPr>
        <p:spPr>
          <a:xfrm>
            <a:off x="1606012" y="2765507"/>
            <a:ext cx="61816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-Đều thuộc nhóm gia súc có 4 chân</a:t>
            </a:r>
          </a:p>
          <a:p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-Đều là động vật nuôi trong gia đình</a:t>
            </a:r>
          </a:p>
          <a:p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-Đẻ con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7BD6E91-5F75-44A2-B6E9-15BD76089AE7}"/>
              </a:ext>
            </a:extLst>
          </p:cNvPr>
          <p:cNvSpPr txBox="1"/>
          <p:nvPr/>
        </p:nvSpPr>
        <p:spPr>
          <a:xfrm>
            <a:off x="1525662" y="3870234"/>
            <a:ext cx="24481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#9Slide01 Tieu de ngan" panose="00000800000000000000" pitchFamily="2" charset="0"/>
              </a:rPr>
              <a:t>*Khác nhau: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7F5AABD2-59D1-480E-95FE-67A0C6A88D93}"/>
              </a:ext>
            </a:extLst>
          </p:cNvPr>
          <p:cNvSpPr txBox="1"/>
          <p:nvPr/>
        </p:nvSpPr>
        <p:spPr>
          <a:xfrm>
            <a:off x="1642303" y="4111275"/>
            <a:ext cx="4215668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0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-Chân mèo có vuốt nhọn và sắc lên có thể leo trèo được</a:t>
            </a:r>
          </a:p>
          <a:p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-Đuôi mèo dài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189BF104-232D-470D-AC35-701060AC7770}"/>
              </a:ext>
            </a:extLst>
          </p:cNvPr>
          <p:cNvGrpSpPr/>
          <p:nvPr/>
        </p:nvGrpSpPr>
        <p:grpSpPr>
          <a:xfrm>
            <a:off x="1428538" y="1234669"/>
            <a:ext cx="8717683" cy="4801819"/>
            <a:chOff x="1428538" y="1234669"/>
            <a:chExt cx="8717683" cy="4801819"/>
          </a:xfrm>
        </p:grpSpPr>
        <p:cxnSp>
          <p:nvCxnSpPr>
            <p:cNvPr id="5" name="Straight Connector 4">
              <a:extLst>
                <a:ext uri="{FF2B5EF4-FFF2-40B4-BE49-F238E27FC236}">
                  <a16:creationId xmlns="" xmlns:a16="http://schemas.microsoft.com/office/drawing/2014/main" id="{B423C55A-E3D6-4B96-A1DF-736ED52E3451}"/>
                </a:ext>
              </a:extLst>
            </p:cNvPr>
            <p:cNvCxnSpPr>
              <a:cxnSpLocks/>
            </p:cNvCxnSpPr>
            <p:nvPr/>
          </p:nvCxnSpPr>
          <p:spPr>
            <a:xfrm>
              <a:off x="5857971" y="3906390"/>
              <a:ext cx="0" cy="209466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7FAA1C20-1483-461F-B9B4-99FD61657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0435" y="1350690"/>
              <a:ext cx="1551791" cy="103957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EFB775C9-0E3A-4B47-950D-CC25D78FDA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598" b="94363" l="23203" r="99183">
                          <a14:foregroundMark x1="71405" y1="29167" x2="71569" y2="12255"/>
                          <a14:foregroundMark x1="65196" y1="91667" x2="65196" y2="91667"/>
                          <a14:foregroundMark x1="56863" y1="92892" x2="56863" y2="92892"/>
                          <a14:foregroundMark x1="65196" y1="93627" x2="65196" y2="93627"/>
                          <a14:foregroundMark x1="58824" y1="94363" x2="58824" y2="94363"/>
                          <a14:foregroundMark x1="23366" y1="81373" x2="23366" y2="81373"/>
                          <a14:foregroundMark x1="25490" y1="89461" x2="25490" y2="89461"/>
                          <a14:foregroundMark x1="28758" y1="49755" x2="29575" y2="48284"/>
                          <a14:foregroundMark x1="38235" y1="21569" x2="38235" y2="21569"/>
                          <a14:foregroundMark x1="37255" y1="17157" x2="37255" y2="17157"/>
                          <a14:foregroundMark x1="35131" y1="19118" x2="33497" y2="24265"/>
                          <a14:foregroundMark x1="34150" y1="31863" x2="41993" y2="31373"/>
                          <a14:foregroundMark x1="69771" y1="33333" x2="69771" y2="33333"/>
                          <a14:foregroundMark x1="68137" y1="34804" x2="69444" y2="28431"/>
                          <a14:foregroundMark x1="67647" y1="38480" x2="69444" y2="25000"/>
                          <a14:foregroundMark x1="99346" y1="23039" x2="99346" y2="23039"/>
                          <a14:foregroundMark x1="93954" y1="7598" x2="93954" y2="7598"/>
                          <a14:foregroundMark x1="93954" y1="7598" x2="93954" y2="7598"/>
                          <a14:backgroundMark x1="66176" y1="12255" x2="66176" y2="12255"/>
                          <a14:backgroundMark x1="68137" y1="8088" x2="71405" y2="490"/>
                          <a14:backgroundMark x1="95425" y1="5637" x2="95425" y2="56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28" r="23623"/>
            <a:stretch/>
          </p:blipFill>
          <p:spPr>
            <a:xfrm>
              <a:off x="7787661" y="1275327"/>
              <a:ext cx="990579" cy="1151532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="" xmlns:a16="http://schemas.microsoft.com/office/drawing/2014/main" id="{4BC16511-7264-4C4E-A03C-C103CF18A058}"/>
                </a:ext>
              </a:extLst>
            </p:cNvPr>
            <p:cNvCxnSpPr/>
            <p:nvPr/>
          </p:nvCxnSpPr>
          <p:spPr>
            <a:xfrm>
              <a:off x="1606012" y="3906390"/>
              <a:ext cx="850391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="" xmlns:a16="http://schemas.microsoft.com/office/drawing/2014/main" id="{DF9E8FBD-0905-4C09-BD51-6387042A3161}"/>
                </a:ext>
              </a:extLst>
            </p:cNvPr>
            <p:cNvCxnSpPr/>
            <p:nvPr/>
          </p:nvCxnSpPr>
          <p:spPr>
            <a:xfrm>
              <a:off x="1535218" y="2380892"/>
              <a:ext cx="850391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="" xmlns:a16="http://schemas.microsoft.com/office/drawing/2014/main" id="{D6F431F5-260C-43A7-86F7-18CF5EF86793}"/>
                </a:ext>
              </a:extLst>
            </p:cNvPr>
            <p:cNvCxnSpPr>
              <a:cxnSpLocks/>
            </p:cNvCxnSpPr>
            <p:nvPr/>
          </p:nvCxnSpPr>
          <p:spPr>
            <a:xfrm>
              <a:off x="10039136" y="1234669"/>
              <a:ext cx="70794" cy="476638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="" xmlns:a16="http://schemas.microsoft.com/office/drawing/2014/main" id="{1A776388-1514-4E76-B7E6-55D491FE9D45}"/>
                </a:ext>
              </a:extLst>
            </p:cNvPr>
            <p:cNvCxnSpPr>
              <a:cxnSpLocks/>
            </p:cNvCxnSpPr>
            <p:nvPr/>
          </p:nvCxnSpPr>
          <p:spPr>
            <a:xfrm>
              <a:off x="1512295" y="1234669"/>
              <a:ext cx="88383" cy="475701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="" xmlns:a16="http://schemas.microsoft.com/office/drawing/2014/main" id="{ADC0142B-21AC-4C28-BB45-55A1ABFC2446}"/>
                </a:ext>
              </a:extLst>
            </p:cNvPr>
            <p:cNvCxnSpPr>
              <a:cxnSpLocks/>
            </p:cNvCxnSpPr>
            <p:nvPr/>
          </p:nvCxnSpPr>
          <p:spPr>
            <a:xfrm>
              <a:off x="5857971" y="1261697"/>
              <a:ext cx="0" cy="111919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="" xmlns:a16="http://schemas.microsoft.com/office/drawing/2014/main" id="{BD6A3965-A29A-4AA3-8671-1F55C4A5F2E8}"/>
                </a:ext>
              </a:extLst>
            </p:cNvPr>
            <p:cNvCxnSpPr>
              <a:cxnSpLocks/>
            </p:cNvCxnSpPr>
            <p:nvPr/>
          </p:nvCxnSpPr>
          <p:spPr>
            <a:xfrm>
              <a:off x="1428538" y="1234669"/>
              <a:ext cx="861059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="" xmlns:a16="http://schemas.microsoft.com/office/drawing/2014/main" id="{D0DBD94F-C931-4C40-8BD8-53F9B0CC3711}"/>
                </a:ext>
              </a:extLst>
            </p:cNvPr>
            <p:cNvCxnSpPr/>
            <p:nvPr/>
          </p:nvCxnSpPr>
          <p:spPr>
            <a:xfrm>
              <a:off x="1642303" y="6036488"/>
              <a:ext cx="850391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521AA259-B1E9-41FD-B241-D87ADBAC7EEE}"/>
              </a:ext>
            </a:extLst>
          </p:cNvPr>
          <p:cNvSpPr txBox="1"/>
          <p:nvPr/>
        </p:nvSpPr>
        <p:spPr>
          <a:xfrm>
            <a:off x="5930553" y="4182889"/>
            <a:ext cx="421566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0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-Đuôi chó ngắn</a:t>
            </a:r>
          </a:p>
        </p:txBody>
      </p:sp>
    </p:spTree>
    <p:extLst>
      <p:ext uri="{BB962C8B-B14F-4D97-AF65-F5344CB8AC3E}">
        <p14:creationId xmlns:p14="http://schemas.microsoft.com/office/powerpoint/2010/main" val="9091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14" grpId="0"/>
      <p:bldP spid="16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EB12A7B-BC15-438B-969A-65C4115EE76F}"/>
              </a:ext>
            </a:extLst>
          </p:cNvPr>
          <p:cNvSpPr txBox="1"/>
          <p:nvPr/>
        </p:nvSpPr>
        <p:spPr>
          <a:xfrm>
            <a:off x="2385061" y="459755"/>
            <a:ext cx="80682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#9Slide01 Tieu de ngan" panose="00000800000000000000" pitchFamily="2" charset="0"/>
              </a:rPr>
              <a:t>1 số con vật nuôi khác trong gia đình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4994956-75BA-4115-BC32-F51834D0D68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91" y="2764272"/>
            <a:ext cx="3522641" cy="19726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7FC8376-6A96-4BBD-956A-DF1C13A1F7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422" y="4923670"/>
            <a:ext cx="2863756" cy="16108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FEA0213-C0F4-4480-AE4C-F18FF707DAD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828" y="2484347"/>
            <a:ext cx="2618310" cy="23442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442C02C-5CA9-4C26-AA16-285B79C077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58" y="4128766"/>
            <a:ext cx="3200670" cy="3200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F1F2550-942C-400A-8A28-B13E2FACB9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074" y="1480372"/>
            <a:ext cx="5444664" cy="40834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B2625DB-9B3D-4B67-A08F-E6F5286580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625" y="4081049"/>
            <a:ext cx="2593157" cy="25931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7668074-F79C-49E7-A565-8F81F51657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556" y="3013551"/>
            <a:ext cx="2926930" cy="436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77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4994956-75BA-4115-BC32-F51834D0D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 flipV="1">
            <a:off x="103961" y="2341515"/>
            <a:ext cx="4034049" cy="28656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442C02C-5CA9-4C26-AA16-285B79C077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0953" y="2658959"/>
            <a:ext cx="4301126" cy="28656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F1F2550-942C-400A-8A28-B13E2FACB9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583223" flipV="1">
            <a:off x="7452749" y="2660672"/>
            <a:ext cx="4270854" cy="286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4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_文本框 3">
            <a:extLst>
              <a:ext uri="{FF2B5EF4-FFF2-40B4-BE49-F238E27FC236}">
                <a16:creationId xmlns="" xmlns:a16="http://schemas.microsoft.com/office/drawing/2014/main" id="{85145DED-1502-4169-9B58-D33088B1CA2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37360" y="2182505"/>
            <a:ext cx="567714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>
                <a:solidFill>
                  <a:srgbClr val="F36570"/>
                </a:solidFill>
                <a:latin typeface="#9Slide05 SVNKitten" pitchFamily="2" charset="0"/>
                <a:cs typeface="+mn-ea"/>
                <a:sym typeface="+mn-lt"/>
              </a:rPr>
              <a:t>Trò chơi</a:t>
            </a:r>
          </a:p>
          <a:p>
            <a:pPr algn="ctr"/>
            <a:r>
              <a:rPr lang="en-US" altLang="zh-CN" sz="5400">
                <a:solidFill>
                  <a:srgbClr val="F36570"/>
                </a:solidFill>
                <a:latin typeface="#9Slide05 SVNKitten" pitchFamily="2" charset="0"/>
                <a:cs typeface="+mn-ea"/>
                <a:sym typeface="+mn-lt"/>
              </a:rPr>
              <a:t>Đoán bóng con vật</a:t>
            </a:r>
            <a:endParaRPr lang="zh-CN" altLang="en-US" sz="5400" dirty="0">
              <a:solidFill>
                <a:srgbClr val="F36570"/>
              </a:solidFill>
              <a:latin typeface="#9Slide05 SVNKitten" pitchFamily="2" charset="0"/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5F687797-2A6A-4CE1-83CB-018E04D27B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1" y="4509661"/>
            <a:ext cx="3806092" cy="2492990"/>
          </a:xfrm>
          <a:prstGeom prst="rect">
            <a:avLst/>
          </a:prstGeom>
        </p:spPr>
      </p:pic>
      <p:pic>
        <p:nvPicPr>
          <p:cNvPr id="3" name="Am-thanh-phep-thuat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E29BFEC7-7016-44D6-990F-498CB74450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-1761744"/>
            <a:ext cx="1036320" cy="103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9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BB3D5EB-58C6-4576-B375-E98A9F3CAB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259" y="1224117"/>
            <a:ext cx="5113232" cy="34254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580D1B2-BF4F-48BC-8D63-C10009F6A7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259" y="1224117"/>
            <a:ext cx="5113232" cy="34254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7C1B6E6-6655-403B-97F2-B1E601D1F5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6375720"/>
            <a:ext cx="5313721" cy="3542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6AC11C5-982F-4854-B597-D57CE77A83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491" y="5086760"/>
            <a:ext cx="5313721" cy="35424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24C0734-6A1A-4C65-ABD5-42D5F02360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89" y="4002264"/>
            <a:ext cx="2590911" cy="206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9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ÚNG 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6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207529C-D98E-4F01-8BA1-E8FC1D645339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935"/>
                    </a14:imgEffect>
                    <a14:imgEffect>
                      <a14:saturation sat="14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83" y="799448"/>
            <a:ext cx="5113232" cy="34254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3CDC534-EE7B-4BEC-ABEC-52B87B53F6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497"/>
                    </a14:imgEffect>
                    <a14:imgEffect>
                      <a14:saturation sat="20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83" y="799448"/>
            <a:ext cx="5113232" cy="3425466"/>
          </a:xfrm>
          <a:prstGeom prst="rect">
            <a:avLst/>
          </a:prstGeom>
        </p:spPr>
      </p:pic>
      <p:pic>
        <p:nvPicPr>
          <p:cNvPr id="5" name="Picture 4" descr="A picture containing text, queen, vector graphics&#10;&#10;Description automatically generated">
            <a:extLst>
              <a:ext uri="{FF2B5EF4-FFF2-40B4-BE49-F238E27FC236}">
                <a16:creationId xmlns="" xmlns:a16="http://schemas.microsoft.com/office/drawing/2014/main" id="{0C56A280-281E-4FB1-A0A1-ABB22BBA1E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7" y="3628610"/>
            <a:ext cx="348615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34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ÚNG 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D578C7E-2625-4C9F-9684-77FD6F3290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382" y="1451108"/>
            <a:ext cx="5313721" cy="35424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5A194B9-DC80-4AD9-978D-C9886E5790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"/>
                    </a14:imgEffect>
                    <a14:imgEffect>
                      <a14:colorTemperature colorTemp="7751"/>
                    </a14:imgEffect>
                    <a14:imgEffect>
                      <a14:saturation sat="172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381" y="1451108"/>
            <a:ext cx="5313721" cy="35424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64CC0EE-E75F-4570-A8D5-E7590C47FC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380" y="1421239"/>
            <a:ext cx="5313721" cy="35723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0F7A4A6-E116-40B7-9453-B840B3D635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89" y="4002264"/>
            <a:ext cx="2590911" cy="206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16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ÚNG 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6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25154C7-C7D7-4C9F-9107-BC197D3C7C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583223" flipV="1">
            <a:off x="3312135" y="219026"/>
            <a:ext cx="7101539" cy="47592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379D746-D156-4156-AA59-05799056CC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583223" flipV="1">
            <a:off x="3312133" y="250181"/>
            <a:ext cx="7101539" cy="47592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F4AA94B-933E-4260-B7CD-FA11E3E4E8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89" y="4002264"/>
            <a:ext cx="2590911" cy="206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56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ÚNG 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4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1CC95CD-45D7-40D6-85E7-1B281D4B83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7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34514" y="1024963"/>
            <a:ext cx="5714286" cy="40634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497A2B9-D96C-42C0-9B1B-92DB8EEBC3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34514" y="1024963"/>
            <a:ext cx="5714286" cy="40634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84AF4FE-1EE1-4104-BDE0-2A209D9741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1395"/>
            <a:ext cx="3343275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47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Ô Bạn giỏi qu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7E7FF9A8-5D87-4C9F-9DB2-A9BD04C73B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586" y="241597"/>
            <a:ext cx="1463708" cy="140172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67013761-C605-4C54-B675-FAD2099219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356" y="3289897"/>
            <a:ext cx="1565435" cy="29326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1558766-CE2A-4D96-ABB1-34199A12C1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650" y="1189828"/>
            <a:ext cx="6781608" cy="48224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3D6EC79-C9F6-4E9C-928E-204A24726956}"/>
              </a:ext>
            </a:extLst>
          </p:cNvPr>
          <p:cNvSpPr txBox="1"/>
          <p:nvPr/>
        </p:nvSpPr>
        <p:spPr>
          <a:xfrm>
            <a:off x="4288090" y="5760834"/>
            <a:ext cx="46313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  <a:latin typeface="#9Slide03 SVN-Avo Bold" panose="02040603050506020204" pitchFamily="18" charset="0"/>
              </a:rPr>
              <a:t>Con gà trống</a:t>
            </a:r>
          </a:p>
        </p:txBody>
      </p:sp>
      <p:pic>
        <p:nvPicPr>
          <p:cNvPr id="10" name="tiếng gà trống gáy">
            <a:hlinkClick r:id="" action="ppaction://media"/>
            <a:extLst>
              <a:ext uri="{FF2B5EF4-FFF2-40B4-BE49-F238E27FC236}">
                <a16:creationId xmlns="" xmlns:a16="http://schemas.microsoft.com/office/drawing/2014/main" id="{7A0D63F6-0AB8-43ED-ADD3-E121158F7D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-1761744"/>
            <a:ext cx="1036320" cy="103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1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0 L -0.62161 -0.0583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81" y="-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FD6A39A-0077-419B-A74A-35CB3A7E49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6995" y="892758"/>
            <a:ext cx="5714286" cy="40634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650EEA0-BC94-476C-89D1-9A52EF86E4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6995" y="877931"/>
            <a:ext cx="5714286" cy="40634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444A696-917E-4521-B503-733F0995F0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1395"/>
            <a:ext cx="3343275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02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Ô Bạn giỏi qu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_文本框 3">
            <a:extLst>
              <a:ext uri="{FF2B5EF4-FFF2-40B4-BE49-F238E27FC236}">
                <a16:creationId xmlns="" xmlns:a16="http://schemas.microsoft.com/office/drawing/2014/main" id="{85145DED-1502-4169-9B58-D33088B1CA2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424145" y="3382833"/>
            <a:ext cx="567714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>
                <a:solidFill>
                  <a:srgbClr val="FFC000"/>
                </a:solidFill>
                <a:latin typeface="#9Slide05 SVNKitten" pitchFamily="2" charset="0"/>
                <a:cs typeface="+mn-ea"/>
                <a:sym typeface="+mn-lt"/>
              </a:rPr>
              <a:t>Trò chơi</a:t>
            </a:r>
            <a:endParaRPr lang="en-US" altLang="zh-CN" sz="5400">
              <a:solidFill>
                <a:srgbClr val="FFC000"/>
              </a:solidFill>
              <a:latin typeface="#9Slide05 SVNKitten" pitchFamily="2" charset="0"/>
              <a:cs typeface="+mn-ea"/>
              <a:sym typeface="+mn-lt"/>
            </a:endParaRPr>
          </a:p>
          <a:p>
            <a:pPr algn="ctr"/>
            <a:r>
              <a:rPr lang="en-US" altLang="zh-CN" sz="5400">
                <a:solidFill>
                  <a:srgbClr val="FFC000"/>
                </a:solidFill>
                <a:latin typeface="#9Slide05 SVNKitten" pitchFamily="2" charset="0"/>
                <a:cs typeface="+mn-ea"/>
                <a:sym typeface="+mn-lt"/>
              </a:rPr>
              <a:t>Nhìn nhanh nối đúng</a:t>
            </a:r>
            <a:endParaRPr lang="zh-CN" altLang="en-US" sz="5400" dirty="0">
              <a:solidFill>
                <a:srgbClr val="FFC000"/>
              </a:solidFill>
              <a:latin typeface="#9Slide05 SVNKitten" pitchFamily="2" charset="0"/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5F687797-2A6A-4CE1-83CB-018E04D27B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1290" y="4365010"/>
            <a:ext cx="3806092" cy="249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06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85DA692-EB9D-4A66-B33B-DAD9159779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25"/>
          <a:stretch/>
        </p:blipFill>
        <p:spPr>
          <a:xfrm>
            <a:off x="0" y="4019550"/>
            <a:ext cx="12192000" cy="2838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5BFD530-D755-4E72-B0DF-1F5CC03906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628" y="3414139"/>
            <a:ext cx="2666666" cy="2123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4F9D68E-E51C-4911-BE7B-A294E30F4B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7029"/>
            <a:ext cx="3015009" cy="16959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F92DBD7-57B3-4D29-85AE-B9789E5A00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171" y="3797363"/>
            <a:ext cx="2650471" cy="17756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660310D-7CDB-4078-BEB9-B65B83E008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220" y="3388935"/>
            <a:ext cx="3276054" cy="21840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256F2BF9-5A46-47E3-854C-F283D6A3C5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37" y="617313"/>
            <a:ext cx="2154895" cy="10382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C00E41B2-5624-4594-A784-8A96E4D49BF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368" y="637842"/>
            <a:ext cx="1864525" cy="9104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8580E696-6CE9-414C-AA15-669C3E7DC7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400" y="72505"/>
            <a:ext cx="2154894" cy="21548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9AA75906-7C02-414F-A9E1-22412274E2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942" y="3449162"/>
            <a:ext cx="2986607" cy="21238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831C3229-0F8B-4E8B-9414-181AB4D3617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8721" b="93140" l="7326" r="94419">
                        <a14:foregroundMark x1="7558" y1="59186" x2="7326" y2="90233"/>
                        <a14:foregroundMark x1="7326" y1="90233" x2="14651" y2="91163"/>
                        <a14:foregroundMark x1="90814" y1="56395" x2="94419" y2="877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121"/>
          <a:stretch/>
        </p:blipFill>
        <p:spPr>
          <a:xfrm>
            <a:off x="10141445" y="263728"/>
            <a:ext cx="2050555" cy="13918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77F128B1-F69B-47B2-922E-9FDFD3A78F8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EFEEEC"/>
              </a:clrFrom>
              <a:clrTo>
                <a:srgbClr val="EFEEE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19298" y1="33667" x2="23308" y2="45333"/>
                        <a14:backgroundMark x1="23308" y1="45333" x2="54135" y2="80333"/>
                        <a14:backgroundMark x1="54135" y1="80333" x2="54637" y2="82000"/>
                        <a14:backgroundMark x1="35589" y1="25500" x2="35589" y2="2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30" t="11054" r="24510"/>
          <a:stretch/>
        </p:blipFill>
        <p:spPr>
          <a:xfrm rot="19969843">
            <a:off x="3331428" y="-72568"/>
            <a:ext cx="1146265" cy="2561258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="" xmlns:a16="http://schemas.microsoft.com/office/drawing/2014/main" id="{E4DE1998-155C-40B8-B99B-3F60921B337C}"/>
              </a:ext>
            </a:extLst>
          </p:cNvPr>
          <p:cNvCxnSpPr/>
          <p:nvPr/>
        </p:nvCxnSpPr>
        <p:spPr>
          <a:xfrm flipV="1">
            <a:off x="1691640" y="1650744"/>
            <a:ext cx="2255520" cy="263169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="" xmlns:a16="http://schemas.microsoft.com/office/drawing/2014/main" id="{FC221BA3-3C7E-4290-B3B7-6327721B8AAB}"/>
              </a:ext>
            </a:extLst>
          </p:cNvPr>
          <p:cNvCxnSpPr>
            <a:cxnSpLocks/>
          </p:cNvCxnSpPr>
          <p:nvPr/>
        </p:nvCxnSpPr>
        <p:spPr>
          <a:xfrm flipV="1">
            <a:off x="4694978" y="1650744"/>
            <a:ext cx="3266171" cy="2374607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="" xmlns:a16="http://schemas.microsoft.com/office/drawing/2014/main" id="{0B8A4005-C2C5-47E8-9FE4-3961956D807D}"/>
              </a:ext>
            </a:extLst>
          </p:cNvPr>
          <p:cNvCxnSpPr>
            <a:cxnSpLocks/>
          </p:cNvCxnSpPr>
          <p:nvPr/>
        </p:nvCxnSpPr>
        <p:spPr>
          <a:xfrm flipH="1" flipV="1">
            <a:off x="2168385" y="1395198"/>
            <a:ext cx="3555822" cy="2481831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="" xmlns:a16="http://schemas.microsoft.com/office/drawing/2014/main" id="{B992FFDD-75E7-4A8B-987D-487E798603D1}"/>
              </a:ext>
            </a:extLst>
          </p:cNvPr>
          <p:cNvCxnSpPr>
            <a:cxnSpLocks/>
          </p:cNvCxnSpPr>
          <p:nvPr/>
        </p:nvCxnSpPr>
        <p:spPr>
          <a:xfrm flipV="1">
            <a:off x="9356570" y="1646510"/>
            <a:ext cx="1388326" cy="1963671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="" xmlns:a16="http://schemas.microsoft.com/office/drawing/2014/main" id="{5AECF722-0DB7-49B0-A227-B55367DD813D}"/>
              </a:ext>
            </a:extLst>
          </p:cNvPr>
          <p:cNvCxnSpPr>
            <a:cxnSpLocks/>
          </p:cNvCxnSpPr>
          <p:nvPr/>
        </p:nvCxnSpPr>
        <p:spPr>
          <a:xfrm flipH="1" flipV="1">
            <a:off x="6119799" y="1320052"/>
            <a:ext cx="5086776" cy="2556977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926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85DA692-EB9D-4A66-B33B-DAD9159779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25"/>
          <a:stretch/>
        </p:blipFill>
        <p:spPr>
          <a:xfrm>
            <a:off x="0" y="4019550"/>
            <a:ext cx="12192000" cy="28384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256F2BF9-5A46-47E3-854C-F283D6A3C5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30" y="617313"/>
            <a:ext cx="2154895" cy="10382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C00E41B2-5624-4594-A784-8A96E4D49B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687" y="617313"/>
            <a:ext cx="1864525" cy="9104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8580E696-6CE9-414C-AA15-669C3E7DC7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938" y="-9963"/>
            <a:ext cx="2154894" cy="215489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831C3229-0F8B-4E8B-9414-181AB4D3617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721" b="93140" l="7326" r="94419">
                        <a14:foregroundMark x1="7558" y1="59186" x2="7326" y2="90233"/>
                        <a14:foregroundMark x1="7326" y1="90233" x2="14651" y2="91163"/>
                        <a14:foregroundMark x1="90814" y1="56395" x2="94419" y2="877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121"/>
          <a:stretch/>
        </p:blipFill>
        <p:spPr>
          <a:xfrm>
            <a:off x="10062978" y="172159"/>
            <a:ext cx="2050555" cy="13918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77F128B1-F69B-47B2-922E-9FDFD3A78F8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EFEEEC"/>
              </a:clrFrom>
              <a:clrTo>
                <a:srgbClr val="EFEEE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19298" y1="33667" x2="23308" y2="45333"/>
                        <a14:backgroundMark x1="23308" y1="45333" x2="54135" y2="80333"/>
                        <a14:backgroundMark x1="54135" y1="80333" x2="54637" y2="82000"/>
                        <a14:backgroundMark x1="35589" y1="25500" x2="35589" y2="2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30" t="11054" r="24510"/>
          <a:stretch/>
        </p:blipFill>
        <p:spPr>
          <a:xfrm rot="19969843">
            <a:off x="3600854" y="-72568"/>
            <a:ext cx="1146265" cy="2561258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44F9D68E-E51C-4911-BE7B-A294E30F4B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464" y="3927981"/>
            <a:ext cx="3015009" cy="1695942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="" xmlns:a16="http://schemas.microsoft.com/office/drawing/2014/main" id="{E4DE1998-155C-40B8-B99B-3F60921B337C}"/>
              </a:ext>
            </a:extLst>
          </p:cNvPr>
          <p:cNvCxnSpPr/>
          <p:nvPr/>
        </p:nvCxnSpPr>
        <p:spPr>
          <a:xfrm flipV="1">
            <a:off x="1691640" y="1650744"/>
            <a:ext cx="2255520" cy="263169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9AA75906-7C02-414F-A9E1-22412274E2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207" y="3518612"/>
            <a:ext cx="2986607" cy="2481830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="" xmlns:a16="http://schemas.microsoft.com/office/drawing/2014/main" id="{FC221BA3-3C7E-4290-B3B7-6327721B8AAB}"/>
              </a:ext>
            </a:extLst>
          </p:cNvPr>
          <p:cNvCxnSpPr>
            <a:cxnSpLocks/>
          </p:cNvCxnSpPr>
          <p:nvPr/>
        </p:nvCxnSpPr>
        <p:spPr>
          <a:xfrm flipV="1">
            <a:off x="4570423" y="1650745"/>
            <a:ext cx="3390726" cy="2791637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F92DBD7-57B3-4D29-85AE-B9789E5A00E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624" y="3621088"/>
            <a:ext cx="3170235" cy="2123809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="" xmlns:a16="http://schemas.microsoft.com/office/drawing/2014/main" id="{0B8A4005-C2C5-47E8-9FE4-3961956D807D}"/>
              </a:ext>
            </a:extLst>
          </p:cNvPr>
          <p:cNvCxnSpPr>
            <a:cxnSpLocks/>
          </p:cNvCxnSpPr>
          <p:nvPr/>
        </p:nvCxnSpPr>
        <p:spPr>
          <a:xfrm flipH="1" flipV="1">
            <a:off x="2168385" y="1395198"/>
            <a:ext cx="3555822" cy="2481831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5BFD530-D755-4E72-B0DF-1F5CC039069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418" y="3598616"/>
            <a:ext cx="2666666" cy="2123809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="" xmlns:a16="http://schemas.microsoft.com/office/drawing/2014/main" id="{B992FFDD-75E7-4A8B-987D-487E798603D1}"/>
              </a:ext>
            </a:extLst>
          </p:cNvPr>
          <p:cNvCxnSpPr>
            <a:cxnSpLocks/>
          </p:cNvCxnSpPr>
          <p:nvPr/>
        </p:nvCxnSpPr>
        <p:spPr>
          <a:xfrm flipV="1">
            <a:off x="9039069" y="1646511"/>
            <a:ext cx="1705827" cy="2230518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660310D-7CDB-4078-BEB9-B65B83E0087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753" y="3297366"/>
            <a:ext cx="3276054" cy="2184036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="" xmlns:a16="http://schemas.microsoft.com/office/drawing/2014/main" id="{5AECF722-0DB7-49B0-A227-B55367DD813D}"/>
              </a:ext>
            </a:extLst>
          </p:cNvPr>
          <p:cNvCxnSpPr>
            <a:cxnSpLocks/>
          </p:cNvCxnSpPr>
          <p:nvPr/>
        </p:nvCxnSpPr>
        <p:spPr>
          <a:xfrm flipH="1" flipV="1">
            <a:off x="6119799" y="1320052"/>
            <a:ext cx="5086776" cy="2556977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577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878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7">
            <a:extLst>
              <a:ext uri="{FF2B5EF4-FFF2-40B4-BE49-F238E27FC236}">
                <a16:creationId xmlns="" xmlns:a16="http://schemas.microsoft.com/office/drawing/2014/main" id="{570D770E-AF66-4398-B26D-76F14465EC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8458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7E7FF9A8-5D87-4C9F-9DB2-A9BD04C73B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586" y="241597"/>
            <a:ext cx="1463708" cy="140172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67013761-C605-4C54-B675-FAD2099219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83637" y="1130003"/>
            <a:ext cx="2974223" cy="57279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1558766-CE2A-4D96-ABB1-34199A12C1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875" y="1257054"/>
            <a:ext cx="6004056" cy="4269551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="" xmlns:a16="http://schemas.microsoft.com/office/drawing/2014/main" id="{D881782C-BBCD-49FF-B8D8-95F2662429C1}"/>
              </a:ext>
            </a:extLst>
          </p:cNvPr>
          <p:cNvCxnSpPr>
            <a:cxnSpLocks/>
          </p:cNvCxnSpPr>
          <p:nvPr/>
        </p:nvCxnSpPr>
        <p:spPr>
          <a:xfrm flipH="1">
            <a:off x="6389670" y="1905000"/>
            <a:ext cx="963630" cy="514350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FFADEF4-9DC1-4861-9764-FFBE80372DC6}"/>
              </a:ext>
            </a:extLst>
          </p:cNvPr>
          <p:cNvSpPr txBox="1"/>
          <p:nvPr/>
        </p:nvSpPr>
        <p:spPr>
          <a:xfrm>
            <a:off x="7048340" y="1388745"/>
            <a:ext cx="13035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Đầu gà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CB83FB3C-A431-4491-9071-CE35FA642DDE}"/>
              </a:ext>
            </a:extLst>
          </p:cNvPr>
          <p:cNvCxnSpPr>
            <a:cxnSpLocks/>
          </p:cNvCxnSpPr>
          <p:nvPr/>
        </p:nvCxnSpPr>
        <p:spPr>
          <a:xfrm>
            <a:off x="6096000" y="1128021"/>
            <a:ext cx="0" cy="1030605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187E64D-E0DF-4B3B-A86D-5FA19527616A}"/>
              </a:ext>
            </a:extLst>
          </p:cNvPr>
          <p:cNvSpPr txBox="1"/>
          <p:nvPr/>
        </p:nvSpPr>
        <p:spPr>
          <a:xfrm>
            <a:off x="5736696" y="509395"/>
            <a:ext cx="1385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Mào gà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="" xmlns:a16="http://schemas.microsoft.com/office/drawing/2014/main" id="{1F693DF8-9EAF-42D2-B7F5-7B9DC5D4339F}"/>
              </a:ext>
            </a:extLst>
          </p:cNvPr>
          <p:cNvCxnSpPr>
            <a:cxnSpLocks/>
          </p:cNvCxnSpPr>
          <p:nvPr/>
        </p:nvCxnSpPr>
        <p:spPr>
          <a:xfrm flipV="1">
            <a:off x="4353623" y="2467343"/>
            <a:ext cx="1501043" cy="401605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E0D43F9-EBA0-4AEC-B140-B9496D957B8C}"/>
              </a:ext>
            </a:extLst>
          </p:cNvPr>
          <p:cNvSpPr txBox="1"/>
          <p:nvPr/>
        </p:nvSpPr>
        <p:spPr>
          <a:xfrm>
            <a:off x="3163874" y="2647950"/>
            <a:ext cx="11897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Mỏ gà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BA77B474-097E-4523-990D-A06204D6F448}"/>
              </a:ext>
            </a:extLst>
          </p:cNvPr>
          <p:cNvCxnSpPr>
            <a:cxnSpLocks/>
          </p:cNvCxnSpPr>
          <p:nvPr/>
        </p:nvCxnSpPr>
        <p:spPr>
          <a:xfrm>
            <a:off x="4561152" y="1911965"/>
            <a:ext cx="1560248" cy="450235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9C8FFBA-F973-4115-A976-9F3019A64AFD}"/>
              </a:ext>
            </a:extLst>
          </p:cNvPr>
          <p:cNvSpPr txBox="1"/>
          <p:nvPr/>
        </p:nvSpPr>
        <p:spPr>
          <a:xfrm>
            <a:off x="3346004" y="1517650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Mắt gà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="" xmlns:a16="http://schemas.microsoft.com/office/drawing/2014/main" id="{9BE08FDB-AFE2-4D8A-805F-0F47C41BE3AD}"/>
              </a:ext>
            </a:extLst>
          </p:cNvPr>
          <p:cNvCxnSpPr>
            <a:cxnSpLocks/>
            <a:stCxn id="29" idx="3"/>
          </p:cNvCxnSpPr>
          <p:nvPr/>
        </p:nvCxnSpPr>
        <p:spPr>
          <a:xfrm flipV="1">
            <a:off x="4905757" y="3796928"/>
            <a:ext cx="1215643" cy="453734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D7FCB577-6B02-4523-B26D-2D3D4650ACEA}"/>
              </a:ext>
            </a:extLst>
          </p:cNvPr>
          <p:cNvSpPr txBox="1"/>
          <p:nvPr/>
        </p:nvSpPr>
        <p:spPr>
          <a:xfrm>
            <a:off x="3437085" y="3989052"/>
            <a:ext cx="1468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Mình gà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="" xmlns:a16="http://schemas.microsoft.com/office/drawing/2014/main" id="{27ACC302-EBB5-452C-A2D8-BF961E7B830A}"/>
              </a:ext>
            </a:extLst>
          </p:cNvPr>
          <p:cNvCxnSpPr>
            <a:cxnSpLocks/>
          </p:cNvCxnSpPr>
          <p:nvPr/>
        </p:nvCxnSpPr>
        <p:spPr>
          <a:xfrm>
            <a:off x="5854666" y="4976018"/>
            <a:ext cx="1098486" cy="0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58453C06-11B2-427F-94AD-49E09698A09F}"/>
              </a:ext>
            </a:extLst>
          </p:cNvPr>
          <p:cNvSpPr txBox="1"/>
          <p:nvPr/>
        </p:nvSpPr>
        <p:spPr>
          <a:xfrm>
            <a:off x="4425124" y="4714408"/>
            <a:ext cx="1495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Chân gà</a:t>
            </a:r>
          </a:p>
        </p:txBody>
      </p:sp>
      <p:sp>
        <p:nvSpPr>
          <p:cNvPr id="35" name="Arrow: Up 34">
            <a:extLst>
              <a:ext uri="{FF2B5EF4-FFF2-40B4-BE49-F238E27FC236}">
                <a16:creationId xmlns="" xmlns:a16="http://schemas.microsoft.com/office/drawing/2014/main" id="{C8E0C639-EDDB-4A37-A149-4CC62577BE10}"/>
              </a:ext>
            </a:extLst>
          </p:cNvPr>
          <p:cNvSpPr/>
          <p:nvPr/>
        </p:nvSpPr>
        <p:spPr>
          <a:xfrm>
            <a:off x="6538779" y="5200458"/>
            <a:ext cx="273857" cy="399602"/>
          </a:xfrm>
          <a:prstGeom prst="up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Up 35">
            <a:extLst>
              <a:ext uri="{FF2B5EF4-FFF2-40B4-BE49-F238E27FC236}">
                <a16:creationId xmlns="" xmlns:a16="http://schemas.microsoft.com/office/drawing/2014/main" id="{8D1A2CB9-B4D2-4D27-9137-F726D9DB7FBF}"/>
              </a:ext>
            </a:extLst>
          </p:cNvPr>
          <p:cNvSpPr/>
          <p:nvPr/>
        </p:nvSpPr>
        <p:spPr>
          <a:xfrm rot="17698999">
            <a:off x="7280758" y="5210894"/>
            <a:ext cx="273857" cy="399602"/>
          </a:xfrm>
          <a:prstGeom prst="up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="" xmlns:a16="http://schemas.microsoft.com/office/drawing/2014/main" id="{B39E119C-F348-46D2-A38D-6A6CAE19183D}"/>
              </a:ext>
            </a:extLst>
          </p:cNvPr>
          <p:cNvCxnSpPr>
            <a:cxnSpLocks/>
          </p:cNvCxnSpPr>
          <p:nvPr/>
        </p:nvCxnSpPr>
        <p:spPr>
          <a:xfrm flipH="1" flipV="1">
            <a:off x="8777158" y="3194188"/>
            <a:ext cx="1522542" cy="501132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49652BDF-07AC-4D47-8954-CF31F6916DCC}"/>
              </a:ext>
            </a:extLst>
          </p:cNvPr>
          <p:cNvSpPr txBox="1"/>
          <p:nvPr/>
        </p:nvSpPr>
        <p:spPr>
          <a:xfrm>
            <a:off x="10346198" y="3535318"/>
            <a:ext cx="1399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Đuôi gà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="" xmlns:a16="http://schemas.microsoft.com/office/drawing/2014/main" id="{87E0AD9D-E3F8-4B9B-903F-11D5FEC1E51A}"/>
              </a:ext>
            </a:extLst>
          </p:cNvPr>
          <p:cNvCxnSpPr>
            <a:cxnSpLocks/>
          </p:cNvCxnSpPr>
          <p:nvPr/>
        </p:nvCxnSpPr>
        <p:spPr>
          <a:xfrm flipH="1" flipV="1">
            <a:off x="7353300" y="4101207"/>
            <a:ext cx="1522542" cy="501132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D85EED12-67DB-41FC-BB6F-0E76AE535BD5}"/>
              </a:ext>
            </a:extLst>
          </p:cNvPr>
          <p:cNvSpPr txBox="1"/>
          <p:nvPr/>
        </p:nvSpPr>
        <p:spPr>
          <a:xfrm>
            <a:off x="8873580" y="4332484"/>
            <a:ext cx="1495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Cánh gà</a:t>
            </a:r>
          </a:p>
        </p:txBody>
      </p:sp>
    </p:spTree>
    <p:extLst>
      <p:ext uri="{BB962C8B-B14F-4D97-AF65-F5344CB8AC3E}">
        <p14:creationId xmlns:p14="http://schemas.microsoft.com/office/powerpoint/2010/main" val="232513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20" grpId="0"/>
      <p:bldP spid="27" grpId="0"/>
      <p:bldP spid="29" grpId="0"/>
      <p:bldP spid="31" grpId="0"/>
      <p:bldP spid="35" grpId="0" animBg="1"/>
      <p:bldP spid="35" grpId="1" animBg="1"/>
      <p:bldP spid="36" grpId="0" animBg="1"/>
      <p:bldP spid="36" grpId="1" animBg="1"/>
      <p:bldP spid="40" grpId="0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7">
            <a:extLst>
              <a:ext uri="{FF2B5EF4-FFF2-40B4-BE49-F238E27FC236}">
                <a16:creationId xmlns="" xmlns:a16="http://schemas.microsoft.com/office/drawing/2014/main" id="{570D770E-AF66-4398-B26D-76F14465EC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528"/>
            <a:ext cx="12168730" cy="651547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7E7FF9A8-5D87-4C9F-9DB2-A9BD04C73B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586" y="241597"/>
            <a:ext cx="1463708" cy="140172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67013761-C605-4C54-B675-FAD2099219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83637" y="1130003"/>
            <a:ext cx="2974223" cy="57279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1558766-CE2A-4D96-ABB1-34199A12C1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736" y="1643324"/>
            <a:ext cx="6004056" cy="42695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63DB570-29B5-4442-B82E-A97BBFCF91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433" y="2319952"/>
            <a:ext cx="3454103" cy="345410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96485188-BAA0-4413-BFBE-CD42180B8131}"/>
              </a:ext>
            </a:extLst>
          </p:cNvPr>
          <p:cNvGrpSpPr/>
          <p:nvPr/>
        </p:nvGrpSpPr>
        <p:grpSpPr>
          <a:xfrm>
            <a:off x="4572702" y="235544"/>
            <a:ext cx="7268444" cy="1401727"/>
            <a:chOff x="4572702" y="235544"/>
            <a:chExt cx="7268444" cy="1401727"/>
          </a:xfrm>
        </p:grpSpPr>
        <p:sp>
          <p:nvSpPr>
            <p:cNvPr id="6" name="Thought Bubble: Cloud 5">
              <a:extLst>
                <a:ext uri="{FF2B5EF4-FFF2-40B4-BE49-F238E27FC236}">
                  <a16:creationId xmlns="" xmlns:a16="http://schemas.microsoft.com/office/drawing/2014/main" id="{ECC9C894-A38B-4221-B12C-2C9C9305F88A}"/>
                </a:ext>
              </a:extLst>
            </p:cNvPr>
            <p:cNvSpPr/>
            <p:nvPr/>
          </p:nvSpPr>
          <p:spPr>
            <a:xfrm>
              <a:off x="4572702" y="235544"/>
              <a:ext cx="7268444" cy="1401727"/>
            </a:xfrm>
            <a:prstGeom prst="cloudCallout">
              <a:avLst>
                <a:gd name="adj1" fmla="val -8777"/>
                <a:gd name="adj2" fmla="val 116862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EF1717BF-E43E-4913-AF56-0BBBFDD99DEA}"/>
                </a:ext>
              </a:extLst>
            </p:cNvPr>
            <p:cNvSpPr txBox="1"/>
            <p:nvPr/>
          </p:nvSpPr>
          <p:spPr>
            <a:xfrm>
              <a:off x="4733056" y="559379"/>
              <a:ext cx="694773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solidFill>
                    <a:srgbClr val="FF0000"/>
                  </a:solidFill>
                  <a:latin typeface="#9Slide01 Noi dung ngan" panose="00000600000000000000" pitchFamily="2" charset="0"/>
                </a:rPr>
                <a:t>Món ăn yêu thích của gà là thóc 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BE5EBFB-6C1A-4640-9967-A37E0D421DF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41" y="2750271"/>
            <a:ext cx="4130889" cy="37840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C291D74-5556-4913-80A7-CB87255686B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5" t="10982" r="8427" b="-1272"/>
          <a:stretch/>
        </p:blipFill>
        <p:spPr>
          <a:xfrm>
            <a:off x="6313462" y="411583"/>
            <a:ext cx="2526435" cy="2190892"/>
          </a:xfrm>
          <a:prstGeom prst="cloudCallout">
            <a:avLst>
              <a:gd name="adj1" fmla="val 47512"/>
              <a:gd name="adj2" fmla="val 63315"/>
            </a:avLst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661D659-2219-4B5F-B9B3-DBF56C87A39E}"/>
              </a:ext>
            </a:extLst>
          </p:cNvPr>
          <p:cNvSpPr txBox="1"/>
          <p:nvPr/>
        </p:nvSpPr>
        <p:spPr>
          <a:xfrm>
            <a:off x="2974223" y="6062272"/>
            <a:ext cx="28055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 gà trống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30E6DA8-98DA-406D-AFB1-7BBB6CE7B190}"/>
              </a:ext>
            </a:extLst>
          </p:cNvPr>
          <p:cNvSpPr txBox="1"/>
          <p:nvPr/>
        </p:nvSpPr>
        <p:spPr>
          <a:xfrm>
            <a:off x="9018170" y="6135062"/>
            <a:ext cx="2509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 gà mái</a:t>
            </a:r>
          </a:p>
        </p:txBody>
      </p:sp>
      <p:pic>
        <p:nvPicPr>
          <p:cNvPr id="1026" name="Picture 2" descr="Gà con sinh ra đã có bản năng tránh nguy hiểm từ kẻ săn mồi - Báo Nhân Dân">
            <a:extLst>
              <a:ext uri="{FF2B5EF4-FFF2-40B4-BE49-F238E27FC236}">
                <a16:creationId xmlns="" xmlns:a16="http://schemas.microsoft.com/office/drawing/2014/main" id="{097A8D5F-F6E4-4C54-96D4-0A26262046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694" b="77674" l="15750" r="66750">
                        <a14:foregroundMark x1="32375" y1="60038" x2="25875" y2="72608"/>
                        <a14:foregroundMark x1="25875" y1="66604" x2="18375" y2="69794"/>
                        <a14:foregroundMark x1="18375" y1="69794" x2="17750" y2="69794"/>
                        <a14:foregroundMark x1="31125" y1="67167" x2="33750" y2="70544"/>
                        <a14:foregroundMark x1="33000" y1="70732" x2="35125" y2="72045"/>
                        <a14:foregroundMark x1="27250" y1="72233" x2="24875" y2="76360"/>
                        <a14:foregroundMark x1="47375" y1="60976" x2="46625" y2="77674"/>
                        <a14:foregroundMark x1="51125" y1="73734" x2="55125" y2="74672"/>
                        <a14:foregroundMark x1="60625" y1="40525" x2="66625" y2="45028"/>
                        <a14:foregroundMark x1="66625" y1="45028" x2="66750" y2="45028"/>
                        <a14:foregroundMark x1="27375" y1="14822" x2="22875" y2="26079"/>
                        <a14:foregroundMark x1="22875" y1="26079" x2="21875" y2="33396"/>
                        <a14:foregroundMark x1="28250" y1="14822" x2="40875" y2="10694"/>
                        <a14:foregroundMark x1="40875" y1="10694" x2="46125" y2="14447"/>
                        <a14:foregroundMark x1="26875" y1="17448" x2="21375" y2="24765"/>
                        <a14:foregroundMark x1="23125" y1="18011" x2="23125" y2="18011"/>
                        <a14:foregroundMark x1="54625" y1="37336" x2="58875" y2="36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07" t="5976" r="27767" b="18267"/>
          <a:stretch/>
        </p:blipFill>
        <p:spPr bwMode="auto">
          <a:xfrm>
            <a:off x="9106672" y="1016314"/>
            <a:ext cx="2059681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681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-0.37904 0.0046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58" y="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7E7FF9A8-5D87-4C9F-9DB2-A9BD04C73B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586" y="241597"/>
            <a:ext cx="1463708" cy="140172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67013761-C605-4C54-B675-FAD2099219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93244" y="3193494"/>
            <a:ext cx="1863334" cy="34906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3D6EC79-C9F6-4E9C-928E-204A24726956}"/>
              </a:ext>
            </a:extLst>
          </p:cNvPr>
          <p:cNvSpPr txBox="1"/>
          <p:nvPr/>
        </p:nvSpPr>
        <p:spPr>
          <a:xfrm>
            <a:off x="4288090" y="5760834"/>
            <a:ext cx="27991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#9Slide03 SVN-Avo Bold" panose="02040603050506020204" pitchFamily="18" charset="0"/>
              </a:rPr>
              <a:t>Con vịt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C076525-B24D-44D6-B767-FCB4293011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013456" y="1752256"/>
            <a:ext cx="4647877" cy="400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2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81481E-6 L 0.65807 0.016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04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9">
            <a:extLst>
              <a:ext uri="{FF2B5EF4-FFF2-40B4-BE49-F238E27FC236}">
                <a16:creationId xmlns="" xmlns:a16="http://schemas.microsoft.com/office/drawing/2014/main" id="{3701496E-45F2-4793-9E43-A287E32FD0AE}"/>
              </a:ext>
            </a:extLst>
          </p:cNvPr>
          <p:cNvGrpSpPr/>
          <p:nvPr/>
        </p:nvGrpSpPr>
        <p:grpSpPr>
          <a:xfrm>
            <a:off x="5799076" y="-482630"/>
            <a:ext cx="6666822" cy="2754135"/>
            <a:chOff x="2630597" y="-722194"/>
            <a:chExt cx="6666822" cy="2754135"/>
          </a:xfrm>
        </p:grpSpPr>
        <p:pic>
          <p:nvPicPr>
            <p:cNvPr id="10" name="图片 6">
              <a:extLst>
                <a:ext uri="{FF2B5EF4-FFF2-40B4-BE49-F238E27FC236}">
                  <a16:creationId xmlns="" xmlns:a16="http://schemas.microsoft.com/office/drawing/2014/main" id="{39410953-2E4F-4A57-AAC5-B9D5FCC71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10326">
              <a:off x="5450040" y="-368479"/>
              <a:ext cx="3847379" cy="2400420"/>
            </a:xfrm>
            <a:prstGeom prst="rect">
              <a:avLst/>
            </a:prstGeom>
          </p:spPr>
        </p:pic>
        <p:pic>
          <p:nvPicPr>
            <p:cNvPr id="11" name="图片 18">
              <a:extLst>
                <a:ext uri="{FF2B5EF4-FFF2-40B4-BE49-F238E27FC236}">
                  <a16:creationId xmlns="" xmlns:a16="http://schemas.microsoft.com/office/drawing/2014/main" id="{C0C157A4-C0E6-4EF6-8678-7E378EB3D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034392">
              <a:off x="2630597" y="-722194"/>
              <a:ext cx="3847379" cy="240042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41D949A-CF1F-4873-BA9F-E3510934A6D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A1CBD7"/>
              </a:clrFrom>
              <a:clrTo>
                <a:srgbClr val="A1CB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65" y="276237"/>
            <a:ext cx="2269956" cy="20524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45D06D2-B8AD-45CD-AAD7-A773A8A58C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40720" y="2328655"/>
            <a:ext cx="4866184" cy="4196858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F369AB6A-87D9-4466-8217-CFEF7F3FCB4B}"/>
              </a:ext>
            </a:extLst>
          </p:cNvPr>
          <p:cNvCxnSpPr>
            <a:cxnSpLocks/>
          </p:cNvCxnSpPr>
          <p:nvPr/>
        </p:nvCxnSpPr>
        <p:spPr>
          <a:xfrm flipH="1">
            <a:off x="6725615" y="1676400"/>
            <a:ext cx="818185" cy="1210472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C5002FE-0A23-4BDA-AD03-E2F850F2D5F9}"/>
              </a:ext>
            </a:extLst>
          </p:cNvPr>
          <p:cNvSpPr txBox="1"/>
          <p:nvPr/>
        </p:nvSpPr>
        <p:spPr>
          <a:xfrm>
            <a:off x="7154793" y="1182649"/>
            <a:ext cx="15744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#9Slide03 SVN-Avo Bold" panose="02040603050506020204" pitchFamily="18" charset="0"/>
              </a:rPr>
              <a:t>Đầu vịt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="" xmlns:a16="http://schemas.microsoft.com/office/drawing/2014/main" id="{92C9FE5B-C345-4C25-AF64-9E5F2E81608A}"/>
              </a:ext>
            </a:extLst>
          </p:cNvPr>
          <p:cNvCxnSpPr>
            <a:cxnSpLocks/>
          </p:cNvCxnSpPr>
          <p:nvPr/>
        </p:nvCxnSpPr>
        <p:spPr>
          <a:xfrm flipH="1">
            <a:off x="7277100" y="2261175"/>
            <a:ext cx="1726259" cy="491343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8781C0C4-8B6C-4CDD-935B-1CDFE0869916}"/>
              </a:ext>
            </a:extLst>
          </p:cNvPr>
          <p:cNvSpPr txBox="1"/>
          <p:nvPr/>
        </p:nvSpPr>
        <p:spPr>
          <a:xfrm>
            <a:off x="9012579" y="1849281"/>
            <a:ext cx="15151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#9Slide03 SVN-Avo Bold" panose="02040603050506020204" pitchFamily="18" charset="0"/>
              </a:rPr>
              <a:t>Mắt vịt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="" xmlns:a16="http://schemas.microsoft.com/office/drawing/2014/main" id="{19B82762-003E-4AF1-AB13-706DA4D7D6D8}"/>
              </a:ext>
            </a:extLst>
          </p:cNvPr>
          <p:cNvCxnSpPr>
            <a:cxnSpLocks/>
          </p:cNvCxnSpPr>
          <p:nvPr/>
        </p:nvCxnSpPr>
        <p:spPr>
          <a:xfrm flipH="1">
            <a:off x="8098180" y="3246269"/>
            <a:ext cx="1102970" cy="58796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50C2E16E-147D-4B37-B579-86906E57972B}"/>
              </a:ext>
            </a:extLst>
          </p:cNvPr>
          <p:cNvSpPr txBox="1"/>
          <p:nvPr/>
        </p:nvSpPr>
        <p:spPr>
          <a:xfrm>
            <a:off x="9210225" y="2886872"/>
            <a:ext cx="13837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#9Slide03 SVN-Avo Bold" panose="02040603050506020204" pitchFamily="18" charset="0"/>
              </a:rPr>
              <a:t>Mỏ vịt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="" xmlns:a16="http://schemas.microsoft.com/office/drawing/2014/main" id="{B23BECA9-31F9-4AA6-B0D1-5BC343002620}"/>
              </a:ext>
            </a:extLst>
          </p:cNvPr>
          <p:cNvCxnSpPr>
            <a:cxnSpLocks/>
          </p:cNvCxnSpPr>
          <p:nvPr/>
        </p:nvCxnSpPr>
        <p:spPr>
          <a:xfrm flipH="1">
            <a:off x="6725615" y="5000284"/>
            <a:ext cx="2666035" cy="29398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9683A890-2314-4F10-8775-033012AE9460}"/>
              </a:ext>
            </a:extLst>
          </p:cNvPr>
          <p:cNvSpPr txBox="1"/>
          <p:nvPr/>
        </p:nvSpPr>
        <p:spPr>
          <a:xfrm>
            <a:off x="9442471" y="4570421"/>
            <a:ext cx="17139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#9Slide03 SVN-Avo Bold" panose="02040603050506020204" pitchFamily="18" charset="0"/>
              </a:rPr>
              <a:t>Mình vịt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="" xmlns:a16="http://schemas.microsoft.com/office/drawing/2014/main" id="{65226690-A972-4EE6-A0F8-339944D8F321}"/>
              </a:ext>
            </a:extLst>
          </p:cNvPr>
          <p:cNvCxnSpPr>
            <a:cxnSpLocks/>
          </p:cNvCxnSpPr>
          <p:nvPr/>
        </p:nvCxnSpPr>
        <p:spPr>
          <a:xfrm>
            <a:off x="3553030" y="6007643"/>
            <a:ext cx="2047669" cy="181397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AA03C4AE-F4D1-491D-AABA-30207A7064FD}"/>
              </a:ext>
            </a:extLst>
          </p:cNvPr>
          <p:cNvSpPr txBox="1"/>
          <p:nvPr/>
        </p:nvSpPr>
        <p:spPr>
          <a:xfrm>
            <a:off x="1839099" y="5422868"/>
            <a:ext cx="18373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#9Slide03 SVN-Avo Bold" panose="02040603050506020204" pitchFamily="18" charset="0"/>
              </a:rPr>
              <a:t>Chân vịt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="" xmlns:a16="http://schemas.microsoft.com/office/drawing/2014/main" id="{0170E05D-4294-47AB-AA6C-1606700C3386}"/>
              </a:ext>
            </a:extLst>
          </p:cNvPr>
          <p:cNvCxnSpPr>
            <a:cxnSpLocks/>
          </p:cNvCxnSpPr>
          <p:nvPr/>
        </p:nvCxnSpPr>
        <p:spPr>
          <a:xfrm>
            <a:off x="2337399" y="3515405"/>
            <a:ext cx="1339062" cy="181397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80B74703-3AD8-490D-AD7C-D1CCD786C401}"/>
              </a:ext>
            </a:extLst>
          </p:cNvPr>
          <p:cNvSpPr txBox="1"/>
          <p:nvPr/>
        </p:nvSpPr>
        <p:spPr>
          <a:xfrm>
            <a:off x="309343" y="3023302"/>
            <a:ext cx="16658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#9Slide03 SVN-Avo Bold" panose="02040603050506020204" pitchFamily="18" charset="0"/>
              </a:rPr>
              <a:t>Đuôi vịt</a:t>
            </a:r>
          </a:p>
        </p:txBody>
      </p:sp>
      <p:sp>
        <p:nvSpPr>
          <p:cNvPr id="33" name="Arrow: Up 32">
            <a:extLst>
              <a:ext uri="{FF2B5EF4-FFF2-40B4-BE49-F238E27FC236}">
                <a16:creationId xmlns="" xmlns:a16="http://schemas.microsoft.com/office/drawing/2014/main" id="{1D52AEB0-5C2B-450A-A835-52D1DA7FBF61}"/>
              </a:ext>
            </a:extLst>
          </p:cNvPr>
          <p:cNvSpPr/>
          <p:nvPr/>
        </p:nvSpPr>
        <p:spPr>
          <a:xfrm>
            <a:off x="5773812" y="6258513"/>
            <a:ext cx="247650" cy="668960"/>
          </a:xfrm>
          <a:prstGeom prst="up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Up 33">
            <a:extLst>
              <a:ext uri="{FF2B5EF4-FFF2-40B4-BE49-F238E27FC236}">
                <a16:creationId xmlns="" xmlns:a16="http://schemas.microsoft.com/office/drawing/2014/main" id="{D33F7A60-7468-494F-9A16-DC8D1910CD38}"/>
              </a:ext>
            </a:extLst>
          </p:cNvPr>
          <p:cNvSpPr/>
          <p:nvPr/>
        </p:nvSpPr>
        <p:spPr>
          <a:xfrm>
            <a:off x="6445770" y="5924033"/>
            <a:ext cx="247650" cy="668960"/>
          </a:xfrm>
          <a:prstGeom prst="up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="" xmlns:a16="http://schemas.microsoft.com/office/drawing/2014/main" id="{18142BC4-34C8-421D-AFC0-E4F5A643E2E1}"/>
              </a:ext>
            </a:extLst>
          </p:cNvPr>
          <p:cNvCxnSpPr>
            <a:cxnSpLocks/>
          </p:cNvCxnSpPr>
          <p:nvPr/>
        </p:nvCxnSpPr>
        <p:spPr>
          <a:xfrm>
            <a:off x="4781550" y="2433182"/>
            <a:ext cx="464845" cy="2039629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00611B3B-B866-4A88-AFE8-4F091FF87F26}"/>
              </a:ext>
            </a:extLst>
          </p:cNvPr>
          <p:cNvSpPr txBox="1"/>
          <p:nvPr/>
        </p:nvSpPr>
        <p:spPr>
          <a:xfrm>
            <a:off x="3454146" y="1814667"/>
            <a:ext cx="18373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#9Slide03 SVN-Avo Bold" panose="02040603050506020204" pitchFamily="18" charset="0"/>
              </a:rPr>
              <a:t>Cánh vịt</a:t>
            </a:r>
          </a:p>
        </p:txBody>
      </p:sp>
    </p:spTree>
    <p:extLst>
      <p:ext uri="{BB962C8B-B14F-4D97-AF65-F5344CB8AC3E}">
        <p14:creationId xmlns:p14="http://schemas.microsoft.com/office/powerpoint/2010/main" val="247543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2" grpId="0"/>
      <p:bldP spid="25" grpId="0"/>
      <p:bldP spid="29" grpId="0"/>
      <p:bldP spid="31" grpId="0"/>
      <p:bldP spid="33" grpId="0" animBg="1"/>
      <p:bldP spid="34" grpId="0" animBg="1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9">
            <a:extLst>
              <a:ext uri="{FF2B5EF4-FFF2-40B4-BE49-F238E27FC236}">
                <a16:creationId xmlns="" xmlns:a16="http://schemas.microsoft.com/office/drawing/2014/main" id="{3701496E-45F2-4793-9E43-A287E32FD0AE}"/>
              </a:ext>
            </a:extLst>
          </p:cNvPr>
          <p:cNvGrpSpPr/>
          <p:nvPr/>
        </p:nvGrpSpPr>
        <p:grpSpPr>
          <a:xfrm>
            <a:off x="5799076" y="-482630"/>
            <a:ext cx="6666822" cy="2754135"/>
            <a:chOff x="2630597" y="-722194"/>
            <a:chExt cx="6666822" cy="2754135"/>
          </a:xfrm>
        </p:grpSpPr>
        <p:pic>
          <p:nvPicPr>
            <p:cNvPr id="10" name="图片 6">
              <a:extLst>
                <a:ext uri="{FF2B5EF4-FFF2-40B4-BE49-F238E27FC236}">
                  <a16:creationId xmlns="" xmlns:a16="http://schemas.microsoft.com/office/drawing/2014/main" id="{39410953-2E4F-4A57-AAC5-B9D5FCC71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10326">
              <a:off x="5450040" y="-368479"/>
              <a:ext cx="3847379" cy="2400420"/>
            </a:xfrm>
            <a:prstGeom prst="rect">
              <a:avLst/>
            </a:prstGeom>
          </p:spPr>
        </p:pic>
        <p:pic>
          <p:nvPicPr>
            <p:cNvPr id="11" name="图片 18">
              <a:extLst>
                <a:ext uri="{FF2B5EF4-FFF2-40B4-BE49-F238E27FC236}">
                  <a16:creationId xmlns="" xmlns:a16="http://schemas.microsoft.com/office/drawing/2014/main" id="{C0C157A4-C0E6-4EF6-8678-7E378EB3D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034392">
              <a:off x="2630597" y="-722194"/>
              <a:ext cx="3847379" cy="240042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41D949A-CF1F-4873-BA9F-E3510934A6D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A1CBD7"/>
              </a:clrFrom>
              <a:clrTo>
                <a:srgbClr val="A1CB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65" y="276237"/>
            <a:ext cx="2269956" cy="20524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45D06D2-B8AD-45CD-AAD7-A773A8A58C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42636" y="2453559"/>
            <a:ext cx="4336071" cy="373966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9A08AE49-7673-4180-8AC9-5782E8BFE4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649" y="717580"/>
            <a:ext cx="3093861" cy="30938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C594EF0-BC77-4AD0-A294-BA5F518E1182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665" y="3401864"/>
            <a:ext cx="3989462" cy="2244072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9902613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617BFDF-B6DD-4A66-918D-3096EE3FF984}"/>
              </a:ext>
            </a:extLst>
          </p:cNvPr>
          <p:cNvSpPr txBox="1"/>
          <p:nvPr/>
        </p:nvSpPr>
        <p:spPr>
          <a:xfrm>
            <a:off x="3231273" y="515200"/>
            <a:ext cx="6497007" cy="71508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#9Slide01 Tieu de ngan" panose="00000800000000000000" pitchFamily="2" charset="0"/>
              </a:rPr>
              <a:t>Lợi ích của con gà, con vịt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4467C3B-1F45-4F04-BF78-BEF153D19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685" y="1580631"/>
            <a:ext cx="4563908" cy="3057705"/>
          </a:xfrm>
          <a:prstGeom prst="teardrop">
            <a:avLst>
              <a:gd name="adj" fmla="val 93207"/>
            </a:avLst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D649F50-1DC5-4EEE-A221-B20B1AE6DB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1292" y="1580631"/>
            <a:ext cx="6287377" cy="4000500"/>
          </a:xfrm>
          <a:prstGeom prst="teardrop">
            <a:avLst>
              <a:gd name="adj" fmla="val 97749"/>
            </a:avLst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CF9BF87-0124-4987-A9CF-866D141774CA}"/>
              </a:ext>
            </a:extLst>
          </p:cNvPr>
          <p:cNvSpPr txBox="1"/>
          <p:nvPr/>
        </p:nvSpPr>
        <p:spPr>
          <a:xfrm>
            <a:off x="1108576" y="4638336"/>
            <a:ext cx="23391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Lấy trứng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F518EE9-EF54-4FFD-9F87-DA202D1EBF8D}"/>
              </a:ext>
            </a:extLst>
          </p:cNvPr>
          <p:cNvSpPr txBox="1"/>
          <p:nvPr/>
        </p:nvSpPr>
        <p:spPr>
          <a:xfrm>
            <a:off x="7699087" y="5753784"/>
            <a:ext cx="18517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Lấy thịt</a:t>
            </a:r>
          </a:p>
        </p:txBody>
      </p:sp>
    </p:spTree>
    <p:extLst>
      <p:ext uri="{BB962C8B-B14F-4D97-AF65-F5344CB8AC3E}">
        <p14:creationId xmlns:p14="http://schemas.microsoft.com/office/powerpoint/2010/main" val="169830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5-0614-5人教版五年级数学《循环小数》PPT课件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主题​​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avon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871</TotalTime>
  <Words>353</Words>
  <Application>Microsoft Office PowerPoint</Application>
  <PresentationFormat>Widescreen</PresentationFormat>
  <Paragraphs>102</Paragraphs>
  <Slides>34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57" baseType="lpstr">
      <vt:lpstr>宋体</vt:lpstr>
      <vt:lpstr>#9Slide01 Noi dung ngan</vt:lpstr>
      <vt:lpstr>#9Slide01 Tieu de ngan</vt:lpstr>
      <vt:lpstr>#9Slide02 Tieu de rat dai 01</vt:lpstr>
      <vt:lpstr>#9Slide03 Comfortaa Bold</vt:lpstr>
      <vt:lpstr>#9Slide03 Philosopher</vt:lpstr>
      <vt:lpstr>#9Slide03 SVN-Avo Bold</vt:lpstr>
      <vt:lpstr>#9Slide05 SVNKitten</vt:lpstr>
      <vt:lpstr>Arial</vt:lpstr>
      <vt:lpstr>Calibri</vt:lpstr>
      <vt:lpstr>Calibri Light</vt:lpstr>
      <vt:lpstr>Century Gothic</vt:lpstr>
      <vt:lpstr>等线</vt:lpstr>
      <vt:lpstr>等线 Light</vt:lpstr>
      <vt:lpstr>Garamond</vt:lpstr>
      <vt:lpstr>Roboto</vt:lpstr>
      <vt:lpstr>Times New Roman</vt:lpstr>
      <vt:lpstr>字魂17号-萌趣果冻体</vt:lpstr>
      <vt:lpstr>方正少儿_GBK</vt:lpstr>
      <vt:lpstr>经典趣体简</vt:lpstr>
      <vt:lpstr>Office 主题​​</vt:lpstr>
      <vt:lpstr>Savon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5-0614-5人教版五年级数学《循环小数》PPT课件</dc:title>
  <dc:subject>9Slide.vn</dc:subject>
  <dc:creator>Admin</dc:creator>
  <dc:description>9Slide.vn</dc:description>
  <cp:lastModifiedBy>Microsoft account</cp:lastModifiedBy>
  <cp:revision>78</cp:revision>
  <dcterms:created xsi:type="dcterms:W3CDTF">2019-06-14T07:40:44Z</dcterms:created>
  <dcterms:modified xsi:type="dcterms:W3CDTF">2026-01-14T12:44:17Z</dcterms:modified>
  <cp:category>9Slide.vn</cp:category>
</cp:coreProperties>
</file>