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400" r:id="rId2"/>
    <p:sldId id="403" r:id="rId3"/>
    <p:sldId id="368" r:id="rId4"/>
    <p:sldId id="397" r:id="rId5"/>
    <p:sldId id="398" r:id="rId6"/>
    <p:sldId id="394" r:id="rId7"/>
    <p:sldId id="401" r:id="rId8"/>
    <p:sldId id="369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1"/>
  </p:normalViewPr>
  <p:slideViewPr>
    <p:cSldViewPr snapToGrid="0" snapToObjects="1">
      <p:cViewPr varScale="1">
        <p:scale>
          <a:sx n="63" d="100"/>
          <a:sy n="63" d="100"/>
        </p:scale>
        <p:origin x="7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EF75E-F10D-AD48-929B-5312DE457D61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5B1AA-2B3B-7F42-8544-1C03CF3987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10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BB7D3AC-9687-4740-9D0F-979F99EE1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C12B20-21D9-7A4E-9139-438054C51DC8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11859A0-67A4-B149-A46E-99E9B7A95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3041816-E335-B046-994D-07A8073E1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1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047B-0624-BD4D-9463-B605D1587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9599A-C290-944A-BAAB-7F0F8E946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246E8-3191-0C4D-B203-9A9562C3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8EA4A-F743-ED4D-A1D3-E9F06835B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4CFC5-FEE6-5049-83B3-098DDECE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91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8E08-C35B-4747-AAA4-2E13A585E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6CCDB-2FF9-7F4A-8055-F7FBCD36B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E0AE8-9741-BB4A-8845-F960E4CD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FB607-CC5B-E140-A0E7-B9DF692F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BEA6F-2C6F-8349-852C-33A2CE06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82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FA3A5-E586-7544-B18B-01D0C2027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7733B-D45F-C944-AFAB-C54570D47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0D4B9-1999-494A-BD1F-ADD22097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8B313-BF05-D240-9318-ED660CAC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68B75-85CE-874D-A885-C14A4F8E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807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326A-FA14-0241-9755-CD2496971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BEB4-531B-034A-8588-3515CA97B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A0F2D-C792-9446-9E8A-78C31099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5E88-E70D-F644-B89F-6F9BE61A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90B8-71CB-1B4B-8277-ED1E3EA2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636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80B2-4999-B44A-A7B5-88CD244D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CAE72-2B67-FA44-829E-FD49C16FF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C2B2F-5ABD-0748-94CF-84343392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1EA3C-8828-264E-AB8A-BD472ED3E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E7539-EB0D-874D-99BF-8AE5E699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956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429E-D5FF-974B-A349-13CA0743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F6ED1-66EC-A541-B3F2-DCC795031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2C30-22F1-F24E-AE7C-6E3E4C0D2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BA258-77FC-424B-A20E-5262B4CBF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A28D2-B355-A840-92C2-77C259BA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5C40F-F0C8-3E43-A02F-32C30BAF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73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A6CF-5C2F-D24B-836B-48192CF9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8B28C-9887-4048-8EE3-B1F11647E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A0AD-D82B-B947-B553-C6FC7F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3E3FD-2415-AF4B-958B-0DDEE49BB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1DA1B-A509-E944-A8A2-9F6774D7D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AC22C-E707-5D4E-B135-24E20514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9DE45-2BA5-D54E-8C59-32FA7EFD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48EB8-8ACE-8148-BA0B-D5276F08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548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2B0D-6AA4-9043-982D-9A9FF611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7026C-2147-6942-925F-30FAFCB0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585F3-0462-3E46-A09E-6A1905E9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AA8D9-F46B-FE46-B69E-25F479D5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58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2C124-E429-754A-A2EA-437E7102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F6882-D75F-514A-A59C-EDB09F23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5D9F4-0AE5-284A-86FC-15A38C28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D8415-5AF0-0040-9C2B-6A405BEC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EDC21-A483-3343-9E0F-AA4C9B9C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8F875-C35D-5C44-A69B-E24B42867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0C732-6C48-F349-B410-02A77B67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9B8FB-87F0-494D-9A52-FC052AAA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3CAFD-CF9C-A34C-BF12-AAFF494C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10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AA89-7238-A14F-87A3-85978E37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9268D-A026-994C-8806-99637A2C0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F79B7-6DB6-5041-8F28-2C190921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F4248-8CA2-2949-B99E-89BB1EEB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433B8-925F-F344-8D6F-508AC1E3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96AD4-4DBE-BB47-A981-FAFA255D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30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B1215-7CF2-D046-AB20-C961444D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3E06-5C48-3443-BC99-FF332427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A71E7-DA6F-3C4A-84C5-E041A4D48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AF387-C06D-7641-813E-AF51B1493E0B}" type="datetimeFigureOut">
              <a:rPr lang="vi-VN" smtClean="0"/>
              <a:t>18/01/2026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28908-1CF0-D54A-863D-11D256EAD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70AB8-14DC-014A-86D7-42A019C43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77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2.m4a"/><Relationship Id="rId7" Type="http://schemas.openxmlformats.org/officeDocument/2006/relationships/image" Target="../media/image4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p3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8.png"/><Relationship Id="rId3" Type="http://schemas.openxmlformats.org/officeDocument/2006/relationships/audio" Target="../media/media8.m4a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769AE-FEE6-4966-979E-EB630D6E6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039600" cy="6694714"/>
          </a:xfrm>
          <a:prstGeom prst="rect">
            <a:avLst/>
          </a:prstGeom>
        </p:spPr>
      </p:pic>
      <p:sp>
        <p:nvSpPr>
          <p:cNvPr id="3079" name="Text Box 25">
            <a:extLst>
              <a:ext uri="{FF2B5EF4-FFF2-40B4-BE49-F238E27FC236}">
                <a16:creationId xmlns:a16="http://schemas.microsoft.com/office/drawing/2014/main" id="{34C692AE-94AC-2642-A80C-AD30D0152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85801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Rectangle 13">
            <a:extLst>
              <a:ext uri="{FF2B5EF4-FFF2-40B4-BE49-F238E27FC236}">
                <a16:creationId xmlns:a16="http://schemas.microsoft.com/office/drawing/2014/main" id="{AB38027C-4AFE-3345-9E4D-C7625792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632" y="2315309"/>
            <a:ext cx="7731368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vi-VN" altLang="en-US" sz="4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+DH: 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 Tchaikovsky)”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4 – 5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3081" name="Rectangle 18">
            <a:extLst>
              <a:ext uri="{FF2B5EF4-FFF2-40B4-BE49-F238E27FC236}">
                <a16:creationId xmlns:a16="http://schemas.microsoft.com/office/drawing/2014/main" id="{0AC6011A-38C4-BB44-A1DA-4C28138E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64961"/>
            <a:ext cx="4572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1800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Lời Chào đố bạ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0651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857"/>
    </mc:Choice>
    <mc:Fallback xmlns="">
      <p:transition advTm="10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600"/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2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7596" y="6295571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2342" y="841829"/>
            <a:ext cx="4143829" cy="5149257"/>
            <a:chOff x="602342" y="841829"/>
            <a:chExt cx="4143829" cy="51492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42" y="841829"/>
              <a:ext cx="4143829" cy="42526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99886" y="5283200"/>
              <a:ext cx="3062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Khỉ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9332" y="1853809"/>
            <a:ext cx="5148036" cy="4237428"/>
            <a:chOff x="6449332" y="1853809"/>
            <a:chExt cx="5148036" cy="42374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332" y="2595562"/>
              <a:ext cx="5148036" cy="34956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87771" y="1853809"/>
              <a:ext cx="2728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Voi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24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52"/>
    </mc:Choice>
    <mc:Fallback xmlns="">
      <p:transition spd="slow" advTm="5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59346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95965-D992-5D47-9FCA-449A4C014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1"/>
            <a:ext cx="12192000" cy="6858000"/>
          </a:xfrm>
          <a:prstGeom prst="rect">
            <a:avLst/>
          </a:prstGeom>
        </p:spPr>
      </p:pic>
      <p:sp>
        <p:nvSpPr>
          <p:cNvPr id="254980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853" y="1954924"/>
            <a:ext cx="6993404" cy="188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DH: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Đố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Bạn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7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00551" y="2613167"/>
            <a:ext cx="5990897" cy="1022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Nội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dung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4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0415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3"/>
        <p14:stopEvt time="3450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35496" y="1507485"/>
            <a:ext cx="6306207" cy="1290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theo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nhạc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5425173"/>
            <a:ext cx="609600" cy="609600"/>
          </a:xfrm>
          <a:prstGeom prst="rect">
            <a:avLst/>
          </a:prstGeom>
        </p:spPr>
      </p:pic>
      <p:pic>
        <p:nvPicPr>
          <p:cNvPr id="6" name="Đố Bạn Beat - Nhac Beat MN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6306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3"/>
    </mc:Choice>
    <mc:Fallback xmlns="">
      <p:transition spd="slow" advTm="4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4400" objId="3"/>
        <p14:playEvt time="15300" objId="6"/>
        <p14:stopEvt time="46745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1C4388-3828-E54C-B8A2-7CE19967E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8620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2989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2554013"/>
            <a:ext cx="7031421" cy="20309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A6597-0B48-44DB-8C30-C0CF303A0F9D}"/>
              </a:ext>
            </a:extLst>
          </p:cNvPr>
          <p:cNvSpPr txBox="1"/>
          <p:nvPr/>
        </p:nvSpPr>
        <p:spPr>
          <a:xfrm>
            <a:off x="2863694" y="2877039"/>
            <a:ext cx="70314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:“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Tchaikovsky)”</a:t>
            </a:r>
          </a:p>
        </p:txBody>
      </p:sp>
      <p:pic>
        <p:nvPicPr>
          <p:cNvPr id="4" name="6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50872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3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4"/>
        <p14:stopEvt time="53203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chaikovsky – Swan Lak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06.50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7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WordArt 2">
            <a:extLst>
              <a:ext uri="{FF2B5EF4-FFF2-40B4-BE49-F238E27FC236}">
                <a16:creationId xmlns:a16="http://schemas.microsoft.com/office/drawing/2014/main" id="{F446BD0D-88B4-C941-970A-D8F530EA56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89707">
            <a:off x="3810001" y="457201"/>
            <a:ext cx="406717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Gautami" panose="020B0502040204020203" pitchFamily="34" charset="0"/>
              </a:rPr>
              <a:t>GIỜ HỌC ĐÃ KẾT THÚC</a:t>
            </a:r>
          </a:p>
        </p:txBody>
      </p:sp>
      <p:grpSp>
        <p:nvGrpSpPr>
          <p:cNvPr id="22532" name="Group 8">
            <a:extLst>
              <a:ext uri="{FF2B5EF4-FFF2-40B4-BE49-F238E27FC236}">
                <a16:creationId xmlns:a16="http://schemas.microsoft.com/office/drawing/2014/main" id="{406C1207-DF57-9142-9BBB-3DB1FB3854AC}"/>
              </a:ext>
            </a:extLst>
          </p:cNvPr>
          <p:cNvGrpSpPr>
            <a:grpSpLocks/>
          </p:cNvGrpSpPr>
          <p:nvPr/>
        </p:nvGrpSpPr>
        <p:grpSpPr bwMode="auto">
          <a:xfrm>
            <a:off x="4267201" y="5029200"/>
            <a:ext cx="3314700" cy="1143000"/>
            <a:chOff x="1680" y="3600"/>
            <a:chExt cx="2088" cy="720"/>
          </a:xfrm>
        </p:grpSpPr>
        <p:pic>
          <p:nvPicPr>
            <p:cNvPr id="22542" name="Picture 9" descr="4ifwdur">
              <a:extLst>
                <a:ext uri="{FF2B5EF4-FFF2-40B4-BE49-F238E27FC236}">
                  <a16:creationId xmlns:a16="http://schemas.microsoft.com/office/drawing/2014/main" id="{45F34C92-6246-F647-B677-8049CD5DE4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Picture 29" descr="4ifwdur">
              <a:extLst>
                <a:ext uri="{FF2B5EF4-FFF2-40B4-BE49-F238E27FC236}">
                  <a16:creationId xmlns:a16="http://schemas.microsoft.com/office/drawing/2014/main" id="{27C4BDE5-ECE3-CA48-845F-8DB122A9B1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30" descr="4ifwdur">
              <a:extLst>
                <a:ext uri="{FF2B5EF4-FFF2-40B4-BE49-F238E27FC236}">
                  <a16:creationId xmlns:a16="http://schemas.microsoft.com/office/drawing/2014/main" id="{7046A171-BDF0-204A-AA7A-CB582134F3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918" name="Picture 45" descr="j0236249">
            <a:extLst>
              <a:ext uri="{FF2B5EF4-FFF2-40B4-BE49-F238E27FC236}">
                <a16:creationId xmlns:a16="http://schemas.microsoft.com/office/drawing/2014/main" id="{068CC819-E532-1C42-9510-562ADA765B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624">
            <a:off x="5257800" y="1981201"/>
            <a:ext cx="1219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0" descr="3d butterfly">
            <a:extLst>
              <a:ext uri="{FF2B5EF4-FFF2-40B4-BE49-F238E27FC236}">
                <a16:creationId xmlns:a16="http://schemas.microsoft.com/office/drawing/2014/main" id="{9401A398-8E76-6B48-AACE-66A676BA9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7400" y="44958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9" descr="cheerleader_rah_rah_ha">
            <a:extLst>
              <a:ext uri="{FF2B5EF4-FFF2-40B4-BE49-F238E27FC236}">
                <a16:creationId xmlns:a16="http://schemas.microsoft.com/office/drawing/2014/main" id="{41B7C933-A283-D943-ACA7-3240ACDFB3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7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0" descr="cheerleader_rah_rah_ha">
            <a:extLst>
              <a:ext uri="{FF2B5EF4-FFF2-40B4-BE49-F238E27FC236}">
                <a16:creationId xmlns:a16="http://schemas.microsoft.com/office/drawing/2014/main" id="{BD362C52-C16D-824A-A14A-CDC5171FAF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60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5" descr="WhitecornerFlower">
            <a:extLst>
              <a:ext uri="{FF2B5EF4-FFF2-40B4-BE49-F238E27FC236}">
                <a16:creationId xmlns:a16="http://schemas.microsoft.com/office/drawing/2014/main" id="{20FBDE5A-6BA5-D24A-B19F-2D82C1A74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" y="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6" descr="WhitecornerFlower">
            <a:extLst>
              <a:ext uri="{FF2B5EF4-FFF2-40B4-BE49-F238E27FC236}">
                <a16:creationId xmlns:a16="http://schemas.microsoft.com/office/drawing/2014/main" id="{2DB69757-28FD-A142-AE9B-38FFC4AF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99" y="0"/>
            <a:ext cx="20383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7" descr="WhitecornerFlower">
            <a:extLst>
              <a:ext uri="{FF2B5EF4-FFF2-40B4-BE49-F238E27FC236}">
                <a16:creationId xmlns:a16="http://schemas.microsoft.com/office/drawing/2014/main" id="{6574CBB0-E0FA-9140-B138-9FC76CFF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4648200"/>
            <a:ext cx="2381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8" descr="WhitecornerFlower">
            <a:extLst>
              <a:ext uri="{FF2B5EF4-FFF2-40B4-BE49-F238E27FC236}">
                <a16:creationId xmlns:a16="http://schemas.microsoft.com/office/drawing/2014/main" id="{D0D9C170-C901-6347-A276-6A56F7F9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98" y="4800600"/>
            <a:ext cx="2381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3748" y="2993997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"/>
              <a:lightRig rig="threePt" dir="t"/>
            </a:scene3d>
            <a:flatTx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2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BÉ CHĂM NGOAN HỌC GIỎI</a:t>
            </a:r>
          </a:p>
        </p:txBody>
      </p:sp>
      <p:pic>
        <p:nvPicPr>
          <p:cNvPr id="4" name="7 (1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50400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5211"/>
      </p:ext>
    </p:extLst>
  </p:cSld>
  <p:clrMapOvr>
    <a:masterClrMapping/>
  </p:clrMapOvr>
  <p:transition advTm="22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0" objId="3"/>
        <p14:stopEvt time="10634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87</Words>
  <Application>Microsoft Office PowerPoint</Application>
  <PresentationFormat>Widescreen</PresentationFormat>
  <Paragraphs>20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Gautami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Administrator</cp:lastModifiedBy>
  <cp:revision>55</cp:revision>
  <dcterms:created xsi:type="dcterms:W3CDTF">2021-11-02T02:47:44Z</dcterms:created>
  <dcterms:modified xsi:type="dcterms:W3CDTF">2026-01-18T14:54:48Z</dcterms:modified>
</cp:coreProperties>
</file>