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3"/>
    <p:sldId id="283" r:id="rId4"/>
    <p:sldId id="284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6" r:id="rId23"/>
    <p:sldId id="277" r:id="rId24"/>
    <p:sldId id="275" r:id="rId25"/>
    <p:sldId id="279" r:id="rId26"/>
    <p:sldId id="278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1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A63EF-AE22-4477-8D95-B7EB9FA70C3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2A13-6ED6-439D-87CB-08D4271E01A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448E-0EBE-4CA5-93FC-6D8C284750E3}" type="slidenum">
              <a:rPr lang="en-US" smtClean="0"/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A74148-2891-4FA8-A1B1-3A172B6CD18C}" type="datetimeFigureOut">
              <a:rPr lang="en-US" smtClean="0"/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5C448E-0EBE-4CA5-93FC-6D8C284750E3}" type="slidenum">
              <a:rPr lang="en-US" smtClean="0"/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wm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28.GIF"/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GIF"/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Relationship Id="rId3" Type="http://schemas.openxmlformats.org/officeDocument/2006/relationships/image" Target="../media/image49.GIF"/><Relationship Id="rId2" Type="http://schemas.openxmlformats.org/officeDocument/2006/relationships/tags" Target="../tags/tag1.xml"/><Relationship Id="rId1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46.png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image" Target="../media/image54.GIF"/><Relationship Id="rId3" Type="http://schemas.openxmlformats.org/officeDocument/2006/relationships/image" Target="../media/image43.png"/><Relationship Id="rId2" Type="http://schemas.openxmlformats.org/officeDocument/2006/relationships/tags" Target="../tags/tag4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GIF"/><Relationship Id="rId1" Type="http://schemas.openxmlformats.org/officeDocument/2006/relationships/image" Target="../media/image58.GIF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1.GIF"/><Relationship Id="rId3" Type="http://schemas.openxmlformats.org/officeDocument/2006/relationships/image" Target="../media/image54.GIF"/><Relationship Id="rId2" Type="http://schemas.openxmlformats.org/officeDocument/2006/relationships/image" Target="../media/image59.GIF"/><Relationship Id="rId1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hyperlink" Target="file:///C:\Documents%20and%20Settings\Welcome\My%20Documents\5%20-%20The%20gioi%20quanh%20be%20-CHUAN\CACFILE\chua%20dung.wav" TargetMode="External"/><Relationship Id="rId1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GIF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Relationship Id="rId3" Type="http://schemas.microsoft.com/office/2007/relationships/media" Target="file:///C:\Users\Acer\Desktop\bai%20hat\Nha%20cua%20toi%20Nhac%20khong%20loi%20320%20lyrics%20upload%20boi%20ruacon0770%20-%20hjhjh.mp3" TargetMode="External"/><Relationship Id="rId2" Type="http://schemas.openxmlformats.org/officeDocument/2006/relationships/audio" Target="file:///C:\Users\Acer\Desktop\bai%20hat\Nha%20cua%20toi%20Nhac%20khong%20loi%20320%20lyrics%20upload%20boi%20ruacon0770%20-%20hjhjh.mp3" TargetMode="Externa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GIF"/><Relationship Id="rId3" Type="http://schemas.openxmlformats.org/officeDocument/2006/relationships/image" Target="../media/image23.GIF"/><Relationship Id="rId2" Type="http://schemas.openxmlformats.org/officeDocument/2006/relationships/slide" Target="slide10.xml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GIF"/><Relationship Id="rId2" Type="http://schemas.openxmlformats.org/officeDocument/2006/relationships/image" Target="../media/image26.GIF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ondo-61_memic.net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228600"/>
            <a:ext cx="8991599" cy="2057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1981200"/>
            <a:ext cx="6553199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alt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 </a:t>
            </a:r>
            <a:r>
              <a:rPr lang="vi-VN" alt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vi-VN" alt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81200" y="2590800"/>
            <a:ext cx="4953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Sao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Đuôi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3200400"/>
            <a:ext cx="4533853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vi-VN" alt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5-6 </a:t>
            </a:r>
            <a:r>
              <a:rPr lang="vi-VN" alt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vi-VN" alt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0347" y="4419600"/>
            <a:ext cx="4343305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8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5029200"/>
            <a:ext cx="7239000" cy="521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9" descr="Firewr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3340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Firewrk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438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back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8" descr="thoca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3435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ictur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347">
            <a:off x="646311" y="213711"/>
            <a:ext cx="917175" cy="8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ictur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347">
            <a:off x="882951" y="1990840"/>
            <a:ext cx="913063" cy="83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347">
            <a:off x="4207021" y="1641118"/>
            <a:ext cx="870602" cy="79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Pictur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347">
            <a:off x="2848903" y="347281"/>
            <a:ext cx="891464" cy="81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ictur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347">
            <a:off x="5444759" y="429910"/>
            <a:ext cx="939046" cy="8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ictur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347">
            <a:off x="6640693" y="1892595"/>
            <a:ext cx="942992" cy="8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8347">
            <a:off x="7798885" y="420791"/>
            <a:ext cx="870601" cy="79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495040"/>
            <a:ext cx="990600" cy="191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81400"/>
            <a:ext cx="990600" cy="191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Soạn tin 780461 gửi tới số 82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2954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3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12954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Soạn tin 780461 gửi tới số 82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3716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3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192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3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1430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oạn tin 780461 gửi tới số 82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9906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Desktop\Thỏ\0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1200" y="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1"/>
          <p:cNvGrpSpPr/>
          <p:nvPr/>
        </p:nvGrpSpPr>
        <p:grpSpPr bwMode="auto">
          <a:xfrm>
            <a:off x="0" y="3352800"/>
            <a:ext cx="2438400" cy="3810000"/>
            <a:chOff x="-321" y="1692"/>
            <a:chExt cx="2266" cy="2835"/>
          </a:xfrm>
        </p:grpSpPr>
        <p:pic>
          <p:nvPicPr>
            <p:cNvPr id="21" name="Picture 122" descr="tho 1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0"/>
            </a:blip>
            <a:srcRect t="35938" r="68420"/>
            <a:stretch>
              <a:fillRect/>
            </a:stretch>
          </p:blipFill>
          <p:spPr bwMode="auto">
            <a:xfrm>
              <a:off x="-321" y="1692"/>
              <a:ext cx="2112" cy="2835"/>
            </a:xfrm>
            <a:prstGeom prst="rect">
              <a:avLst/>
            </a:prstGeom>
            <a:noFill/>
          </p:spPr>
        </p:pic>
        <p:pic>
          <p:nvPicPr>
            <p:cNvPr id="22" name="Picture 123" descr="tho 1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6000"/>
            </a:blip>
            <a:srcRect l="42105" t="34375" r="40350" b="37500"/>
            <a:stretch>
              <a:fillRect/>
            </a:stretch>
          </p:blipFill>
          <p:spPr bwMode="auto">
            <a:xfrm>
              <a:off x="897" y="1825"/>
              <a:ext cx="1048" cy="1200"/>
            </a:xfrm>
            <a:prstGeom prst="rect">
              <a:avLst/>
            </a:prstGeom>
            <a:noFill/>
          </p:spPr>
        </p:pic>
      </p:grpSp>
      <p:grpSp>
        <p:nvGrpSpPr>
          <p:cNvPr id="24" name="Group 35"/>
          <p:cNvGrpSpPr/>
          <p:nvPr/>
        </p:nvGrpSpPr>
        <p:grpSpPr bwMode="auto">
          <a:xfrm>
            <a:off x="0" y="0"/>
            <a:ext cx="8991600" cy="2667000"/>
            <a:chOff x="-96" y="-251"/>
            <a:chExt cx="5813" cy="1931"/>
          </a:xfrm>
        </p:grpSpPr>
        <p:sp>
          <p:nvSpPr>
            <p:cNvPr id="25" name="Freeform 36"/>
            <p:cNvSpPr/>
            <p:nvPr/>
          </p:nvSpPr>
          <p:spPr bwMode="auto">
            <a:xfrm>
              <a:off x="3456" y="37"/>
              <a:ext cx="1008" cy="510"/>
            </a:xfrm>
            <a:custGeom>
              <a:avLst/>
              <a:gdLst/>
              <a:ahLst/>
              <a:cxnLst>
                <a:cxn ang="0">
                  <a:pos x="218" y="649"/>
                </a:cxn>
                <a:cxn ang="0">
                  <a:pos x="229" y="617"/>
                </a:cxn>
                <a:cxn ang="0">
                  <a:pos x="250" y="585"/>
                </a:cxn>
                <a:cxn ang="0">
                  <a:pos x="229" y="563"/>
                </a:cxn>
                <a:cxn ang="0">
                  <a:pos x="154" y="553"/>
                </a:cxn>
                <a:cxn ang="0">
                  <a:pos x="165" y="521"/>
                </a:cxn>
                <a:cxn ang="0">
                  <a:pos x="154" y="478"/>
                </a:cxn>
                <a:cxn ang="0">
                  <a:pos x="90" y="499"/>
                </a:cxn>
                <a:cxn ang="0">
                  <a:pos x="80" y="414"/>
                </a:cxn>
                <a:cxn ang="0">
                  <a:pos x="26" y="393"/>
                </a:cxn>
                <a:cxn ang="0">
                  <a:pos x="154" y="201"/>
                </a:cxn>
                <a:cxn ang="0">
                  <a:pos x="154" y="222"/>
                </a:cxn>
                <a:cxn ang="0">
                  <a:pos x="186" y="190"/>
                </a:cxn>
                <a:cxn ang="0">
                  <a:pos x="229" y="179"/>
                </a:cxn>
                <a:cxn ang="0">
                  <a:pos x="357" y="137"/>
                </a:cxn>
                <a:cxn ang="0">
                  <a:pos x="496" y="94"/>
                </a:cxn>
                <a:cxn ang="0">
                  <a:pos x="506" y="51"/>
                </a:cxn>
                <a:cxn ang="0">
                  <a:pos x="538" y="41"/>
                </a:cxn>
                <a:cxn ang="0">
                  <a:pos x="602" y="9"/>
                </a:cxn>
                <a:cxn ang="0">
                  <a:pos x="816" y="19"/>
                </a:cxn>
                <a:cxn ang="0">
                  <a:pos x="837" y="41"/>
                </a:cxn>
                <a:cxn ang="0">
                  <a:pos x="805" y="83"/>
                </a:cxn>
                <a:cxn ang="0">
                  <a:pos x="752" y="169"/>
                </a:cxn>
                <a:cxn ang="0">
                  <a:pos x="880" y="179"/>
                </a:cxn>
                <a:cxn ang="0">
                  <a:pos x="922" y="201"/>
                </a:cxn>
                <a:cxn ang="0">
                  <a:pos x="1018" y="243"/>
                </a:cxn>
                <a:cxn ang="0">
                  <a:pos x="997" y="265"/>
                </a:cxn>
                <a:cxn ang="0">
                  <a:pos x="1104" y="307"/>
                </a:cxn>
                <a:cxn ang="0">
                  <a:pos x="1189" y="382"/>
                </a:cxn>
                <a:cxn ang="0">
                  <a:pos x="1168" y="414"/>
                </a:cxn>
                <a:cxn ang="0">
                  <a:pos x="1125" y="457"/>
                </a:cxn>
                <a:cxn ang="0">
                  <a:pos x="1189" y="478"/>
                </a:cxn>
                <a:cxn ang="0">
                  <a:pos x="1221" y="489"/>
                </a:cxn>
                <a:cxn ang="0">
                  <a:pos x="1221" y="563"/>
                </a:cxn>
                <a:cxn ang="0">
                  <a:pos x="1200" y="627"/>
                </a:cxn>
                <a:cxn ang="0">
                  <a:pos x="1306" y="659"/>
                </a:cxn>
                <a:cxn ang="0">
                  <a:pos x="1232" y="723"/>
                </a:cxn>
                <a:cxn ang="0">
                  <a:pos x="1125" y="691"/>
                </a:cxn>
                <a:cxn ang="0">
                  <a:pos x="1050" y="670"/>
                </a:cxn>
                <a:cxn ang="0">
                  <a:pos x="976" y="713"/>
                </a:cxn>
                <a:cxn ang="0">
                  <a:pos x="837" y="819"/>
                </a:cxn>
                <a:cxn ang="0">
                  <a:pos x="688" y="809"/>
                </a:cxn>
                <a:cxn ang="0">
                  <a:pos x="400" y="798"/>
                </a:cxn>
                <a:cxn ang="0">
                  <a:pos x="218" y="723"/>
                </a:cxn>
                <a:cxn ang="0">
                  <a:pos x="218" y="638"/>
                </a:cxn>
                <a:cxn ang="0">
                  <a:pos x="229" y="585"/>
                </a:cxn>
              </a:cxnLst>
              <a:rect l="0" t="0" r="r" b="b"/>
              <a:pathLst>
                <a:path w="1306" h="880">
                  <a:moveTo>
                    <a:pt x="218" y="649"/>
                  </a:moveTo>
                  <a:cubicBezTo>
                    <a:pt x="222" y="638"/>
                    <a:pt x="224" y="627"/>
                    <a:pt x="229" y="617"/>
                  </a:cubicBezTo>
                  <a:cubicBezTo>
                    <a:pt x="235" y="606"/>
                    <a:pt x="250" y="598"/>
                    <a:pt x="250" y="585"/>
                  </a:cubicBezTo>
                  <a:cubicBezTo>
                    <a:pt x="250" y="575"/>
                    <a:pt x="236" y="570"/>
                    <a:pt x="229" y="563"/>
                  </a:cubicBezTo>
                  <a:cubicBezTo>
                    <a:pt x="208" y="568"/>
                    <a:pt x="169" y="590"/>
                    <a:pt x="154" y="553"/>
                  </a:cubicBezTo>
                  <a:cubicBezTo>
                    <a:pt x="150" y="543"/>
                    <a:pt x="161" y="532"/>
                    <a:pt x="165" y="521"/>
                  </a:cubicBezTo>
                  <a:cubicBezTo>
                    <a:pt x="161" y="507"/>
                    <a:pt x="168" y="482"/>
                    <a:pt x="154" y="478"/>
                  </a:cubicBezTo>
                  <a:cubicBezTo>
                    <a:pt x="132" y="472"/>
                    <a:pt x="90" y="499"/>
                    <a:pt x="90" y="499"/>
                  </a:cubicBezTo>
                  <a:cubicBezTo>
                    <a:pt x="87" y="471"/>
                    <a:pt x="95" y="438"/>
                    <a:pt x="80" y="414"/>
                  </a:cubicBezTo>
                  <a:cubicBezTo>
                    <a:pt x="70" y="397"/>
                    <a:pt x="30" y="412"/>
                    <a:pt x="26" y="393"/>
                  </a:cubicBezTo>
                  <a:cubicBezTo>
                    <a:pt x="0" y="253"/>
                    <a:pt x="50" y="221"/>
                    <a:pt x="154" y="201"/>
                  </a:cubicBezTo>
                  <a:cubicBezTo>
                    <a:pt x="215" y="170"/>
                    <a:pt x="208" y="168"/>
                    <a:pt x="154" y="222"/>
                  </a:cubicBezTo>
                  <a:cubicBezTo>
                    <a:pt x="143" y="233"/>
                    <a:pt x="171" y="194"/>
                    <a:pt x="186" y="190"/>
                  </a:cubicBezTo>
                  <a:cubicBezTo>
                    <a:pt x="200" y="186"/>
                    <a:pt x="215" y="184"/>
                    <a:pt x="229" y="179"/>
                  </a:cubicBezTo>
                  <a:cubicBezTo>
                    <a:pt x="272" y="163"/>
                    <a:pt x="313" y="151"/>
                    <a:pt x="357" y="137"/>
                  </a:cubicBezTo>
                  <a:cubicBezTo>
                    <a:pt x="400" y="107"/>
                    <a:pt x="446" y="107"/>
                    <a:pt x="496" y="94"/>
                  </a:cubicBezTo>
                  <a:cubicBezTo>
                    <a:pt x="499" y="80"/>
                    <a:pt x="497" y="63"/>
                    <a:pt x="506" y="51"/>
                  </a:cubicBezTo>
                  <a:cubicBezTo>
                    <a:pt x="513" y="42"/>
                    <a:pt x="528" y="46"/>
                    <a:pt x="538" y="41"/>
                  </a:cubicBezTo>
                  <a:cubicBezTo>
                    <a:pt x="620" y="0"/>
                    <a:pt x="522" y="34"/>
                    <a:pt x="602" y="9"/>
                  </a:cubicBezTo>
                  <a:cubicBezTo>
                    <a:pt x="673" y="12"/>
                    <a:pt x="745" y="9"/>
                    <a:pt x="816" y="19"/>
                  </a:cubicBezTo>
                  <a:cubicBezTo>
                    <a:pt x="826" y="20"/>
                    <a:pt x="839" y="31"/>
                    <a:pt x="837" y="41"/>
                  </a:cubicBezTo>
                  <a:cubicBezTo>
                    <a:pt x="834" y="58"/>
                    <a:pt x="816" y="69"/>
                    <a:pt x="805" y="83"/>
                  </a:cubicBezTo>
                  <a:cubicBezTo>
                    <a:pt x="793" y="119"/>
                    <a:pt x="778" y="142"/>
                    <a:pt x="752" y="169"/>
                  </a:cubicBezTo>
                  <a:cubicBezTo>
                    <a:pt x="797" y="183"/>
                    <a:pt x="834" y="195"/>
                    <a:pt x="880" y="179"/>
                  </a:cubicBezTo>
                  <a:cubicBezTo>
                    <a:pt x="894" y="186"/>
                    <a:pt x="907" y="197"/>
                    <a:pt x="922" y="201"/>
                  </a:cubicBezTo>
                  <a:cubicBezTo>
                    <a:pt x="1024" y="226"/>
                    <a:pt x="998" y="178"/>
                    <a:pt x="1018" y="243"/>
                  </a:cubicBezTo>
                  <a:cubicBezTo>
                    <a:pt x="1011" y="250"/>
                    <a:pt x="994" y="255"/>
                    <a:pt x="997" y="265"/>
                  </a:cubicBezTo>
                  <a:cubicBezTo>
                    <a:pt x="1002" y="286"/>
                    <a:pt x="1089" y="303"/>
                    <a:pt x="1104" y="307"/>
                  </a:cubicBezTo>
                  <a:cubicBezTo>
                    <a:pt x="1148" y="330"/>
                    <a:pt x="1162" y="341"/>
                    <a:pt x="1189" y="382"/>
                  </a:cubicBezTo>
                  <a:cubicBezTo>
                    <a:pt x="1182" y="393"/>
                    <a:pt x="1176" y="404"/>
                    <a:pt x="1168" y="414"/>
                  </a:cubicBezTo>
                  <a:cubicBezTo>
                    <a:pt x="1155" y="429"/>
                    <a:pt x="1125" y="457"/>
                    <a:pt x="1125" y="457"/>
                  </a:cubicBezTo>
                  <a:cubicBezTo>
                    <a:pt x="1146" y="464"/>
                    <a:pt x="1168" y="471"/>
                    <a:pt x="1189" y="478"/>
                  </a:cubicBezTo>
                  <a:cubicBezTo>
                    <a:pt x="1200" y="482"/>
                    <a:pt x="1221" y="489"/>
                    <a:pt x="1221" y="489"/>
                  </a:cubicBezTo>
                  <a:cubicBezTo>
                    <a:pt x="1236" y="532"/>
                    <a:pt x="1236" y="513"/>
                    <a:pt x="1221" y="563"/>
                  </a:cubicBezTo>
                  <a:cubicBezTo>
                    <a:pt x="1215" y="584"/>
                    <a:pt x="1200" y="627"/>
                    <a:pt x="1200" y="627"/>
                  </a:cubicBezTo>
                  <a:cubicBezTo>
                    <a:pt x="1235" y="639"/>
                    <a:pt x="1271" y="648"/>
                    <a:pt x="1306" y="659"/>
                  </a:cubicBezTo>
                  <a:cubicBezTo>
                    <a:pt x="1291" y="707"/>
                    <a:pt x="1281" y="711"/>
                    <a:pt x="1232" y="723"/>
                  </a:cubicBezTo>
                  <a:cubicBezTo>
                    <a:pt x="1196" y="712"/>
                    <a:pt x="1158" y="708"/>
                    <a:pt x="1125" y="691"/>
                  </a:cubicBezTo>
                  <a:cubicBezTo>
                    <a:pt x="1049" y="653"/>
                    <a:pt x="1182" y="643"/>
                    <a:pt x="1050" y="670"/>
                  </a:cubicBezTo>
                  <a:cubicBezTo>
                    <a:pt x="1023" y="683"/>
                    <a:pt x="999" y="693"/>
                    <a:pt x="976" y="713"/>
                  </a:cubicBezTo>
                  <a:cubicBezTo>
                    <a:pt x="931" y="752"/>
                    <a:pt x="894" y="801"/>
                    <a:pt x="837" y="819"/>
                  </a:cubicBezTo>
                  <a:cubicBezTo>
                    <a:pt x="794" y="864"/>
                    <a:pt x="613" y="880"/>
                    <a:pt x="688" y="809"/>
                  </a:cubicBezTo>
                  <a:cubicBezTo>
                    <a:pt x="592" y="805"/>
                    <a:pt x="496" y="802"/>
                    <a:pt x="400" y="798"/>
                  </a:cubicBezTo>
                  <a:cubicBezTo>
                    <a:pt x="288" y="793"/>
                    <a:pt x="113" y="833"/>
                    <a:pt x="218" y="723"/>
                  </a:cubicBezTo>
                  <a:cubicBezTo>
                    <a:pt x="243" y="649"/>
                    <a:pt x="256" y="675"/>
                    <a:pt x="218" y="638"/>
                  </a:cubicBezTo>
                  <a:cubicBezTo>
                    <a:pt x="231" y="599"/>
                    <a:pt x="229" y="617"/>
                    <a:pt x="229" y="585"/>
                  </a:cubicBezTo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-96" y="-155"/>
              <a:ext cx="1440" cy="1307"/>
            </a:xfrm>
            <a:custGeom>
              <a:avLst/>
              <a:gdLst/>
              <a:ahLst/>
              <a:cxnLst>
                <a:cxn ang="0">
                  <a:pos x="26" y="98"/>
                </a:cxn>
                <a:cxn ang="0">
                  <a:pos x="78" y="37"/>
                </a:cxn>
                <a:cxn ang="0">
                  <a:pos x="87" y="11"/>
                </a:cxn>
                <a:cxn ang="0">
                  <a:pos x="131" y="20"/>
                </a:cxn>
                <a:cxn ang="0">
                  <a:pos x="201" y="2"/>
                </a:cxn>
                <a:cxn ang="0">
                  <a:pos x="262" y="11"/>
                </a:cxn>
                <a:cxn ang="0">
                  <a:pos x="270" y="46"/>
                </a:cxn>
                <a:cxn ang="0">
                  <a:pos x="297" y="55"/>
                </a:cxn>
                <a:cxn ang="0">
                  <a:pos x="340" y="151"/>
                </a:cxn>
                <a:cxn ang="0">
                  <a:pos x="349" y="229"/>
                </a:cxn>
                <a:cxn ang="0">
                  <a:pos x="401" y="264"/>
                </a:cxn>
                <a:cxn ang="0">
                  <a:pos x="462" y="290"/>
                </a:cxn>
                <a:cxn ang="0">
                  <a:pos x="480" y="316"/>
                </a:cxn>
                <a:cxn ang="0">
                  <a:pos x="532" y="334"/>
                </a:cxn>
                <a:cxn ang="0">
                  <a:pos x="576" y="386"/>
                </a:cxn>
                <a:cxn ang="0">
                  <a:pos x="637" y="404"/>
                </a:cxn>
                <a:cxn ang="0">
                  <a:pos x="715" y="569"/>
                </a:cxn>
                <a:cxn ang="0">
                  <a:pos x="707" y="648"/>
                </a:cxn>
                <a:cxn ang="0">
                  <a:pos x="698" y="674"/>
                </a:cxn>
                <a:cxn ang="0">
                  <a:pos x="733" y="709"/>
                </a:cxn>
                <a:cxn ang="0">
                  <a:pos x="698" y="814"/>
                </a:cxn>
                <a:cxn ang="0">
                  <a:pos x="707" y="901"/>
                </a:cxn>
                <a:cxn ang="0">
                  <a:pos x="724" y="945"/>
                </a:cxn>
                <a:cxn ang="0">
                  <a:pos x="768" y="1023"/>
                </a:cxn>
                <a:cxn ang="0">
                  <a:pos x="777" y="1049"/>
                </a:cxn>
                <a:cxn ang="0">
                  <a:pos x="768" y="1084"/>
                </a:cxn>
                <a:cxn ang="0">
                  <a:pos x="794" y="1093"/>
                </a:cxn>
                <a:cxn ang="0">
                  <a:pos x="855" y="1102"/>
                </a:cxn>
                <a:cxn ang="0">
                  <a:pos x="829" y="1128"/>
                </a:cxn>
                <a:cxn ang="0">
                  <a:pos x="942" y="1224"/>
                </a:cxn>
                <a:cxn ang="0">
                  <a:pos x="942" y="1390"/>
                </a:cxn>
                <a:cxn ang="0">
                  <a:pos x="934" y="1486"/>
                </a:cxn>
                <a:cxn ang="0">
                  <a:pos x="855" y="1460"/>
                </a:cxn>
                <a:cxn ang="0">
                  <a:pos x="838" y="1442"/>
                </a:cxn>
                <a:cxn ang="0">
                  <a:pos x="829" y="1399"/>
                </a:cxn>
                <a:cxn ang="0">
                  <a:pos x="777" y="1416"/>
                </a:cxn>
                <a:cxn ang="0">
                  <a:pos x="715" y="1512"/>
                </a:cxn>
                <a:cxn ang="0">
                  <a:pos x="541" y="1599"/>
                </a:cxn>
                <a:cxn ang="0">
                  <a:pos x="471" y="1591"/>
                </a:cxn>
                <a:cxn ang="0">
                  <a:pos x="462" y="1564"/>
                </a:cxn>
                <a:cxn ang="0">
                  <a:pos x="436" y="1547"/>
                </a:cxn>
                <a:cxn ang="0">
                  <a:pos x="366" y="1556"/>
                </a:cxn>
                <a:cxn ang="0">
                  <a:pos x="358" y="1582"/>
                </a:cxn>
                <a:cxn ang="0">
                  <a:pos x="288" y="1599"/>
                </a:cxn>
                <a:cxn ang="0">
                  <a:pos x="244" y="1669"/>
                </a:cxn>
                <a:cxn ang="0">
                  <a:pos x="174" y="1660"/>
                </a:cxn>
                <a:cxn ang="0">
                  <a:pos x="139" y="1634"/>
                </a:cxn>
                <a:cxn ang="0">
                  <a:pos x="70" y="1687"/>
                </a:cxn>
                <a:cxn ang="0">
                  <a:pos x="17" y="1739"/>
                </a:cxn>
                <a:cxn ang="0">
                  <a:pos x="35" y="1713"/>
                </a:cxn>
                <a:cxn ang="0">
                  <a:pos x="52" y="1695"/>
                </a:cxn>
                <a:cxn ang="0">
                  <a:pos x="70" y="1669"/>
                </a:cxn>
                <a:cxn ang="0">
                  <a:pos x="35" y="1687"/>
                </a:cxn>
                <a:cxn ang="0">
                  <a:pos x="0" y="1687"/>
                </a:cxn>
              </a:cxnLst>
              <a:rect l="0" t="0" r="r" b="b"/>
              <a:pathLst>
                <a:path w="954" h="1739">
                  <a:moveTo>
                    <a:pt x="26" y="98"/>
                  </a:moveTo>
                  <a:cubicBezTo>
                    <a:pt x="42" y="51"/>
                    <a:pt x="26" y="50"/>
                    <a:pt x="78" y="37"/>
                  </a:cubicBezTo>
                  <a:cubicBezTo>
                    <a:pt x="81" y="28"/>
                    <a:pt x="78" y="14"/>
                    <a:pt x="87" y="11"/>
                  </a:cubicBezTo>
                  <a:cubicBezTo>
                    <a:pt x="101" y="6"/>
                    <a:pt x="116" y="20"/>
                    <a:pt x="131" y="20"/>
                  </a:cubicBezTo>
                  <a:cubicBezTo>
                    <a:pt x="150" y="20"/>
                    <a:pt x="181" y="9"/>
                    <a:pt x="201" y="2"/>
                  </a:cubicBezTo>
                  <a:cubicBezTo>
                    <a:pt x="221" y="5"/>
                    <a:pt x="245" y="0"/>
                    <a:pt x="262" y="11"/>
                  </a:cubicBezTo>
                  <a:cubicBezTo>
                    <a:pt x="272" y="17"/>
                    <a:pt x="263" y="37"/>
                    <a:pt x="270" y="46"/>
                  </a:cubicBezTo>
                  <a:cubicBezTo>
                    <a:pt x="276" y="53"/>
                    <a:pt x="288" y="52"/>
                    <a:pt x="297" y="55"/>
                  </a:cubicBezTo>
                  <a:cubicBezTo>
                    <a:pt x="311" y="101"/>
                    <a:pt x="288" y="133"/>
                    <a:pt x="340" y="151"/>
                  </a:cubicBezTo>
                  <a:cubicBezTo>
                    <a:pt x="343" y="177"/>
                    <a:pt x="333" y="209"/>
                    <a:pt x="349" y="229"/>
                  </a:cubicBezTo>
                  <a:cubicBezTo>
                    <a:pt x="400" y="293"/>
                    <a:pt x="425" y="195"/>
                    <a:pt x="401" y="264"/>
                  </a:cubicBezTo>
                  <a:cubicBezTo>
                    <a:pt x="427" y="271"/>
                    <a:pt x="442" y="271"/>
                    <a:pt x="462" y="290"/>
                  </a:cubicBezTo>
                  <a:cubicBezTo>
                    <a:pt x="470" y="297"/>
                    <a:pt x="471" y="310"/>
                    <a:pt x="480" y="316"/>
                  </a:cubicBezTo>
                  <a:cubicBezTo>
                    <a:pt x="496" y="326"/>
                    <a:pt x="532" y="334"/>
                    <a:pt x="532" y="334"/>
                  </a:cubicBezTo>
                  <a:cubicBezTo>
                    <a:pt x="548" y="350"/>
                    <a:pt x="558" y="372"/>
                    <a:pt x="576" y="386"/>
                  </a:cubicBezTo>
                  <a:cubicBezTo>
                    <a:pt x="582" y="391"/>
                    <a:pt x="634" y="403"/>
                    <a:pt x="637" y="404"/>
                  </a:cubicBezTo>
                  <a:cubicBezTo>
                    <a:pt x="648" y="584"/>
                    <a:pt x="609" y="536"/>
                    <a:pt x="715" y="569"/>
                  </a:cubicBezTo>
                  <a:cubicBezTo>
                    <a:pt x="712" y="595"/>
                    <a:pt x="711" y="622"/>
                    <a:pt x="707" y="648"/>
                  </a:cubicBezTo>
                  <a:cubicBezTo>
                    <a:pt x="706" y="657"/>
                    <a:pt x="696" y="665"/>
                    <a:pt x="698" y="674"/>
                  </a:cubicBezTo>
                  <a:cubicBezTo>
                    <a:pt x="699" y="677"/>
                    <a:pt x="731" y="707"/>
                    <a:pt x="733" y="709"/>
                  </a:cubicBezTo>
                  <a:cubicBezTo>
                    <a:pt x="725" y="754"/>
                    <a:pt x="712" y="774"/>
                    <a:pt x="698" y="814"/>
                  </a:cubicBezTo>
                  <a:cubicBezTo>
                    <a:pt x="701" y="843"/>
                    <a:pt x="697" y="874"/>
                    <a:pt x="707" y="901"/>
                  </a:cubicBezTo>
                  <a:cubicBezTo>
                    <a:pt x="731" y="966"/>
                    <a:pt x="753" y="832"/>
                    <a:pt x="724" y="945"/>
                  </a:cubicBezTo>
                  <a:cubicBezTo>
                    <a:pt x="738" y="986"/>
                    <a:pt x="730" y="998"/>
                    <a:pt x="768" y="1023"/>
                  </a:cubicBezTo>
                  <a:cubicBezTo>
                    <a:pt x="771" y="1032"/>
                    <a:pt x="777" y="1040"/>
                    <a:pt x="777" y="1049"/>
                  </a:cubicBezTo>
                  <a:cubicBezTo>
                    <a:pt x="777" y="1061"/>
                    <a:pt x="764" y="1073"/>
                    <a:pt x="768" y="1084"/>
                  </a:cubicBezTo>
                  <a:cubicBezTo>
                    <a:pt x="771" y="1093"/>
                    <a:pt x="785" y="1091"/>
                    <a:pt x="794" y="1093"/>
                  </a:cubicBezTo>
                  <a:cubicBezTo>
                    <a:pt x="814" y="1097"/>
                    <a:pt x="835" y="1099"/>
                    <a:pt x="855" y="1102"/>
                  </a:cubicBezTo>
                  <a:cubicBezTo>
                    <a:pt x="846" y="1111"/>
                    <a:pt x="836" y="1118"/>
                    <a:pt x="829" y="1128"/>
                  </a:cubicBezTo>
                  <a:cubicBezTo>
                    <a:pt x="778" y="1203"/>
                    <a:pt x="907" y="1215"/>
                    <a:pt x="942" y="1224"/>
                  </a:cubicBezTo>
                  <a:cubicBezTo>
                    <a:pt x="914" y="1282"/>
                    <a:pt x="903" y="1331"/>
                    <a:pt x="942" y="1390"/>
                  </a:cubicBezTo>
                  <a:cubicBezTo>
                    <a:pt x="939" y="1422"/>
                    <a:pt x="954" y="1461"/>
                    <a:pt x="934" y="1486"/>
                  </a:cubicBezTo>
                  <a:cubicBezTo>
                    <a:pt x="917" y="1508"/>
                    <a:pt x="881" y="1468"/>
                    <a:pt x="855" y="1460"/>
                  </a:cubicBezTo>
                  <a:cubicBezTo>
                    <a:pt x="849" y="1454"/>
                    <a:pt x="841" y="1450"/>
                    <a:pt x="838" y="1442"/>
                  </a:cubicBezTo>
                  <a:cubicBezTo>
                    <a:pt x="832" y="1429"/>
                    <a:pt x="839" y="1409"/>
                    <a:pt x="829" y="1399"/>
                  </a:cubicBezTo>
                  <a:cubicBezTo>
                    <a:pt x="828" y="1398"/>
                    <a:pt x="777" y="1416"/>
                    <a:pt x="777" y="1416"/>
                  </a:cubicBezTo>
                  <a:cubicBezTo>
                    <a:pt x="748" y="1444"/>
                    <a:pt x="728" y="1474"/>
                    <a:pt x="715" y="1512"/>
                  </a:cubicBezTo>
                  <a:cubicBezTo>
                    <a:pt x="617" y="1478"/>
                    <a:pt x="605" y="1557"/>
                    <a:pt x="541" y="1599"/>
                  </a:cubicBezTo>
                  <a:cubicBezTo>
                    <a:pt x="518" y="1596"/>
                    <a:pt x="492" y="1601"/>
                    <a:pt x="471" y="1591"/>
                  </a:cubicBezTo>
                  <a:cubicBezTo>
                    <a:pt x="462" y="1587"/>
                    <a:pt x="468" y="1571"/>
                    <a:pt x="462" y="1564"/>
                  </a:cubicBezTo>
                  <a:cubicBezTo>
                    <a:pt x="456" y="1556"/>
                    <a:pt x="445" y="1553"/>
                    <a:pt x="436" y="1547"/>
                  </a:cubicBezTo>
                  <a:cubicBezTo>
                    <a:pt x="413" y="1550"/>
                    <a:pt x="387" y="1546"/>
                    <a:pt x="366" y="1556"/>
                  </a:cubicBezTo>
                  <a:cubicBezTo>
                    <a:pt x="358" y="1560"/>
                    <a:pt x="366" y="1577"/>
                    <a:pt x="358" y="1582"/>
                  </a:cubicBezTo>
                  <a:cubicBezTo>
                    <a:pt x="338" y="1595"/>
                    <a:pt x="311" y="1592"/>
                    <a:pt x="288" y="1599"/>
                  </a:cubicBezTo>
                  <a:cubicBezTo>
                    <a:pt x="266" y="1621"/>
                    <a:pt x="254" y="1640"/>
                    <a:pt x="244" y="1669"/>
                  </a:cubicBezTo>
                  <a:cubicBezTo>
                    <a:pt x="221" y="1666"/>
                    <a:pt x="194" y="1672"/>
                    <a:pt x="174" y="1660"/>
                  </a:cubicBezTo>
                  <a:cubicBezTo>
                    <a:pt x="121" y="1630"/>
                    <a:pt x="211" y="1610"/>
                    <a:pt x="139" y="1634"/>
                  </a:cubicBezTo>
                  <a:cubicBezTo>
                    <a:pt x="110" y="1654"/>
                    <a:pt x="99" y="1661"/>
                    <a:pt x="70" y="1687"/>
                  </a:cubicBezTo>
                  <a:cubicBezTo>
                    <a:pt x="52" y="1704"/>
                    <a:pt x="17" y="1739"/>
                    <a:pt x="17" y="1739"/>
                  </a:cubicBezTo>
                  <a:cubicBezTo>
                    <a:pt x="17" y="1739"/>
                    <a:pt x="28" y="1721"/>
                    <a:pt x="35" y="1713"/>
                  </a:cubicBezTo>
                  <a:cubicBezTo>
                    <a:pt x="40" y="1707"/>
                    <a:pt x="47" y="1701"/>
                    <a:pt x="52" y="1695"/>
                  </a:cubicBezTo>
                  <a:cubicBezTo>
                    <a:pt x="59" y="1687"/>
                    <a:pt x="80" y="1673"/>
                    <a:pt x="70" y="1669"/>
                  </a:cubicBezTo>
                  <a:cubicBezTo>
                    <a:pt x="58" y="1663"/>
                    <a:pt x="48" y="1684"/>
                    <a:pt x="35" y="1687"/>
                  </a:cubicBezTo>
                  <a:cubicBezTo>
                    <a:pt x="24" y="1690"/>
                    <a:pt x="12" y="1687"/>
                    <a:pt x="0" y="1687"/>
                  </a:cubicBezTo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232" y="-107"/>
              <a:ext cx="909" cy="1097"/>
            </a:xfrm>
            <a:custGeom>
              <a:avLst/>
              <a:gdLst/>
              <a:ahLst/>
              <a:cxnLst>
                <a:cxn ang="0">
                  <a:pos x="471" y="824"/>
                </a:cxn>
                <a:cxn ang="0">
                  <a:pos x="403" y="832"/>
                </a:cxn>
                <a:cxn ang="0">
                  <a:pos x="395" y="857"/>
                </a:cxn>
                <a:cxn ang="0">
                  <a:pos x="336" y="866"/>
                </a:cxn>
                <a:cxn ang="0">
                  <a:pos x="268" y="874"/>
                </a:cxn>
                <a:cxn ang="0">
                  <a:pos x="217" y="866"/>
                </a:cxn>
                <a:cxn ang="0">
                  <a:pos x="192" y="857"/>
                </a:cxn>
                <a:cxn ang="0">
                  <a:pos x="141" y="874"/>
                </a:cxn>
                <a:cxn ang="0">
                  <a:pos x="132" y="849"/>
                </a:cxn>
                <a:cxn ang="0">
                  <a:pos x="81" y="866"/>
                </a:cxn>
                <a:cxn ang="0">
                  <a:pos x="56" y="849"/>
                </a:cxn>
                <a:cxn ang="0">
                  <a:pos x="31" y="866"/>
                </a:cxn>
                <a:cxn ang="0">
                  <a:pos x="14" y="773"/>
                </a:cxn>
                <a:cxn ang="0">
                  <a:pos x="73" y="629"/>
                </a:cxn>
                <a:cxn ang="0">
                  <a:pos x="98" y="603"/>
                </a:cxn>
                <a:cxn ang="0">
                  <a:pos x="149" y="569"/>
                </a:cxn>
                <a:cxn ang="0">
                  <a:pos x="73" y="510"/>
                </a:cxn>
                <a:cxn ang="0">
                  <a:pos x="22" y="451"/>
                </a:cxn>
                <a:cxn ang="0">
                  <a:pos x="73" y="375"/>
                </a:cxn>
                <a:cxn ang="0">
                  <a:pos x="107" y="315"/>
                </a:cxn>
                <a:cxn ang="0">
                  <a:pos x="124" y="281"/>
                </a:cxn>
                <a:cxn ang="0">
                  <a:pos x="183" y="248"/>
                </a:cxn>
                <a:cxn ang="0">
                  <a:pos x="208" y="256"/>
                </a:cxn>
                <a:cxn ang="0">
                  <a:pos x="225" y="231"/>
                </a:cxn>
                <a:cxn ang="0">
                  <a:pos x="319" y="129"/>
                </a:cxn>
                <a:cxn ang="0">
                  <a:pos x="395" y="61"/>
                </a:cxn>
                <a:cxn ang="0">
                  <a:pos x="412" y="78"/>
                </a:cxn>
                <a:cxn ang="0">
                  <a:pos x="446" y="70"/>
                </a:cxn>
                <a:cxn ang="0">
                  <a:pos x="496" y="36"/>
                </a:cxn>
                <a:cxn ang="0">
                  <a:pos x="505" y="70"/>
                </a:cxn>
                <a:cxn ang="0">
                  <a:pos x="700" y="10"/>
                </a:cxn>
                <a:cxn ang="0">
                  <a:pos x="784" y="44"/>
                </a:cxn>
                <a:cxn ang="0">
                  <a:pos x="751" y="104"/>
                </a:cxn>
                <a:cxn ang="0">
                  <a:pos x="835" y="171"/>
                </a:cxn>
                <a:cxn ang="0">
                  <a:pos x="869" y="180"/>
                </a:cxn>
                <a:cxn ang="0">
                  <a:pos x="878" y="197"/>
                </a:cxn>
                <a:cxn ang="0">
                  <a:pos x="869" y="231"/>
                </a:cxn>
                <a:cxn ang="0">
                  <a:pos x="895" y="239"/>
                </a:cxn>
                <a:cxn ang="0">
                  <a:pos x="869" y="265"/>
                </a:cxn>
                <a:cxn ang="0">
                  <a:pos x="827" y="341"/>
                </a:cxn>
                <a:cxn ang="0">
                  <a:pos x="861" y="349"/>
                </a:cxn>
                <a:cxn ang="0">
                  <a:pos x="818" y="400"/>
                </a:cxn>
                <a:cxn ang="0">
                  <a:pos x="827" y="459"/>
                </a:cxn>
                <a:cxn ang="0">
                  <a:pos x="878" y="451"/>
                </a:cxn>
                <a:cxn ang="0">
                  <a:pos x="869" y="476"/>
                </a:cxn>
                <a:cxn ang="0">
                  <a:pos x="852" y="502"/>
                </a:cxn>
                <a:cxn ang="0">
                  <a:pos x="878" y="510"/>
                </a:cxn>
                <a:cxn ang="0">
                  <a:pos x="861" y="536"/>
                </a:cxn>
                <a:cxn ang="0">
                  <a:pos x="768" y="637"/>
                </a:cxn>
                <a:cxn ang="0">
                  <a:pos x="793" y="654"/>
                </a:cxn>
                <a:cxn ang="0">
                  <a:pos x="717" y="680"/>
                </a:cxn>
                <a:cxn ang="0">
                  <a:pos x="725" y="722"/>
                </a:cxn>
                <a:cxn ang="0">
                  <a:pos x="708" y="773"/>
                </a:cxn>
                <a:cxn ang="0">
                  <a:pos x="632" y="781"/>
                </a:cxn>
                <a:cxn ang="0">
                  <a:pos x="598" y="790"/>
                </a:cxn>
                <a:cxn ang="0">
                  <a:pos x="564" y="798"/>
                </a:cxn>
                <a:cxn ang="0">
                  <a:pos x="530" y="807"/>
                </a:cxn>
                <a:cxn ang="0">
                  <a:pos x="505" y="824"/>
                </a:cxn>
                <a:cxn ang="0">
                  <a:pos x="454" y="832"/>
                </a:cxn>
                <a:cxn ang="0">
                  <a:pos x="471" y="824"/>
                </a:cxn>
              </a:cxnLst>
              <a:rect l="0" t="0" r="r" b="b"/>
              <a:pathLst>
                <a:path w="909" h="938">
                  <a:moveTo>
                    <a:pt x="471" y="824"/>
                  </a:moveTo>
                  <a:cubicBezTo>
                    <a:pt x="448" y="827"/>
                    <a:pt x="424" y="823"/>
                    <a:pt x="403" y="832"/>
                  </a:cubicBezTo>
                  <a:cubicBezTo>
                    <a:pt x="395" y="835"/>
                    <a:pt x="403" y="853"/>
                    <a:pt x="395" y="857"/>
                  </a:cubicBezTo>
                  <a:cubicBezTo>
                    <a:pt x="377" y="866"/>
                    <a:pt x="356" y="863"/>
                    <a:pt x="336" y="866"/>
                  </a:cubicBezTo>
                  <a:cubicBezTo>
                    <a:pt x="227" y="938"/>
                    <a:pt x="321" y="901"/>
                    <a:pt x="268" y="874"/>
                  </a:cubicBezTo>
                  <a:cubicBezTo>
                    <a:pt x="253" y="866"/>
                    <a:pt x="234" y="869"/>
                    <a:pt x="217" y="866"/>
                  </a:cubicBezTo>
                  <a:cubicBezTo>
                    <a:pt x="209" y="863"/>
                    <a:pt x="201" y="856"/>
                    <a:pt x="192" y="857"/>
                  </a:cubicBezTo>
                  <a:cubicBezTo>
                    <a:pt x="174" y="859"/>
                    <a:pt x="141" y="874"/>
                    <a:pt x="141" y="874"/>
                  </a:cubicBezTo>
                  <a:cubicBezTo>
                    <a:pt x="138" y="866"/>
                    <a:pt x="141" y="850"/>
                    <a:pt x="132" y="849"/>
                  </a:cubicBezTo>
                  <a:cubicBezTo>
                    <a:pt x="114" y="847"/>
                    <a:pt x="81" y="866"/>
                    <a:pt x="81" y="866"/>
                  </a:cubicBezTo>
                  <a:cubicBezTo>
                    <a:pt x="73" y="860"/>
                    <a:pt x="66" y="849"/>
                    <a:pt x="56" y="849"/>
                  </a:cubicBezTo>
                  <a:cubicBezTo>
                    <a:pt x="46" y="849"/>
                    <a:pt x="37" y="874"/>
                    <a:pt x="31" y="866"/>
                  </a:cubicBezTo>
                  <a:cubicBezTo>
                    <a:pt x="14" y="840"/>
                    <a:pt x="24" y="803"/>
                    <a:pt x="14" y="773"/>
                  </a:cubicBezTo>
                  <a:cubicBezTo>
                    <a:pt x="24" y="655"/>
                    <a:pt x="0" y="703"/>
                    <a:pt x="73" y="629"/>
                  </a:cubicBezTo>
                  <a:cubicBezTo>
                    <a:pt x="81" y="620"/>
                    <a:pt x="88" y="610"/>
                    <a:pt x="98" y="603"/>
                  </a:cubicBezTo>
                  <a:cubicBezTo>
                    <a:pt x="115" y="592"/>
                    <a:pt x="149" y="569"/>
                    <a:pt x="149" y="569"/>
                  </a:cubicBezTo>
                  <a:cubicBezTo>
                    <a:pt x="114" y="558"/>
                    <a:pt x="103" y="530"/>
                    <a:pt x="73" y="510"/>
                  </a:cubicBezTo>
                  <a:cubicBezTo>
                    <a:pt x="46" y="470"/>
                    <a:pt x="38" y="494"/>
                    <a:pt x="22" y="451"/>
                  </a:cubicBezTo>
                  <a:cubicBezTo>
                    <a:pt x="32" y="412"/>
                    <a:pt x="40" y="398"/>
                    <a:pt x="73" y="375"/>
                  </a:cubicBezTo>
                  <a:cubicBezTo>
                    <a:pt x="88" y="310"/>
                    <a:pt x="68" y="369"/>
                    <a:pt x="107" y="315"/>
                  </a:cubicBezTo>
                  <a:cubicBezTo>
                    <a:pt x="114" y="305"/>
                    <a:pt x="115" y="290"/>
                    <a:pt x="124" y="281"/>
                  </a:cubicBezTo>
                  <a:cubicBezTo>
                    <a:pt x="140" y="265"/>
                    <a:pt x="164" y="261"/>
                    <a:pt x="183" y="248"/>
                  </a:cubicBezTo>
                  <a:cubicBezTo>
                    <a:pt x="225" y="183"/>
                    <a:pt x="176" y="245"/>
                    <a:pt x="208" y="256"/>
                  </a:cubicBezTo>
                  <a:cubicBezTo>
                    <a:pt x="217" y="259"/>
                    <a:pt x="219" y="239"/>
                    <a:pt x="225" y="231"/>
                  </a:cubicBezTo>
                  <a:cubicBezTo>
                    <a:pt x="252" y="194"/>
                    <a:pt x="275" y="143"/>
                    <a:pt x="319" y="129"/>
                  </a:cubicBezTo>
                  <a:cubicBezTo>
                    <a:pt x="347" y="110"/>
                    <a:pt x="395" y="61"/>
                    <a:pt x="395" y="61"/>
                  </a:cubicBezTo>
                  <a:cubicBezTo>
                    <a:pt x="414" y="2"/>
                    <a:pt x="390" y="61"/>
                    <a:pt x="412" y="78"/>
                  </a:cubicBezTo>
                  <a:cubicBezTo>
                    <a:pt x="421" y="85"/>
                    <a:pt x="435" y="73"/>
                    <a:pt x="446" y="70"/>
                  </a:cubicBezTo>
                  <a:cubicBezTo>
                    <a:pt x="447" y="69"/>
                    <a:pt x="481" y="25"/>
                    <a:pt x="496" y="36"/>
                  </a:cubicBezTo>
                  <a:cubicBezTo>
                    <a:pt x="505" y="43"/>
                    <a:pt x="502" y="59"/>
                    <a:pt x="505" y="70"/>
                  </a:cubicBezTo>
                  <a:cubicBezTo>
                    <a:pt x="568" y="39"/>
                    <a:pt x="635" y="33"/>
                    <a:pt x="700" y="10"/>
                  </a:cubicBezTo>
                  <a:cubicBezTo>
                    <a:pt x="658" y="75"/>
                    <a:pt x="696" y="0"/>
                    <a:pt x="784" y="44"/>
                  </a:cubicBezTo>
                  <a:cubicBezTo>
                    <a:pt x="790" y="47"/>
                    <a:pt x="753" y="101"/>
                    <a:pt x="751" y="104"/>
                  </a:cubicBezTo>
                  <a:cubicBezTo>
                    <a:pt x="878" y="113"/>
                    <a:pt x="875" y="91"/>
                    <a:pt x="835" y="171"/>
                  </a:cubicBezTo>
                  <a:cubicBezTo>
                    <a:pt x="846" y="174"/>
                    <a:pt x="857" y="180"/>
                    <a:pt x="869" y="180"/>
                  </a:cubicBezTo>
                  <a:cubicBezTo>
                    <a:pt x="897" y="180"/>
                    <a:pt x="909" y="149"/>
                    <a:pt x="878" y="197"/>
                  </a:cubicBezTo>
                  <a:cubicBezTo>
                    <a:pt x="875" y="208"/>
                    <a:pt x="865" y="220"/>
                    <a:pt x="869" y="231"/>
                  </a:cubicBezTo>
                  <a:cubicBezTo>
                    <a:pt x="872" y="239"/>
                    <a:pt x="895" y="230"/>
                    <a:pt x="895" y="239"/>
                  </a:cubicBezTo>
                  <a:cubicBezTo>
                    <a:pt x="895" y="251"/>
                    <a:pt x="876" y="255"/>
                    <a:pt x="869" y="265"/>
                  </a:cubicBezTo>
                  <a:cubicBezTo>
                    <a:pt x="854" y="285"/>
                    <a:pt x="839" y="318"/>
                    <a:pt x="827" y="341"/>
                  </a:cubicBezTo>
                  <a:cubicBezTo>
                    <a:pt x="838" y="344"/>
                    <a:pt x="856" y="339"/>
                    <a:pt x="861" y="349"/>
                  </a:cubicBezTo>
                  <a:cubicBezTo>
                    <a:pt x="866" y="358"/>
                    <a:pt x="819" y="399"/>
                    <a:pt x="818" y="400"/>
                  </a:cubicBezTo>
                  <a:cubicBezTo>
                    <a:pt x="821" y="420"/>
                    <a:pt x="812" y="446"/>
                    <a:pt x="827" y="459"/>
                  </a:cubicBezTo>
                  <a:cubicBezTo>
                    <a:pt x="840" y="470"/>
                    <a:pt x="862" y="445"/>
                    <a:pt x="878" y="451"/>
                  </a:cubicBezTo>
                  <a:cubicBezTo>
                    <a:pt x="886" y="454"/>
                    <a:pt x="873" y="468"/>
                    <a:pt x="869" y="476"/>
                  </a:cubicBezTo>
                  <a:cubicBezTo>
                    <a:pt x="864" y="485"/>
                    <a:pt x="858" y="493"/>
                    <a:pt x="852" y="502"/>
                  </a:cubicBezTo>
                  <a:cubicBezTo>
                    <a:pt x="861" y="505"/>
                    <a:pt x="876" y="501"/>
                    <a:pt x="878" y="510"/>
                  </a:cubicBezTo>
                  <a:cubicBezTo>
                    <a:pt x="881" y="520"/>
                    <a:pt x="868" y="528"/>
                    <a:pt x="861" y="536"/>
                  </a:cubicBezTo>
                  <a:cubicBezTo>
                    <a:pt x="829" y="572"/>
                    <a:pt x="794" y="597"/>
                    <a:pt x="768" y="637"/>
                  </a:cubicBezTo>
                  <a:cubicBezTo>
                    <a:pt x="776" y="643"/>
                    <a:pt x="798" y="645"/>
                    <a:pt x="793" y="654"/>
                  </a:cubicBezTo>
                  <a:cubicBezTo>
                    <a:pt x="789" y="663"/>
                    <a:pt x="728" y="677"/>
                    <a:pt x="717" y="680"/>
                  </a:cubicBezTo>
                  <a:cubicBezTo>
                    <a:pt x="757" y="693"/>
                    <a:pt x="742" y="679"/>
                    <a:pt x="725" y="722"/>
                  </a:cubicBezTo>
                  <a:cubicBezTo>
                    <a:pt x="718" y="739"/>
                    <a:pt x="726" y="771"/>
                    <a:pt x="708" y="773"/>
                  </a:cubicBezTo>
                  <a:cubicBezTo>
                    <a:pt x="683" y="776"/>
                    <a:pt x="657" y="778"/>
                    <a:pt x="632" y="781"/>
                  </a:cubicBezTo>
                  <a:cubicBezTo>
                    <a:pt x="621" y="784"/>
                    <a:pt x="609" y="787"/>
                    <a:pt x="598" y="790"/>
                  </a:cubicBezTo>
                  <a:cubicBezTo>
                    <a:pt x="587" y="793"/>
                    <a:pt x="564" y="798"/>
                    <a:pt x="564" y="798"/>
                  </a:cubicBezTo>
                  <a:cubicBezTo>
                    <a:pt x="553" y="801"/>
                    <a:pt x="541" y="802"/>
                    <a:pt x="530" y="807"/>
                  </a:cubicBezTo>
                  <a:cubicBezTo>
                    <a:pt x="521" y="811"/>
                    <a:pt x="515" y="821"/>
                    <a:pt x="505" y="824"/>
                  </a:cubicBezTo>
                  <a:cubicBezTo>
                    <a:pt x="489" y="829"/>
                    <a:pt x="471" y="832"/>
                    <a:pt x="454" y="832"/>
                  </a:cubicBezTo>
                  <a:cubicBezTo>
                    <a:pt x="448" y="832"/>
                    <a:pt x="465" y="827"/>
                    <a:pt x="471" y="824"/>
                  </a:cubicBez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672" y="-59"/>
              <a:ext cx="1513" cy="1211"/>
            </a:xfrm>
            <a:custGeom>
              <a:avLst/>
              <a:gdLst/>
              <a:ahLst/>
              <a:cxnLst>
                <a:cxn ang="0">
                  <a:pos x="246" y="1063"/>
                </a:cxn>
                <a:cxn ang="0">
                  <a:pos x="43" y="1080"/>
                </a:cxn>
                <a:cxn ang="0">
                  <a:pos x="69" y="1038"/>
                </a:cxn>
                <a:cxn ang="0">
                  <a:pos x="18" y="1021"/>
                </a:cxn>
                <a:cxn ang="0">
                  <a:pos x="43" y="834"/>
                </a:cxn>
                <a:cxn ang="0">
                  <a:pos x="26" y="826"/>
                </a:cxn>
                <a:cxn ang="0">
                  <a:pos x="102" y="716"/>
                </a:cxn>
                <a:cxn ang="0">
                  <a:pos x="18" y="656"/>
                </a:cxn>
                <a:cxn ang="0">
                  <a:pos x="60" y="597"/>
                </a:cxn>
                <a:cxn ang="0">
                  <a:pos x="153" y="462"/>
                </a:cxn>
                <a:cxn ang="0">
                  <a:pos x="340" y="241"/>
                </a:cxn>
                <a:cxn ang="0">
                  <a:pos x="306" y="207"/>
                </a:cxn>
                <a:cxn ang="0">
                  <a:pos x="102" y="174"/>
                </a:cxn>
                <a:cxn ang="0">
                  <a:pos x="204" y="140"/>
                </a:cxn>
                <a:cxn ang="0">
                  <a:pos x="424" y="97"/>
                </a:cxn>
                <a:cxn ang="0">
                  <a:pos x="416" y="97"/>
                </a:cxn>
                <a:cxn ang="0">
                  <a:pos x="543" y="63"/>
                </a:cxn>
                <a:cxn ang="0">
                  <a:pos x="645" y="30"/>
                </a:cxn>
                <a:cxn ang="0">
                  <a:pos x="729" y="63"/>
                </a:cxn>
                <a:cxn ang="0">
                  <a:pos x="746" y="72"/>
                </a:cxn>
                <a:cxn ang="0">
                  <a:pos x="746" y="148"/>
                </a:cxn>
                <a:cxn ang="0">
                  <a:pos x="848" y="191"/>
                </a:cxn>
                <a:cxn ang="0">
                  <a:pos x="1102" y="207"/>
                </a:cxn>
                <a:cxn ang="0">
                  <a:pos x="1119" y="326"/>
                </a:cxn>
                <a:cxn ang="0">
                  <a:pos x="1246" y="360"/>
                </a:cxn>
                <a:cxn ang="0">
                  <a:pos x="1085" y="411"/>
                </a:cxn>
                <a:cxn ang="0">
                  <a:pos x="1077" y="495"/>
                </a:cxn>
                <a:cxn ang="0">
                  <a:pos x="958" y="597"/>
                </a:cxn>
                <a:cxn ang="0">
                  <a:pos x="1077" y="597"/>
                </a:cxn>
                <a:cxn ang="0">
                  <a:pos x="1060" y="639"/>
                </a:cxn>
                <a:cxn ang="0">
                  <a:pos x="873" y="792"/>
                </a:cxn>
                <a:cxn ang="0">
                  <a:pos x="949" y="851"/>
                </a:cxn>
                <a:cxn ang="0">
                  <a:pos x="933" y="987"/>
                </a:cxn>
                <a:cxn ang="0">
                  <a:pos x="882" y="1038"/>
                </a:cxn>
                <a:cxn ang="0">
                  <a:pos x="848" y="1038"/>
                </a:cxn>
                <a:cxn ang="0">
                  <a:pos x="966" y="1012"/>
                </a:cxn>
                <a:cxn ang="0">
                  <a:pos x="729" y="1029"/>
                </a:cxn>
                <a:cxn ang="0">
                  <a:pos x="653" y="1029"/>
                </a:cxn>
                <a:cxn ang="0">
                  <a:pos x="645" y="1080"/>
                </a:cxn>
                <a:cxn ang="0">
                  <a:pos x="704" y="1114"/>
                </a:cxn>
                <a:cxn ang="0">
                  <a:pos x="619" y="1148"/>
                </a:cxn>
                <a:cxn ang="0">
                  <a:pos x="484" y="1156"/>
                </a:cxn>
                <a:cxn ang="0">
                  <a:pos x="424" y="1105"/>
                </a:cxn>
                <a:cxn ang="0">
                  <a:pos x="373" y="1046"/>
                </a:cxn>
              </a:cxnLst>
              <a:rect l="0" t="0" r="r" b="b"/>
              <a:pathLst>
                <a:path w="1254" h="1170">
                  <a:moveTo>
                    <a:pt x="382" y="1055"/>
                  </a:moveTo>
                  <a:cubicBezTo>
                    <a:pt x="337" y="1058"/>
                    <a:pt x="291" y="1056"/>
                    <a:pt x="246" y="1063"/>
                  </a:cubicBezTo>
                  <a:cubicBezTo>
                    <a:pt x="220" y="1067"/>
                    <a:pt x="196" y="1083"/>
                    <a:pt x="170" y="1088"/>
                  </a:cubicBezTo>
                  <a:cubicBezTo>
                    <a:pt x="117" y="1081"/>
                    <a:pt x="93" y="1069"/>
                    <a:pt x="43" y="1080"/>
                  </a:cubicBezTo>
                  <a:cubicBezTo>
                    <a:pt x="52" y="1072"/>
                    <a:pt x="59" y="1062"/>
                    <a:pt x="69" y="1055"/>
                  </a:cubicBezTo>
                  <a:cubicBezTo>
                    <a:pt x="92" y="1040"/>
                    <a:pt x="113" y="1052"/>
                    <a:pt x="69" y="1038"/>
                  </a:cubicBezTo>
                  <a:cubicBezTo>
                    <a:pt x="58" y="1041"/>
                    <a:pt x="46" y="1050"/>
                    <a:pt x="35" y="1046"/>
                  </a:cubicBezTo>
                  <a:cubicBezTo>
                    <a:pt x="25" y="1043"/>
                    <a:pt x="19" y="1031"/>
                    <a:pt x="18" y="1021"/>
                  </a:cubicBezTo>
                  <a:cubicBezTo>
                    <a:pt x="12" y="939"/>
                    <a:pt x="43" y="894"/>
                    <a:pt x="77" y="826"/>
                  </a:cubicBezTo>
                  <a:cubicBezTo>
                    <a:pt x="82" y="816"/>
                    <a:pt x="54" y="831"/>
                    <a:pt x="43" y="834"/>
                  </a:cubicBezTo>
                  <a:cubicBezTo>
                    <a:pt x="32" y="840"/>
                    <a:pt x="20" y="856"/>
                    <a:pt x="9" y="851"/>
                  </a:cubicBezTo>
                  <a:cubicBezTo>
                    <a:pt x="0" y="847"/>
                    <a:pt x="21" y="835"/>
                    <a:pt x="26" y="826"/>
                  </a:cubicBezTo>
                  <a:cubicBezTo>
                    <a:pt x="78" y="744"/>
                    <a:pt x="30" y="815"/>
                    <a:pt x="69" y="758"/>
                  </a:cubicBezTo>
                  <a:cubicBezTo>
                    <a:pt x="89" y="696"/>
                    <a:pt x="60" y="770"/>
                    <a:pt x="102" y="716"/>
                  </a:cubicBezTo>
                  <a:cubicBezTo>
                    <a:pt x="114" y="701"/>
                    <a:pt x="117" y="681"/>
                    <a:pt x="128" y="665"/>
                  </a:cubicBezTo>
                  <a:cubicBezTo>
                    <a:pt x="91" y="662"/>
                    <a:pt x="51" y="672"/>
                    <a:pt x="18" y="656"/>
                  </a:cubicBezTo>
                  <a:cubicBezTo>
                    <a:pt x="5" y="650"/>
                    <a:pt x="18" y="626"/>
                    <a:pt x="26" y="614"/>
                  </a:cubicBezTo>
                  <a:cubicBezTo>
                    <a:pt x="33" y="604"/>
                    <a:pt x="49" y="604"/>
                    <a:pt x="60" y="597"/>
                  </a:cubicBezTo>
                  <a:cubicBezTo>
                    <a:pt x="116" y="561"/>
                    <a:pt x="160" y="520"/>
                    <a:pt x="221" y="495"/>
                  </a:cubicBezTo>
                  <a:cubicBezTo>
                    <a:pt x="242" y="430"/>
                    <a:pt x="223" y="516"/>
                    <a:pt x="153" y="462"/>
                  </a:cubicBezTo>
                  <a:cubicBezTo>
                    <a:pt x="145" y="456"/>
                    <a:pt x="178" y="380"/>
                    <a:pt x="179" y="377"/>
                  </a:cubicBezTo>
                  <a:cubicBezTo>
                    <a:pt x="210" y="315"/>
                    <a:pt x="276" y="263"/>
                    <a:pt x="340" y="241"/>
                  </a:cubicBezTo>
                  <a:cubicBezTo>
                    <a:pt x="272" y="293"/>
                    <a:pt x="312" y="243"/>
                    <a:pt x="331" y="216"/>
                  </a:cubicBezTo>
                  <a:cubicBezTo>
                    <a:pt x="323" y="213"/>
                    <a:pt x="315" y="207"/>
                    <a:pt x="306" y="207"/>
                  </a:cubicBezTo>
                  <a:cubicBezTo>
                    <a:pt x="289" y="207"/>
                    <a:pt x="251" y="235"/>
                    <a:pt x="306" y="199"/>
                  </a:cubicBezTo>
                  <a:cubicBezTo>
                    <a:pt x="221" y="144"/>
                    <a:pt x="341" y="215"/>
                    <a:pt x="102" y="174"/>
                  </a:cubicBezTo>
                  <a:cubicBezTo>
                    <a:pt x="90" y="172"/>
                    <a:pt x="124" y="161"/>
                    <a:pt x="136" y="157"/>
                  </a:cubicBezTo>
                  <a:cubicBezTo>
                    <a:pt x="158" y="150"/>
                    <a:pt x="182" y="146"/>
                    <a:pt x="204" y="140"/>
                  </a:cubicBezTo>
                  <a:cubicBezTo>
                    <a:pt x="284" y="117"/>
                    <a:pt x="368" y="117"/>
                    <a:pt x="450" y="106"/>
                  </a:cubicBezTo>
                  <a:cubicBezTo>
                    <a:pt x="441" y="103"/>
                    <a:pt x="420" y="105"/>
                    <a:pt x="424" y="97"/>
                  </a:cubicBezTo>
                  <a:cubicBezTo>
                    <a:pt x="429" y="86"/>
                    <a:pt x="470" y="89"/>
                    <a:pt x="458" y="89"/>
                  </a:cubicBezTo>
                  <a:cubicBezTo>
                    <a:pt x="444" y="89"/>
                    <a:pt x="430" y="97"/>
                    <a:pt x="416" y="97"/>
                  </a:cubicBezTo>
                  <a:cubicBezTo>
                    <a:pt x="404" y="97"/>
                    <a:pt x="439" y="93"/>
                    <a:pt x="450" y="89"/>
                  </a:cubicBezTo>
                  <a:cubicBezTo>
                    <a:pt x="537" y="60"/>
                    <a:pt x="444" y="80"/>
                    <a:pt x="543" y="63"/>
                  </a:cubicBezTo>
                  <a:cubicBezTo>
                    <a:pt x="588" y="36"/>
                    <a:pt x="583" y="35"/>
                    <a:pt x="636" y="21"/>
                  </a:cubicBezTo>
                  <a:cubicBezTo>
                    <a:pt x="714" y="0"/>
                    <a:pt x="670" y="16"/>
                    <a:pt x="645" y="30"/>
                  </a:cubicBezTo>
                  <a:cubicBezTo>
                    <a:pt x="636" y="35"/>
                    <a:pt x="628" y="41"/>
                    <a:pt x="619" y="47"/>
                  </a:cubicBezTo>
                  <a:cubicBezTo>
                    <a:pt x="654" y="58"/>
                    <a:pt x="696" y="46"/>
                    <a:pt x="729" y="63"/>
                  </a:cubicBezTo>
                  <a:cubicBezTo>
                    <a:pt x="738" y="68"/>
                    <a:pt x="703" y="84"/>
                    <a:pt x="712" y="89"/>
                  </a:cubicBezTo>
                  <a:cubicBezTo>
                    <a:pt x="723" y="95"/>
                    <a:pt x="735" y="78"/>
                    <a:pt x="746" y="72"/>
                  </a:cubicBezTo>
                  <a:cubicBezTo>
                    <a:pt x="801" y="85"/>
                    <a:pt x="778" y="68"/>
                    <a:pt x="755" y="114"/>
                  </a:cubicBezTo>
                  <a:cubicBezTo>
                    <a:pt x="750" y="124"/>
                    <a:pt x="734" y="146"/>
                    <a:pt x="746" y="148"/>
                  </a:cubicBezTo>
                  <a:cubicBezTo>
                    <a:pt x="808" y="157"/>
                    <a:pt x="871" y="143"/>
                    <a:pt x="933" y="140"/>
                  </a:cubicBezTo>
                  <a:cubicBezTo>
                    <a:pt x="910" y="173"/>
                    <a:pt x="884" y="173"/>
                    <a:pt x="848" y="191"/>
                  </a:cubicBezTo>
                  <a:cubicBezTo>
                    <a:pt x="822" y="229"/>
                    <a:pt x="812" y="228"/>
                    <a:pt x="899" y="233"/>
                  </a:cubicBezTo>
                  <a:cubicBezTo>
                    <a:pt x="959" y="237"/>
                    <a:pt x="1043" y="213"/>
                    <a:pt x="1102" y="207"/>
                  </a:cubicBezTo>
                  <a:cubicBezTo>
                    <a:pt x="1052" y="232"/>
                    <a:pt x="1001" y="266"/>
                    <a:pt x="949" y="284"/>
                  </a:cubicBezTo>
                  <a:cubicBezTo>
                    <a:pt x="927" y="377"/>
                    <a:pt x="931" y="312"/>
                    <a:pt x="1119" y="326"/>
                  </a:cubicBezTo>
                  <a:cubicBezTo>
                    <a:pt x="1139" y="327"/>
                    <a:pt x="1158" y="332"/>
                    <a:pt x="1178" y="335"/>
                  </a:cubicBezTo>
                  <a:cubicBezTo>
                    <a:pt x="1201" y="343"/>
                    <a:pt x="1235" y="339"/>
                    <a:pt x="1246" y="360"/>
                  </a:cubicBezTo>
                  <a:cubicBezTo>
                    <a:pt x="1254" y="374"/>
                    <a:pt x="1219" y="380"/>
                    <a:pt x="1204" y="385"/>
                  </a:cubicBezTo>
                  <a:cubicBezTo>
                    <a:pt x="1165" y="398"/>
                    <a:pt x="1124" y="400"/>
                    <a:pt x="1085" y="411"/>
                  </a:cubicBezTo>
                  <a:cubicBezTo>
                    <a:pt x="1048" y="436"/>
                    <a:pt x="1008" y="451"/>
                    <a:pt x="983" y="487"/>
                  </a:cubicBezTo>
                  <a:cubicBezTo>
                    <a:pt x="1014" y="490"/>
                    <a:pt x="1051" y="477"/>
                    <a:pt x="1077" y="495"/>
                  </a:cubicBezTo>
                  <a:cubicBezTo>
                    <a:pt x="1102" y="513"/>
                    <a:pt x="1021" y="537"/>
                    <a:pt x="1017" y="538"/>
                  </a:cubicBezTo>
                  <a:cubicBezTo>
                    <a:pt x="1009" y="544"/>
                    <a:pt x="954" y="579"/>
                    <a:pt x="958" y="597"/>
                  </a:cubicBezTo>
                  <a:cubicBezTo>
                    <a:pt x="960" y="608"/>
                    <a:pt x="981" y="603"/>
                    <a:pt x="992" y="606"/>
                  </a:cubicBezTo>
                  <a:cubicBezTo>
                    <a:pt x="1020" y="603"/>
                    <a:pt x="1049" y="597"/>
                    <a:pt x="1077" y="597"/>
                  </a:cubicBezTo>
                  <a:cubicBezTo>
                    <a:pt x="1088" y="597"/>
                    <a:pt x="1114" y="595"/>
                    <a:pt x="1110" y="606"/>
                  </a:cubicBezTo>
                  <a:cubicBezTo>
                    <a:pt x="1103" y="625"/>
                    <a:pt x="1078" y="630"/>
                    <a:pt x="1060" y="639"/>
                  </a:cubicBezTo>
                  <a:cubicBezTo>
                    <a:pt x="1009" y="664"/>
                    <a:pt x="953" y="689"/>
                    <a:pt x="899" y="707"/>
                  </a:cubicBezTo>
                  <a:cubicBezTo>
                    <a:pt x="887" y="716"/>
                    <a:pt x="802" y="773"/>
                    <a:pt x="873" y="792"/>
                  </a:cubicBezTo>
                  <a:cubicBezTo>
                    <a:pt x="917" y="803"/>
                    <a:pt x="964" y="797"/>
                    <a:pt x="1009" y="800"/>
                  </a:cubicBezTo>
                  <a:cubicBezTo>
                    <a:pt x="990" y="819"/>
                    <a:pt x="966" y="831"/>
                    <a:pt x="949" y="851"/>
                  </a:cubicBezTo>
                  <a:cubicBezTo>
                    <a:pt x="943" y="858"/>
                    <a:pt x="918" y="922"/>
                    <a:pt x="916" y="927"/>
                  </a:cubicBezTo>
                  <a:cubicBezTo>
                    <a:pt x="922" y="947"/>
                    <a:pt x="919" y="971"/>
                    <a:pt x="933" y="987"/>
                  </a:cubicBezTo>
                  <a:cubicBezTo>
                    <a:pt x="963" y="1021"/>
                    <a:pt x="1011" y="1023"/>
                    <a:pt x="1051" y="1029"/>
                  </a:cubicBezTo>
                  <a:cubicBezTo>
                    <a:pt x="995" y="1032"/>
                    <a:pt x="938" y="1034"/>
                    <a:pt x="882" y="1038"/>
                  </a:cubicBezTo>
                  <a:cubicBezTo>
                    <a:pt x="862" y="1039"/>
                    <a:pt x="842" y="1046"/>
                    <a:pt x="822" y="1046"/>
                  </a:cubicBezTo>
                  <a:cubicBezTo>
                    <a:pt x="813" y="1046"/>
                    <a:pt x="839" y="1040"/>
                    <a:pt x="848" y="1038"/>
                  </a:cubicBezTo>
                  <a:cubicBezTo>
                    <a:pt x="952" y="1015"/>
                    <a:pt x="854" y="1041"/>
                    <a:pt x="933" y="1021"/>
                  </a:cubicBezTo>
                  <a:cubicBezTo>
                    <a:pt x="944" y="1018"/>
                    <a:pt x="977" y="1012"/>
                    <a:pt x="966" y="1012"/>
                  </a:cubicBezTo>
                  <a:cubicBezTo>
                    <a:pt x="896" y="1012"/>
                    <a:pt x="825" y="1018"/>
                    <a:pt x="755" y="1021"/>
                  </a:cubicBezTo>
                  <a:cubicBezTo>
                    <a:pt x="746" y="1024"/>
                    <a:pt x="720" y="1029"/>
                    <a:pt x="729" y="1029"/>
                  </a:cubicBezTo>
                  <a:cubicBezTo>
                    <a:pt x="754" y="1029"/>
                    <a:pt x="830" y="1021"/>
                    <a:pt x="805" y="1021"/>
                  </a:cubicBezTo>
                  <a:cubicBezTo>
                    <a:pt x="754" y="1021"/>
                    <a:pt x="704" y="1026"/>
                    <a:pt x="653" y="1029"/>
                  </a:cubicBezTo>
                  <a:cubicBezTo>
                    <a:pt x="667" y="1026"/>
                    <a:pt x="685" y="1011"/>
                    <a:pt x="695" y="1021"/>
                  </a:cubicBezTo>
                  <a:cubicBezTo>
                    <a:pt x="711" y="1038"/>
                    <a:pt x="645" y="1080"/>
                    <a:pt x="645" y="1080"/>
                  </a:cubicBezTo>
                  <a:cubicBezTo>
                    <a:pt x="642" y="1088"/>
                    <a:pt x="631" y="1097"/>
                    <a:pt x="636" y="1105"/>
                  </a:cubicBezTo>
                  <a:cubicBezTo>
                    <a:pt x="653" y="1134"/>
                    <a:pt x="683" y="1119"/>
                    <a:pt x="704" y="1114"/>
                  </a:cubicBezTo>
                  <a:cubicBezTo>
                    <a:pt x="687" y="1122"/>
                    <a:pt x="671" y="1132"/>
                    <a:pt x="653" y="1139"/>
                  </a:cubicBezTo>
                  <a:cubicBezTo>
                    <a:pt x="642" y="1143"/>
                    <a:pt x="630" y="1144"/>
                    <a:pt x="619" y="1148"/>
                  </a:cubicBezTo>
                  <a:cubicBezTo>
                    <a:pt x="607" y="1153"/>
                    <a:pt x="585" y="1165"/>
                    <a:pt x="585" y="1165"/>
                  </a:cubicBezTo>
                  <a:cubicBezTo>
                    <a:pt x="551" y="1162"/>
                    <a:pt x="515" y="1170"/>
                    <a:pt x="484" y="1156"/>
                  </a:cubicBezTo>
                  <a:cubicBezTo>
                    <a:pt x="471" y="1150"/>
                    <a:pt x="486" y="1123"/>
                    <a:pt x="475" y="1114"/>
                  </a:cubicBezTo>
                  <a:cubicBezTo>
                    <a:pt x="462" y="1103"/>
                    <a:pt x="441" y="1108"/>
                    <a:pt x="424" y="1105"/>
                  </a:cubicBezTo>
                  <a:cubicBezTo>
                    <a:pt x="476" y="1055"/>
                    <a:pt x="444" y="1099"/>
                    <a:pt x="382" y="1071"/>
                  </a:cubicBezTo>
                  <a:cubicBezTo>
                    <a:pt x="374" y="1067"/>
                    <a:pt x="376" y="1054"/>
                    <a:pt x="373" y="1046"/>
                  </a:cubicBezTo>
                  <a:cubicBezTo>
                    <a:pt x="337" y="1059"/>
                    <a:pt x="339" y="1055"/>
                    <a:pt x="382" y="1055"/>
                  </a:cubicBezTo>
                  <a:close/>
                </a:path>
              </a:pathLst>
            </a:custGeom>
            <a:solidFill>
              <a:srgbClr val="00CC00"/>
            </a:solidFill>
            <a:ln w="9525" cap="flat" cmpd="sng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4128" y="85"/>
              <a:ext cx="432" cy="430"/>
            </a:xfrm>
            <a:custGeom>
              <a:avLst/>
              <a:gdLst/>
              <a:ahLst/>
              <a:cxnLst>
                <a:cxn ang="0">
                  <a:pos x="182" y="653"/>
                </a:cxn>
                <a:cxn ang="0">
                  <a:pos x="89" y="645"/>
                </a:cxn>
                <a:cxn ang="0">
                  <a:pos x="30" y="569"/>
                </a:cxn>
                <a:cxn ang="0">
                  <a:pos x="38" y="535"/>
                </a:cxn>
                <a:cxn ang="0">
                  <a:pos x="89" y="518"/>
                </a:cxn>
                <a:cxn ang="0">
                  <a:pos x="47" y="450"/>
                </a:cxn>
                <a:cxn ang="0">
                  <a:pos x="13" y="399"/>
                </a:cxn>
                <a:cxn ang="0">
                  <a:pos x="30" y="306"/>
                </a:cxn>
                <a:cxn ang="0">
                  <a:pos x="89" y="289"/>
                </a:cxn>
                <a:cxn ang="0">
                  <a:pos x="182" y="27"/>
                </a:cxn>
                <a:cxn ang="0">
                  <a:pos x="233" y="44"/>
                </a:cxn>
                <a:cxn ang="0">
                  <a:pos x="242" y="128"/>
                </a:cxn>
                <a:cxn ang="0">
                  <a:pos x="352" y="120"/>
                </a:cxn>
                <a:cxn ang="0">
                  <a:pos x="454" y="128"/>
                </a:cxn>
                <a:cxn ang="0">
                  <a:pos x="487" y="145"/>
                </a:cxn>
                <a:cxn ang="0">
                  <a:pos x="487" y="255"/>
                </a:cxn>
                <a:cxn ang="0">
                  <a:pos x="572" y="264"/>
                </a:cxn>
                <a:cxn ang="0">
                  <a:pos x="614" y="340"/>
                </a:cxn>
                <a:cxn ang="0">
                  <a:pos x="606" y="365"/>
                </a:cxn>
                <a:cxn ang="0">
                  <a:pos x="581" y="391"/>
                </a:cxn>
                <a:cxn ang="0">
                  <a:pos x="589" y="416"/>
                </a:cxn>
                <a:cxn ang="0">
                  <a:pos x="640" y="450"/>
                </a:cxn>
                <a:cxn ang="0">
                  <a:pos x="665" y="476"/>
                </a:cxn>
                <a:cxn ang="0">
                  <a:pos x="648" y="645"/>
                </a:cxn>
                <a:cxn ang="0">
                  <a:pos x="623" y="662"/>
                </a:cxn>
                <a:cxn ang="0">
                  <a:pos x="521" y="637"/>
                </a:cxn>
                <a:cxn ang="0">
                  <a:pos x="470" y="603"/>
                </a:cxn>
                <a:cxn ang="0">
                  <a:pos x="462" y="653"/>
                </a:cxn>
                <a:cxn ang="0">
                  <a:pos x="428" y="662"/>
                </a:cxn>
                <a:cxn ang="0">
                  <a:pos x="352" y="687"/>
                </a:cxn>
                <a:cxn ang="0">
                  <a:pos x="276" y="637"/>
                </a:cxn>
                <a:cxn ang="0">
                  <a:pos x="199" y="662"/>
                </a:cxn>
                <a:cxn ang="0">
                  <a:pos x="174" y="653"/>
                </a:cxn>
                <a:cxn ang="0">
                  <a:pos x="182" y="653"/>
                </a:cxn>
              </a:cxnLst>
              <a:rect l="0" t="0" r="r" b="b"/>
              <a:pathLst>
                <a:path w="677" h="691">
                  <a:moveTo>
                    <a:pt x="182" y="653"/>
                  </a:moveTo>
                  <a:cubicBezTo>
                    <a:pt x="151" y="650"/>
                    <a:pt x="119" y="654"/>
                    <a:pt x="89" y="645"/>
                  </a:cubicBezTo>
                  <a:cubicBezTo>
                    <a:pt x="87" y="644"/>
                    <a:pt x="35" y="576"/>
                    <a:pt x="30" y="569"/>
                  </a:cubicBezTo>
                  <a:cubicBezTo>
                    <a:pt x="33" y="558"/>
                    <a:pt x="29" y="543"/>
                    <a:pt x="38" y="535"/>
                  </a:cubicBezTo>
                  <a:cubicBezTo>
                    <a:pt x="52" y="523"/>
                    <a:pt x="89" y="518"/>
                    <a:pt x="89" y="518"/>
                  </a:cubicBezTo>
                  <a:cubicBezTo>
                    <a:pt x="106" y="471"/>
                    <a:pt x="76" y="487"/>
                    <a:pt x="47" y="450"/>
                  </a:cubicBezTo>
                  <a:cubicBezTo>
                    <a:pt x="35" y="434"/>
                    <a:pt x="13" y="399"/>
                    <a:pt x="13" y="399"/>
                  </a:cubicBezTo>
                  <a:cubicBezTo>
                    <a:pt x="4" y="371"/>
                    <a:pt x="0" y="326"/>
                    <a:pt x="30" y="306"/>
                  </a:cubicBezTo>
                  <a:cubicBezTo>
                    <a:pt x="47" y="295"/>
                    <a:pt x="70" y="296"/>
                    <a:pt x="89" y="289"/>
                  </a:cubicBezTo>
                  <a:cubicBezTo>
                    <a:pt x="98" y="16"/>
                    <a:pt x="8" y="0"/>
                    <a:pt x="182" y="27"/>
                  </a:cubicBezTo>
                  <a:cubicBezTo>
                    <a:pt x="191" y="28"/>
                    <a:pt x="225" y="41"/>
                    <a:pt x="233" y="44"/>
                  </a:cubicBezTo>
                  <a:cubicBezTo>
                    <a:pt x="236" y="72"/>
                    <a:pt x="218" y="113"/>
                    <a:pt x="242" y="128"/>
                  </a:cubicBezTo>
                  <a:cubicBezTo>
                    <a:pt x="273" y="148"/>
                    <a:pt x="315" y="120"/>
                    <a:pt x="352" y="120"/>
                  </a:cubicBezTo>
                  <a:cubicBezTo>
                    <a:pt x="386" y="120"/>
                    <a:pt x="420" y="125"/>
                    <a:pt x="454" y="128"/>
                  </a:cubicBezTo>
                  <a:cubicBezTo>
                    <a:pt x="465" y="134"/>
                    <a:pt x="483" y="133"/>
                    <a:pt x="487" y="145"/>
                  </a:cubicBezTo>
                  <a:cubicBezTo>
                    <a:pt x="490" y="155"/>
                    <a:pt x="464" y="241"/>
                    <a:pt x="487" y="255"/>
                  </a:cubicBezTo>
                  <a:cubicBezTo>
                    <a:pt x="511" y="270"/>
                    <a:pt x="544" y="261"/>
                    <a:pt x="572" y="264"/>
                  </a:cubicBezTo>
                  <a:cubicBezTo>
                    <a:pt x="606" y="286"/>
                    <a:pt x="605" y="300"/>
                    <a:pt x="614" y="340"/>
                  </a:cubicBezTo>
                  <a:cubicBezTo>
                    <a:pt x="611" y="348"/>
                    <a:pt x="611" y="358"/>
                    <a:pt x="606" y="365"/>
                  </a:cubicBezTo>
                  <a:cubicBezTo>
                    <a:pt x="599" y="375"/>
                    <a:pt x="585" y="380"/>
                    <a:pt x="581" y="391"/>
                  </a:cubicBezTo>
                  <a:cubicBezTo>
                    <a:pt x="578" y="399"/>
                    <a:pt x="583" y="410"/>
                    <a:pt x="589" y="416"/>
                  </a:cubicBezTo>
                  <a:cubicBezTo>
                    <a:pt x="603" y="430"/>
                    <a:pt x="626" y="435"/>
                    <a:pt x="640" y="450"/>
                  </a:cubicBezTo>
                  <a:cubicBezTo>
                    <a:pt x="648" y="459"/>
                    <a:pt x="657" y="467"/>
                    <a:pt x="665" y="476"/>
                  </a:cubicBezTo>
                  <a:cubicBezTo>
                    <a:pt x="677" y="510"/>
                    <a:pt x="669" y="609"/>
                    <a:pt x="648" y="645"/>
                  </a:cubicBezTo>
                  <a:cubicBezTo>
                    <a:pt x="643" y="654"/>
                    <a:pt x="631" y="656"/>
                    <a:pt x="623" y="662"/>
                  </a:cubicBezTo>
                  <a:cubicBezTo>
                    <a:pt x="545" y="653"/>
                    <a:pt x="566" y="666"/>
                    <a:pt x="521" y="637"/>
                  </a:cubicBezTo>
                  <a:cubicBezTo>
                    <a:pt x="504" y="626"/>
                    <a:pt x="470" y="603"/>
                    <a:pt x="470" y="603"/>
                  </a:cubicBezTo>
                  <a:cubicBezTo>
                    <a:pt x="467" y="620"/>
                    <a:pt x="472" y="639"/>
                    <a:pt x="462" y="653"/>
                  </a:cubicBezTo>
                  <a:cubicBezTo>
                    <a:pt x="455" y="663"/>
                    <a:pt x="439" y="658"/>
                    <a:pt x="428" y="662"/>
                  </a:cubicBezTo>
                  <a:cubicBezTo>
                    <a:pt x="353" y="691"/>
                    <a:pt x="439" y="670"/>
                    <a:pt x="352" y="687"/>
                  </a:cubicBezTo>
                  <a:cubicBezTo>
                    <a:pt x="312" y="678"/>
                    <a:pt x="299" y="670"/>
                    <a:pt x="276" y="637"/>
                  </a:cubicBezTo>
                  <a:cubicBezTo>
                    <a:pt x="246" y="656"/>
                    <a:pt x="243" y="662"/>
                    <a:pt x="199" y="662"/>
                  </a:cubicBezTo>
                  <a:cubicBezTo>
                    <a:pt x="190" y="662"/>
                    <a:pt x="182" y="657"/>
                    <a:pt x="174" y="653"/>
                  </a:cubicBezTo>
                  <a:cubicBezTo>
                    <a:pt x="172" y="652"/>
                    <a:pt x="179" y="653"/>
                    <a:pt x="182" y="653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3120" y="325"/>
              <a:ext cx="720" cy="478"/>
            </a:xfrm>
            <a:custGeom>
              <a:avLst/>
              <a:gdLst/>
              <a:ahLst/>
              <a:cxnLst>
                <a:cxn ang="0">
                  <a:pos x="182" y="653"/>
                </a:cxn>
                <a:cxn ang="0">
                  <a:pos x="89" y="645"/>
                </a:cxn>
                <a:cxn ang="0">
                  <a:pos x="30" y="569"/>
                </a:cxn>
                <a:cxn ang="0">
                  <a:pos x="38" y="535"/>
                </a:cxn>
                <a:cxn ang="0">
                  <a:pos x="89" y="518"/>
                </a:cxn>
                <a:cxn ang="0">
                  <a:pos x="47" y="450"/>
                </a:cxn>
                <a:cxn ang="0">
                  <a:pos x="13" y="399"/>
                </a:cxn>
                <a:cxn ang="0">
                  <a:pos x="30" y="306"/>
                </a:cxn>
                <a:cxn ang="0">
                  <a:pos x="89" y="289"/>
                </a:cxn>
                <a:cxn ang="0">
                  <a:pos x="182" y="27"/>
                </a:cxn>
                <a:cxn ang="0">
                  <a:pos x="233" y="44"/>
                </a:cxn>
                <a:cxn ang="0">
                  <a:pos x="242" y="128"/>
                </a:cxn>
                <a:cxn ang="0">
                  <a:pos x="352" y="120"/>
                </a:cxn>
                <a:cxn ang="0">
                  <a:pos x="454" y="128"/>
                </a:cxn>
                <a:cxn ang="0">
                  <a:pos x="487" y="145"/>
                </a:cxn>
                <a:cxn ang="0">
                  <a:pos x="487" y="255"/>
                </a:cxn>
                <a:cxn ang="0">
                  <a:pos x="572" y="264"/>
                </a:cxn>
                <a:cxn ang="0">
                  <a:pos x="614" y="340"/>
                </a:cxn>
                <a:cxn ang="0">
                  <a:pos x="606" y="365"/>
                </a:cxn>
                <a:cxn ang="0">
                  <a:pos x="581" y="391"/>
                </a:cxn>
                <a:cxn ang="0">
                  <a:pos x="589" y="416"/>
                </a:cxn>
                <a:cxn ang="0">
                  <a:pos x="640" y="450"/>
                </a:cxn>
                <a:cxn ang="0">
                  <a:pos x="665" y="476"/>
                </a:cxn>
                <a:cxn ang="0">
                  <a:pos x="648" y="645"/>
                </a:cxn>
                <a:cxn ang="0">
                  <a:pos x="623" y="662"/>
                </a:cxn>
                <a:cxn ang="0">
                  <a:pos x="521" y="637"/>
                </a:cxn>
                <a:cxn ang="0">
                  <a:pos x="470" y="603"/>
                </a:cxn>
                <a:cxn ang="0">
                  <a:pos x="462" y="653"/>
                </a:cxn>
                <a:cxn ang="0">
                  <a:pos x="428" y="662"/>
                </a:cxn>
                <a:cxn ang="0">
                  <a:pos x="352" y="687"/>
                </a:cxn>
                <a:cxn ang="0">
                  <a:pos x="276" y="637"/>
                </a:cxn>
                <a:cxn ang="0">
                  <a:pos x="199" y="662"/>
                </a:cxn>
                <a:cxn ang="0">
                  <a:pos x="174" y="653"/>
                </a:cxn>
                <a:cxn ang="0">
                  <a:pos x="182" y="653"/>
                </a:cxn>
              </a:cxnLst>
              <a:rect l="0" t="0" r="r" b="b"/>
              <a:pathLst>
                <a:path w="677" h="691">
                  <a:moveTo>
                    <a:pt x="182" y="653"/>
                  </a:moveTo>
                  <a:cubicBezTo>
                    <a:pt x="151" y="650"/>
                    <a:pt x="119" y="654"/>
                    <a:pt x="89" y="645"/>
                  </a:cubicBezTo>
                  <a:cubicBezTo>
                    <a:pt x="87" y="644"/>
                    <a:pt x="35" y="576"/>
                    <a:pt x="30" y="569"/>
                  </a:cubicBezTo>
                  <a:cubicBezTo>
                    <a:pt x="33" y="558"/>
                    <a:pt x="29" y="543"/>
                    <a:pt x="38" y="535"/>
                  </a:cubicBezTo>
                  <a:cubicBezTo>
                    <a:pt x="52" y="523"/>
                    <a:pt x="89" y="518"/>
                    <a:pt x="89" y="518"/>
                  </a:cubicBezTo>
                  <a:cubicBezTo>
                    <a:pt x="106" y="471"/>
                    <a:pt x="76" y="487"/>
                    <a:pt x="47" y="450"/>
                  </a:cubicBezTo>
                  <a:cubicBezTo>
                    <a:pt x="35" y="434"/>
                    <a:pt x="13" y="399"/>
                    <a:pt x="13" y="399"/>
                  </a:cubicBezTo>
                  <a:cubicBezTo>
                    <a:pt x="4" y="371"/>
                    <a:pt x="0" y="326"/>
                    <a:pt x="30" y="306"/>
                  </a:cubicBezTo>
                  <a:cubicBezTo>
                    <a:pt x="47" y="295"/>
                    <a:pt x="70" y="296"/>
                    <a:pt x="89" y="289"/>
                  </a:cubicBezTo>
                  <a:cubicBezTo>
                    <a:pt x="98" y="16"/>
                    <a:pt x="8" y="0"/>
                    <a:pt x="182" y="27"/>
                  </a:cubicBezTo>
                  <a:cubicBezTo>
                    <a:pt x="191" y="28"/>
                    <a:pt x="225" y="41"/>
                    <a:pt x="233" y="44"/>
                  </a:cubicBezTo>
                  <a:cubicBezTo>
                    <a:pt x="236" y="72"/>
                    <a:pt x="218" y="113"/>
                    <a:pt x="242" y="128"/>
                  </a:cubicBezTo>
                  <a:cubicBezTo>
                    <a:pt x="273" y="148"/>
                    <a:pt x="315" y="120"/>
                    <a:pt x="352" y="120"/>
                  </a:cubicBezTo>
                  <a:cubicBezTo>
                    <a:pt x="386" y="120"/>
                    <a:pt x="420" y="125"/>
                    <a:pt x="454" y="128"/>
                  </a:cubicBezTo>
                  <a:cubicBezTo>
                    <a:pt x="465" y="134"/>
                    <a:pt x="483" y="133"/>
                    <a:pt x="487" y="145"/>
                  </a:cubicBezTo>
                  <a:cubicBezTo>
                    <a:pt x="490" y="155"/>
                    <a:pt x="464" y="241"/>
                    <a:pt x="487" y="255"/>
                  </a:cubicBezTo>
                  <a:cubicBezTo>
                    <a:pt x="511" y="270"/>
                    <a:pt x="544" y="261"/>
                    <a:pt x="572" y="264"/>
                  </a:cubicBezTo>
                  <a:cubicBezTo>
                    <a:pt x="606" y="286"/>
                    <a:pt x="605" y="300"/>
                    <a:pt x="614" y="340"/>
                  </a:cubicBezTo>
                  <a:cubicBezTo>
                    <a:pt x="611" y="348"/>
                    <a:pt x="611" y="358"/>
                    <a:pt x="606" y="365"/>
                  </a:cubicBezTo>
                  <a:cubicBezTo>
                    <a:pt x="599" y="375"/>
                    <a:pt x="585" y="380"/>
                    <a:pt x="581" y="391"/>
                  </a:cubicBezTo>
                  <a:cubicBezTo>
                    <a:pt x="578" y="399"/>
                    <a:pt x="583" y="410"/>
                    <a:pt x="589" y="416"/>
                  </a:cubicBezTo>
                  <a:cubicBezTo>
                    <a:pt x="603" y="430"/>
                    <a:pt x="626" y="435"/>
                    <a:pt x="640" y="450"/>
                  </a:cubicBezTo>
                  <a:cubicBezTo>
                    <a:pt x="648" y="459"/>
                    <a:pt x="657" y="467"/>
                    <a:pt x="665" y="476"/>
                  </a:cubicBezTo>
                  <a:cubicBezTo>
                    <a:pt x="677" y="510"/>
                    <a:pt x="669" y="609"/>
                    <a:pt x="648" y="645"/>
                  </a:cubicBezTo>
                  <a:cubicBezTo>
                    <a:pt x="643" y="654"/>
                    <a:pt x="631" y="656"/>
                    <a:pt x="623" y="662"/>
                  </a:cubicBezTo>
                  <a:cubicBezTo>
                    <a:pt x="545" y="653"/>
                    <a:pt x="566" y="666"/>
                    <a:pt x="521" y="637"/>
                  </a:cubicBezTo>
                  <a:cubicBezTo>
                    <a:pt x="504" y="626"/>
                    <a:pt x="470" y="603"/>
                    <a:pt x="470" y="603"/>
                  </a:cubicBezTo>
                  <a:cubicBezTo>
                    <a:pt x="467" y="620"/>
                    <a:pt x="472" y="639"/>
                    <a:pt x="462" y="653"/>
                  </a:cubicBezTo>
                  <a:cubicBezTo>
                    <a:pt x="455" y="663"/>
                    <a:pt x="439" y="658"/>
                    <a:pt x="428" y="662"/>
                  </a:cubicBezTo>
                  <a:cubicBezTo>
                    <a:pt x="353" y="691"/>
                    <a:pt x="439" y="670"/>
                    <a:pt x="352" y="687"/>
                  </a:cubicBezTo>
                  <a:cubicBezTo>
                    <a:pt x="312" y="678"/>
                    <a:pt x="299" y="670"/>
                    <a:pt x="276" y="637"/>
                  </a:cubicBezTo>
                  <a:cubicBezTo>
                    <a:pt x="246" y="656"/>
                    <a:pt x="243" y="662"/>
                    <a:pt x="199" y="662"/>
                  </a:cubicBezTo>
                  <a:cubicBezTo>
                    <a:pt x="190" y="662"/>
                    <a:pt x="182" y="657"/>
                    <a:pt x="174" y="653"/>
                  </a:cubicBezTo>
                  <a:cubicBezTo>
                    <a:pt x="172" y="652"/>
                    <a:pt x="179" y="653"/>
                    <a:pt x="182" y="653"/>
                  </a:cubicBez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5141" y="277"/>
              <a:ext cx="576" cy="562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3696" y="229"/>
              <a:ext cx="632" cy="418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0" y="613"/>
              <a:ext cx="1584" cy="1067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rgbClr val="00CC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1056" y="528"/>
              <a:ext cx="960" cy="830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4512" y="-251"/>
              <a:ext cx="672" cy="938"/>
            </a:xfrm>
            <a:custGeom>
              <a:avLst/>
              <a:gdLst/>
              <a:ahLst/>
              <a:cxnLst>
                <a:cxn ang="0">
                  <a:pos x="471" y="824"/>
                </a:cxn>
                <a:cxn ang="0">
                  <a:pos x="403" y="832"/>
                </a:cxn>
                <a:cxn ang="0">
                  <a:pos x="395" y="857"/>
                </a:cxn>
                <a:cxn ang="0">
                  <a:pos x="336" y="866"/>
                </a:cxn>
                <a:cxn ang="0">
                  <a:pos x="268" y="874"/>
                </a:cxn>
                <a:cxn ang="0">
                  <a:pos x="217" y="866"/>
                </a:cxn>
                <a:cxn ang="0">
                  <a:pos x="192" y="857"/>
                </a:cxn>
                <a:cxn ang="0">
                  <a:pos x="141" y="874"/>
                </a:cxn>
                <a:cxn ang="0">
                  <a:pos x="132" y="849"/>
                </a:cxn>
                <a:cxn ang="0">
                  <a:pos x="81" y="866"/>
                </a:cxn>
                <a:cxn ang="0">
                  <a:pos x="56" y="849"/>
                </a:cxn>
                <a:cxn ang="0">
                  <a:pos x="31" y="866"/>
                </a:cxn>
                <a:cxn ang="0">
                  <a:pos x="14" y="773"/>
                </a:cxn>
                <a:cxn ang="0">
                  <a:pos x="73" y="629"/>
                </a:cxn>
                <a:cxn ang="0">
                  <a:pos x="98" y="603"/>
                </a:cxn>
                <a:cxn ang="0">
                  <a:pos x="149" y="569"/>
                </a:cxn>
                <a:cxn ang="0">
                  <a:pos x="73" y="510"/>
                </a:cxn>
                <a:cxn ang="0">
                  <a:pos x="22" y="451"/>
                </a:cxn>
                <a:cxn ang="0">
                  <a:pos x="73" y="375"/>
                </a:cxn>
                <a:cxn ang="0">
                  <a:pos x="107" y="315"/>
                </a:cxn>
                <a:cxn ang="0">
                  <a:pos x="124" y="281"/>
                </a:cxn>
                <a:cxn ang="0">
                  <a:pos x="183" y="248"/>
                </a:cxn>
                <a:cxn ang="0">
                  <a:pos x="208" y="256"/>
                </a:cxn>
                <a:cxn ang="0">
                  <a:pos x="225" y="231"/>
                </a:cxn>
                <a:cxn ang="0">
                  <a:pos x="319" y="129"/>
                </a:cxn>
                <a:cxn ang="0">
                  <a:pos x="395" y="61"/>
                </a:cxn>
                <a:cxn ang="0">
                  <a:pos x="412" y="78"/>
                </a:cxn>
                <a:cxn ang="0">
                  <a:pos x="446" y="70"/>
                </a:cxn>
                <a:cxn ang="0">
                  <a:pos x="496" y="36"/>
                </a:cxn>
                <a:cxn ang="0">
                  <a:pos x="505" y="70"/>
                </a:cxn>
                <a:cxn ang="0">
                  <a:pos x="700" y="10"/>
                </a:cxn>
                <a:cxn ang="0">
                  <a:pos x="784" y="44"/>
                </a:cxn>
                <a:cxn ang="0">
                  <a:pos x="751" y="104"/>
                </a:cxn>
                <a:cxn ang="0">
                  <a:pos x="835" y="171"/>
                </a:cxn>
                <a:cxn ang="0">
                  <a:pos x="869" y="180"/>
                </a:cxn>
                <a:cxn ang="0">
                  <a:pos x="878" y="197"/>
                </a:cxn>
                <a:cxn ang="0">
                  <a:pos x="869" y="231"/>
                </a:cxn>
                <a:cxn ang="0">
                  <a:pos x="895" y="239"/>
                </a:cxn>
                <a:cxn ang="0">
                  <a:pos x="869" y="265"/>
                </a:cxn>
                <a:cxn ang="0">
                  <a:pos x="827" y="341"/>
                </a:cxn>
                <a:cxn ang="0">
                  <a:pos x="861" y="349"/>
                </a:cxn>
                <a:cxn ang="0">
                  <a:pos x="818" y="400"/>
                </a:cxn>
                <a:cxn ang="0">
                  <a:pos x="827" y="459"/>
                </a:cxn>
                <a:cxn ang="0">
                  <a:pos x="878" y="451"/>
                </a:cxn>
                <a:cxn ang="0">
                  <a:pos x="869" y="476"/>
                </a:cxn>
                <a:cxn ang="0">
                  <a:pos x="852" y="502"/>
                </a:cxn>
                <a:cxn ang="0">
                  <a:pos x="878" y="510"/>
                </a:cxn>
                <a:cxn ang="0">
                  <a:pos x="861" y="536"/>
                </a:cxn>
                <a:cxn ang="0">
                  <a:pos x="768" y="637"/>
                </a:cxn>
                <a:cxn ang="0">
                  <a:pos x="793" y="654"/>
                </a:cxn>
                <a:cxn ang="0">
                  <a:pos x="717" y="680"/>
                </a:cxn>
                <a:cxn ang="0">
                  <a:pos x="725" y="722"/>
                </a:cxn>
                <a:cxn ang="0">
                  <a:pos x="708" y="773"/>
                </a:cxn>
                <a:cxn ang="0">
                  <a:pos x="632" y="781"/>
                </a:cxn>
                <a:cxn ang="0">
                  <a:pos x="598" y="790"/>
                </a:cxn>
                <a:cxn ang="0">
                  <a:pos x="564" y="798"/>
                </a:cxn>
                <a:cxn ang="0">
                  <a:pos x="530" y="807"/>
                </a:cxn>
                <a:cxn ang="0">
                  <a:pos x="505" y="824"/>
                </a:cxn>
                <a:cxn ang="0">
                  <a:pos x="454" y="832"/>
                </a:cxn>
                <a:cxn ang="0">
                  <a:pos x="471" y="824"/>
                </a:cxn>
              </a:cxnLst>
              <a:rect l="0" t="0" r="r" b="b"/>
              <a:pathLst>
                <a:path w="909" h="938">
                  <a:moveTo>
                    <a:pt x="471" y="824"/>
                  </a:moveTo>
                  <a:cubicBezTo>
                    <a:pt x="448" y="827"/>
                    <a:pt x="424" y="823"/>
                    <a:pt x="403" y="832"/>
                  </a:cubicBezTo>
                  <a:cubicBezTo>
                    <a:pt x="395" y="835"/>
                    <a:pt x="403" y="853"/>
                    <a:pt x="395" y="857"/>
                  </a:cubicBezTo>
                  <a:cubicBezTo>
                    <a:pt x="377" y="866"/>
                    <a:pt x="356" y="863"/>
                    <a:pt x="336" y="866"/>
                  </a:cubicBezTo>
                  <a:cubicBezTo>
                    <a:pt x="227" y="938"/>
                    <a:pt x="321" y="901"/>
                    <a:pt x="268" y="874"/>
                  </a:cubicBezTo>
                  <a:cubicBezTo>
                    <a:pt x="253" y="866"/>
                    <a:pt x="234" y="869"/>
                    <a:pt x="217" y="866"/>
                  </a:cubicBezTo>
                  <a:cubicBezTo>
                    <a:pt x="209" y="863"/>
                    <a:pt x="201" y="856"/>
                    <a:pt x="192" y="857"/>
                  </a:cubicBezTo>
                  <a:cubicBezTo>
                    <a:pt x="174" y="859"/>
                    <a:pt x="141" y="874"/>
                    <a:pt x="141" y="874"/>
                  </a:cubicBezTo>
                  <a:cubicBezTo>
                    <a:pt x="138" y="866"/>
                    <a:pt x="141" y="850"/>
                    <a:pt x="132" y="849"/>
                  </a:cubicBezTo>
                  <a:cubicBezTo>
                    <a:pt x="114" y="847"/>
                    <a:pt x="81" y="866"/>
                    <a:pt x="81" y="866"/>
                  </a:cubicBezTo>
                  <a:cubicBezTo>
                    <a:pt x="73" y="860"/>
                    <a:pt x="66" y="849"/>
                    <a:pt x="56" y="849"/>
                  </a:cubicBezTo>
                  <a:cubicBezTo>
                    <a:pt x="46" y="849"/>
                    <a:pt x="37" y="874"/>
                    <a:pt x="31" y="866"/>
                  </a:cubicBezTo>
                  <a:cubicBezTo>
                    <a:pt x="14" y="840"/>
                    <a:pt x="24" y="803"/>
                    <a:pt x="14" y="773"/>
                  </a:cubicBezTo>
                  <a:cubicBezTo>
                    <a:pt x="24" y="655"/>
                    <a:pt x="0" y="703"/>
                    <a:pt x="73" y="629"/>
                  </a:cubicBezTo>
                  <a:cubicBezTo>
                    <a:pt x="81" y="620"/>
                    <a:pt x="88" y="610"/>
                    <a:pt x="98" y="603"/>
                  </a:cubicBezTo>
                  <a:cubicBezTo>
                    <a:pt x="115" y="592"/>
                    <a:pt x="149" y="569"/>
                    <a:pt x="149" y="569"/>
                  </a:cubicBezTo>
                  <a:cubicBezTo>
                    <a:pt x="114" y="558"/>
                    <a:pt x="103" y="530"/>
                    <a:pt x="73" y="510"/>
                  </a:cubicBezTo>
                  <a:cubicBezTo>
                    <a:pt x="46" y="470"/>
                    <a:pt x="38" y="494"/>
                    <a:pt x="22" y="451"/>
                  </a:cubicBezTo>
                  <a:cubicBezTo>
                    <a:pt x="32" y="412"/>
                    <a:pt x="40" y="398"/>
                    <a:pt x="73" y="375"/>
                  </a:cubicBezTo>
                  <a:cubicBezTo>
                    <a:pt x="88" y="310"/>
                    <a:pt x="68" y="369"/>
                    <a:pt x="107" y="315"/>
                  </a:cubicBezTo>
                  <a:cubicBezTo>
                    <a:pt x="114" y="305"/>
                    <a:pt x="115" y="290"/>
                    <a:pt x="124" y="281"/>
                  </a:cubicBezTo>
                  <a:cubicBezTo>
                    <a:pt x="140" y="265"/>
                    <a:pt x="164" y="261"/>
                    <a:pt x="183" y="248"/>
                  </a:cubicBezTo>
                  <a:cubicBezTo>
                    <a:pt x="225" y="183"/>
                    <a:pt x="176" y="245"/>
                    <a:pt x="208" y="256"/>
                  </a:cubicBezTo>
                  <a:cubicBezTo>
                    <a:pt x="217" y="259"/>
                    <a:pt x="219" y="239"/>
                    <a:pt x="225" y="231"/>
                  </a:cubicBezTo>
                  <a:cubicBezTo>
                    <a:pt x="252" y="194"/>
                    <a:pt x="275" y="143"/>
                    <a:pt x="319" y="129"/>
                  </a:cubicBezTo>
                  <a:cubicBezTo>
                    <a:pt x="347" y="110"/>
                    <a:pt x="395" y="61"/>
                    <a:pt x="395" y="61"/>
                  </a:cubicBezTo>
                  <a:cubicBezTo>
                    <a:pt x="414" y="2"/>
                    <a:pt x="390" y="61"/>
                    <a:pt x="412" y="78"/>
                  </a:cubicBezTo>
                  <a:cubicBezTo>
                    <a:pt x="421" y="85"/>
                    <a:pt x="435" y="73"/>
                    <a:pt x="446" y="70"/>
                  </a:cubicBezTo>
                  <a:cubicBezTo>
                    <a:pt x="447" y="69"/>
                    <a:pt x="481" y="25"/>
                    <a:pt x="496" y="36"/>
                  </a:cubicBezTo>
                  <a:cubicBezTo>
                    <a:pt x="505" y="43"/>
                    <a:pt x="502" y="59"/>
                    <a:pt x="505" y="70"/>
                  </a:cubicBezTo>
                  <a:cubicBezTo>
                    <a:pt x="568" y="39"/>
                    <a:pt x="635" y="33"/>
                    <a:pt x="700" y="10"/>
                  </a:cubicBezTo>
                  <a:cubicBezTo>
                    <a:pt x="658" y="75"/>
                    <a:pt x="696" y="0"/>
                    <a:pt x="784" y="44"/>
                  </a:cubicBezTo>
                  <a:cubicBezTo>
                    <a:pt x="790" y="47"/>
                    <a:pt x="753" y="101"/>
                    <a:pt x="751" y="104"/>
                  </a:cubicBezTo>
                  <a:cubicBezTo>
                    <a:pt x="878" y="113"/>
                    <a:pt x="875" y="91"/>
                    <a:pt x="835" y="171"/>
                  </a:cubicBezTo>
                  <a:cubicBezTo>
                    <a:pt x="846" y="174"/>
                    <a:pt x="857" y="180"/>
                    <a:pt x="869" y="180"/>
                  </a:cubicBezTo>
                  <a:cubicBezTo>
                    <a:pt x="897" y="180"/>
                    <a:pt x="909" y="149"/>
                    <a:pt x="878" y="197"/>
                  </a:cubicBezTo>
                  <a:cubicBezTo>
                    <a:pt x="875" y="208"/>
                    <a:pt x="865" y="220"/>
                    <a:pt x="869" y="231"/>
                  </a:cubicBezTo>
                  <a:cubicBezTo>
                    <a:pt x="872" y="239"/>
                    <a:pt x="895" y="230"/>
                    <a:pt x="895" y="239"/>
                  </a:cubicBezTo>
                  <a:cubicBezTo>
                    <a:pt x="895" y="251"/>
                    <a:pt x="876" y="255"/>
                    <a:pt x="869" y="265"/>
                  </a:cubicBezTo>
                  <a:cubicBezTo>
                    <a:pt x="854" y="285"/>
                    <a:pt x="839" y="318"/>
                    <a:pt x="827" y="341"/>
                  </a:cubicBezTo>
                  <a:cubicBezTo>
                    <a:pt x="838" y="344"/>
                    <a:pt x="856" y="339"/>
                    <a:pt x="861" y="349"/>
                  </a:cubicBezTo>
                  <a:cubicBezTo>
                    <a:pt x="866" y="358"/>
                    <a:pt x="819" y="399"/>
                    <a:pt x="818" y="400"/>
                  </a:cubicBezTo>
                  <a:cubicBezTo>
                    <a:pt x="821" y="420"/>
                    <a:pt x="812" y="446"/>
                    <a:pt x="827" y="459"/>
                  </a:cubicBezTo>
                  <a:cubicBezTo>
                    <a:pt x="840" y="470"/>
                    <a:pt x="862" y="445"/>
                    <a:pt x="878" y="451"/>
                  </a:cubicBezTo>
                  <a:cubicBezTo>
                    <a:pt x="886" y="454"/>
                    <a:pt x="873" y="468"/>
                    <a:pt x="869" y="476"/>
                  </a:cubicBezTo>
                  <a:cubicBezTo>
                    <a:pt x="864" y="485"/>
                    <a:pt x="858" y="493"/>
                    <a:pt x="852" y="502"/>
                  </a:cubicBezTo>
                  <a:cubicBezTo>
                    <a:pt x="861" y="505"/>
                    <a:pt x="876" y="501"/>
                    <a:pt x="878" y="510"/>
                  </a:cubicBezTo>
                  <a:cubicBezTo>
                    <a:pt x="881" y="520"/>
                    <a:pt x="868" y="528"/>
                    <a:pt x="861" y="536"/>
                  </a:cubicBezTo>
                  <a:cubicBezTo>
                    <a:pt x="829" y="572"/>
                    <a:pt x="794" y="597"/>
                    <a:pt x="768" y="637"/>
                  </a:cubicBezTo>
                  <a:cubicBezTo>
                    <a:pt x="776" y="643"/>
                    <a:pt x="798" y="645"/>
                    <a:pt x="793" y="654"/>
                  </a:cubicBezTo>
                  <a:cubicBezTo>
                    <a:pt x="789" y="663"/>
                    <a:pt x="728" y="677"/>
                    <a:pt x="717" y="680"/>
                  </a:cubicBezTo>
                  <a:cubicBezTo>
                    <a:pt x="757" y="693"/>
                    <a:pt x="742" y="679"/>
                    <a:pt x="725" y="722"/>
                  </a:cubicBezTo>
                  <a:cubicBezTo>
                    <a:pt x="718" y="739"/>
                    <a:pt x="726" y="771"/>
                    <a:pt x="708" y="773"/>
                  </a:cubicBezTo>
                  <a:cubicBezTo>
                    <a:pt x="683" y="776"/>
                    <a:pt x="657" y="778"/>
                    <a:pt x="632" y="781"/>
                  </a:cubicBezTo>
                  <a:cubicBezTo>
                    <a:pt x="621" y="784"/>
                    <a:pt x="609" y="787"/>
                    <a:pt x="598" y="790"/>
                  </a:cubicBezTo>
                  <a:cubicBezTo>
                    <a:pt x="587" y="793"/>
                    <a:pt x="564" y="798"/>
                    <a:pt x="564" y="798"/>
                  </a:cubicBezTo>
                  <a:cubicBezTo>
                    <a:pt x="553" y="801"/>
                    <a:pt x="541" y="802"/>
                    <a:pt x="530" y="807"/>
                  </a:cubicBezTo>
                  <a:cubicBezTo>
                    <a:pt x="521" y="811"/>
                    <a:pt x="515" y="821"/>
                    <a:pt x="505" y="824"/>
                  </a:cubicBezTo>
                  <a:cubicBezTo>
                    <a:pt x="489" y="829"/>
                    <a:pt x="471" y="832"/>
                    <a:pt x="454" y="832"/>
                  </a:cubicBezTo>
                  <a:cubicBezTo>
                    <a:pt x="448" y="832"/>
                    <a:pt x="465" y="827"/>
                    <a:pt x="471" y="824"/>
                  </a:cubicBezTo>
                  <a:close/>
                </a:path>
              </a:pathLst>
            </a:custGeom>
            <a:solidFill>
              <a:srgbClr val="009900"/>
            </a:solidFill>
            <a:ln w="9525" cap="flat" cmpd="sng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2256" y="3"/>
              <a:ext cx="768" cy="850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2736" y="-59"/>
              <a:ext cx="632" cy="706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1920" y="192"/>
              <a:ext cx="632" cy="706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4176" y="469"/>
              <a:ext cx="672" cy="466"/>
            </a:xfrm>
            <a:custGeom>
              <a:avLst/>
              <a:gdLst/>
              <a:ahLst/>
              <a:cxnLst>
                <a:cxn ang="0">
                  <a:pos x="190" y="661"/>
                </a:cxn>
                <a:cxn ang="0">
                  <a:pos x="114" y="610"/>
                </a:cxn>
                <a:cxn ang="0">
                  <a:pos x="54" y="551"/>
                </a:cxn>
                <a:cxn ang="0">
                  <a:pos x="46" y="525"/>
                </a:cxn>
                <a:cxn ang="0">
                  <a:pos x="122" y="508"/>
                </a:cxn>
                <a:cxn ang="0">
                  <a:pos x="37" y="407"/>
                </a:cxn>
                <a:cxn ang="0">
                  <a:pos x="20" y="381"/>
                </a:cxn>
                <a:cxn ang="0">
                  <a:pos x="37" y="339"/>
                </a:cxn>
                <a:cxn ang="0">
                  <a:pos x="63" y="347"/>
                </a:cxn>
                <a:cxn ang="0">
                  <a:pos x="130" y="364"/>
                </a:cxn>
                <a:cxn ang="0">
                  <a:pos x="80" y="254"/>
                </a:cxn>
                <a:cxn ang="0">
                  <a:pos x="181" y="263"/>
                </a:cxn>
                <a:cxn ang="0">
                  <a:pos x="241" y="169"/>
                </a:cxn>
                <a:cxn ang="0">
                  <a:pos x="283" y="203"/>
                </a:cxn>
                <a:cxn ang="0">
                  <a:pos x="325" y="127"/>
                </a:cxn>
                <a:cxn ang="0">
                  <a:pos x="334" y="8"/>
                </a:cxn>
                <a:cxn ang="0">
                  <a:pos x="359" y="17"/>
                </a:cxn>
                <a:cxn ang="0">
                  <a:pos x="402" y="144"/>
                </a:cxn>
                <a:cxn ang="0">
                  <a:pos x="469" y="254"/>
                </a:cxn>
                <a:cxn ang="0">
                  <a:pos x="512" y="313"/>
                </a:cxn>
                <a:cxn ang="0">
                  <a:pos x="486" y="398"/>
                </a:cxn>
                <a:cxn ang="0">
                  <a:pos x="571" y="407"/>
                </a:cxn>
                <a:cxn ang="0">
                  <a:pos x="562" y="440"/>
                </a:cxn>
                <a:cxn ang="0">
                  <a:pos x="512" y="474"/>
                </a:cxn>
                <a:cxn ang="0">
                  <a:pos x="486" y="491"/>
                </a:cxn>
                <a:cxn ang="0">
                  <a:pos x="444" y="559"/>
                </a:cxn>
                <a:cxn ang="0">
                  <a:pos x="537" y="593"/>
                </a:cxn>
                <a:cxn ang="0">
                  <a:pos x="503" y="601"/>
                </a:cxn>
                <a:cxn ang="0">
                  <a:pos x="418" y="610"/>
                </a:cxn>
                <a:cxn ang="0">
                  <a:pos x="334" y="644"/>
                </a:cxn>
                <a:cxn ang="0">
                  <a:pos x="249" y="686"/>
                </a:cxn>
                <a:cxn ang="0">
                  <a:pos x="224" y="678"/>
                </a:cxn>
                <a:cxn ang="0">
                  <a:pos x="190" y="661"/>
                </a:cxn>
              </a:cxnLst>
              <a:rect l="0" t="0" r="r" b="b"/>
              <a:pathLst>
                <a:path w="632" h="706">
                  <a:moveTo>
                    <a:pt x="190" y="661"/>
                  </a:moveTo>
                  <a:cubicBezTo>
                    <a:pt x="165" y="636"/>
                    <a:pt x="148" y="621"/>
                    <a:pt x="114" y="610"/>
                  </a:cubicBezTo>
                  <a:cubicBezTo>
                    <a:pt x="90" y="573"/>
                    <a:pt x="78" y="587"/>
                    <a:pt x="54" y="551"/>
                  </a:cubicBezTo>
                  <a:cubicBezTo>
                    <a:pt x="51" y="542"/>
                    <a:pt x="38" y="530"/>
                    <a:pt x="46" y="525"/>
                  </a:cubicBezTo>
                  <a:cubicBezTo>
                    <a:pt x="68" y="511"/>
                    <a:pt x="122" y="508"/>
                    <a:pt x="122" y="508"/>
                  </a:cubicBezTo>
                  <a:cubicBezTo>
                    <a:pt x="59" y="445"/>
                    <a:pt x="83" y="475"/>
                    <a:pt x="37" y="407"/>
                  </a:cubicBezTo>
                  <a:cubicBezTo>
                    <a:pt x="31" y="398"/>
                    <a:pt x="20" y="381"/>
                    <a:pt x="20" y="381"/>
                  </a:cubicBezTo>
                  <a:cubicBezTo>
                    <a:pt x="13" y="360"/>
                    <a:pt x="0" y="346"/>
                    <a:pt x="37" y="339"/>
                  </a:cubicBezTo>
                  <a:cubicBezTo>
                    <a:pt x="46" y="337"/>
                    <a:pt x="54" y="345"/>
                    <a:pt x="63" y="347"/>
                  </a:cubicBezTo>
                  <a:cubicBezTo>
                    <a:pt x="85" y="353"/>
                    <a:pt x="130" y="364"/>
                    <a:pt x="130" y="364"/>
                  </a:cubicBezTo>
                  <a:cubicBezTo>
                    <a:pt x="146" y="304"/>
                    <a:pt x="116" y="292"/>
                    <a:pt x="80" y="254"/>
                  </a:cubicBezTo>
                  <a:cubicBezTo>
                    <a:pt x="53" y="179"/>
                    <a:pt x="154" y="253"/>
                    <a:pt x="181" y="263"/>
                  </a:cubicBezTo>
                  <a:cubicBezTo>
                    <a:pt x="194" y="9"/>
                    <a:pt x="160" y="73"/>
                    <a:pt x="241" y="169"/>
                  </a:cubicBezTo>
                  <a:cubicBezTo>
                    <a:pt x="271" y="205"/>
                    <a:pt x="241" y="190"/>
                    <a:pt x="283" y="203"/>
                  </a:cubicBezTo>
                  <a:cubicBezTo>
                    <a:pt x="322" y="145"/>
                    <a:pt x="311" y="171"/>
                    <a:pt x="325" y="127"/>
                  </a:cubicBezTo>
                  <a:cubicBezTo>
                    <a:pt x="328" y="87"/>
                    <a:pt x="322" y="46"/>
                    <a:pt x="334" y="8"/>
                  </a:cubicBezTo>
                  <a:cubicBezTo>
                    <a:pt x="337" y="0"/>
                    <a:pt x="353" y="11"/>
                    <a:pt x="359" y="17"/>
                  </a:cubicBezTo>
                  <a:cubicBezTo>
                    <a:pt x="389" y="48"/>
                    <a:pt x="388" y="106"/>
                    <a:pt x="402" y="144"/>
                  </a:cubicBezTo>
                  <a:cubicBezTo>
                    <a:pt x="412" y="296"/>
                    <a:pt x="379" y="278"/>
                    <a:pt x="469" y="254"/>
                  </a:cubicBezTo>
                  <a:cubicBezTo>
                    <a:pt x="552" y="265"/>
                    <a:pt x="554" y="251"/>
                    <a:pt x="512" y="313"/>
                  </a:cubicBezTo>
                  <a:cubicBezTo>
                    <a:pt x="504" y="342"/>
                    <a:pt x="496" y="370"/>
                    <a:pt x="486" y="398"/>
                  </a:cubicBezTo>
                  <a:cubicBezTo>
                    <a:pt x="514" y="401"/>
                    <a:pt x="544" y="398"/>
                    <a:pt x="571" y="407"/>
                  </a:cubicBezTo>
                  <a:cubicBezTo>
                    <a:pt x="632" y="427"/>
                    <a:pt x="562" y="440"/>
                    <a:pt x="562" y="440"/>
                  </a:cubicBezTo>
                  <a:cubicBezTo>
                    <a:pt x="545" y="451"/>
                    <a:pt x="529" y="463"/>
                    <a:pt x="512" y="474"/>
                  </a:cubicBezTo>
                  <a:cubicBezTo>
                    <a:pt x="503" y="480"/>
                    <a:pt x="486" y="491"/>
                    <a:pt x="486" y="491"/>
                  </a:cubicBezTo>
                  <a:cubicBezTo>
                    <a:pt x="481" y="497"/>
                    <a:pt x="442" y="547"/>
                    <a:pt x="444" y="559"/>
                  </a:cubicBezTo>
                  <a:cubicBezTo>
                    <a:pt x="447" y="576"/>
                    <a:pt x="519" y="587"/>
                    <a:pt x="537" y="593"/>
                  </a:cubicBezTo>
                  <a:cubicBezTo>
                    <a:pt x="526" y="596"/>
                    <a:pt x="515" y="599"/>
                    <a:pt x="503" y="601"/>
                  </a:cubicBezTo>
                  <a:cubicBezTo>
                    <a:pt x="475" y="605"/>
                    <a:pt x="446" y="604"/>
                    <a:pt x="418" y="610"/>
                  </a:cubicBezTo>
                  <a:cubicBezTo>
                    <a:pt x="393" y="615"/>
                    <a:pt x="359" y="635"/>
                    <a:pt x="334" y="644"/>
                  </a:cubicBezTo>
                  <a:cubicBezTo>
                    <a:pt x="293" y="706"/>
                    <a:pt x="318" y="701"/>
                    <a:pt x="249" y="686"/>
                  </a:cubicBezTo>
                  <a:cubicBezTo>
                    <a:pt x="240" y="684"/>
                    <a:pt x="232" y="681"/>
                    <a:pt x="224" y="678"/>
                  </a:cubicBezTo>
                  <a:cubicBezTo>
                    <a:pt x="203" y="647"/>
                    <a:pt x="216" y="647"/>
                    <a:pt x="190" y="661"/>
                  </a:cubicBezTo>
                  <a:close/>
                </a:path>
              </a:pathLst>
            </a:custGeom>
            <a:solidFill>
              <a:srgbClr val="006600"/>
            </a:solidFill>
            <a:ln w="952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11"/>
          <p:cNvSpPr/>
          <p:nvPr/>
        </p:nvSpPr>
        <p:spPr bwMode="auto">
          <a:xfrm>
            <a:off x="914400" y="2133600"/>
            <a:ext cx="8458200" cy="4495800"/>
          </a:xfrm>
          <a:custGeom>
            <a:avLst/>
            <a:gdLst/>
            <a:ahLst/>
            <a:cxnLst>
              <a:cxn ang="0">
                <a:pos x="1420" y="37"/>
              </a:cxn>
              <a:cxn ang="0">
                <a:pos x="2316" y="110"/>
              </a:cxn>
              <a:cxn ang="0">
                <a:pos x="2472" y="201"/>
              </a:cxn>
              <a:cxn ang="0">
                <a:pos x="2161" y="439"/>
              </a:cxn>
              <a:cxn ang="0">
                <a:pos x="1685" y="585"/>
              </a:cxn>
              <a:cxn ang="0">
                <a:pos x="1429" y="658"/>
              </a:cxn>
              <a:cxn ang="0">
                <a:pos x="981" y="731"/>
              </a:cxn>
              <a:cxn ang="0">
                <a:pos x="899" y="768"/>
              </a:cxn>
              <a:cxn ang="0">
                <a:pos x="780" y="850"/>
              </a:cxn>
              <a:cxn ang="0">
                <a:pos x="744" y="1006"/>
              </a:cxn>
              <a:cxn ang="0">
                <a:pos x="1091" y="1115"/>
              </a:cxn>
              <a:cxn ang="0">
                <a:pos x="1402" y="1216"/>
              </a:cxn>
              <a:cxn ang="0">
                <a:pos x="1594" y="1317"/>
              </a:cxn>
              <a:cxn ang="0">
                <a:pos x="1887" y="1445"/>
              </a:cxn>
              <a:cxn ang="0">
                <a:pos x="2499" y="1527"/>
              </a:cxn>
              <a:cxn ang="0">
                <a:pos x="2920" y="1600"/>
              </a:cxn>
              <a:cxn ang="0">
                <a:pos x="3359" y="1719"/>
              </a:cxn>
              <a:cxn ang="0">
                <a:pos x="3560" y="1755"/>
              </a:cxn>
              <a:cxn ang="0">
                <a:pos x="3715" y="1838"/>
              </a:cxn>
              <a:cxn ang="0">
                <a:pos x="4017" y="1883"/>
              </a:cxn>
              <a:cxn ang="0">
                <a:pos x="4520" y="2139"/>
              </a:cxn>
              <a:cxn ang="0">
                <a:pos x="4803" y="2185"/>
              </a:cxn>
              <a:cxn ang="0">
                <a:pos x="4154" y="2889"/>
              </a:cxn>
              <a:cxn ang="0">
                <a:pos x="3916" y="2670"/>
              </a:cxn>
              <a:cxn ang="0">
                <a:pos x="3423" y="2395"/>
              </a:cxn>
              <a:cxn ang="0">
                <a:pos x="3093" y="2167"/>
              </a:cxn>
              <a:cxn ang="0">
                <a:pos x="2426" y="2030"/>
              </a:cxn>
              <a:cxn ang="0">
                <a:pos x="2289" y="1957"/>
              </a:cxn>
              <a:cxn ang="0">
                <a:pos x="2115" y="1856"/>
              </a:cxn>
              <a:cxn ang="0">
                <a:pos x="1649" y="1682"/>
              </a:cxn>
              <a:cxn ang="0">
                <a:pos x="1155" y="1536"/>
              </a:cxn>
              <a:cxn ang="0">
                <a:pos x="625" y="1216"/>
              </a:cxn>
              <a:cxn ang="0">
                <a:pos x="579" y="1179"/>
              </a:cxn>
              <a:cxn ang="0">
                <a:pos x="323" y="1125"/>
              </a:cxn>
              <a:cxn ang="0">
                <a:pos x="67" y="923"/>
              </a:cxn>
              <a:cxn ang="0">
                <a:pos x="31" y="795"/>
              </a:cxn>
              <a:cxn ang="0">
                <a:pos x="387" y="558"/>
              </a:cxn>
              <a:cxn ang="0">
                <a:pos x="936" y="466"/>
              </a:cxn>
              <a:cxn ang="0">
                <a:pos x="1183" y="375"/>
              </a:cxn>
              <a:cxn ang="0">
                <a:pos x="1503" y="238"/>
              </a:cxn>
              <a:cxn ang="0">
                <a:pos x="1201" y="64"/>
              </a:cxn>
            </a:cxnLst>
            <a:rect l="0" t="0" r="r" b="b"/>
            <a:pathLst>
              <a:path w="5086" h="2917">
                <a:moveTo>
                  <a:pt x="1109" y="0"/>
                </a:moveTo>
                <a:cubicBezTo>
                  <a:pt x="1218" y="6"/>
                  <a:pt x="1315" y="28"/>
                  <a:pt x="1420" y="37"/>
                </a:cubicBezTo>
                <a:cubicBezTo>
                  <a:pt x="1521" y="46"/>
                  <a:pt x="1740" y="52"/>
                  <a:pt x="1823" y="55"/>
                </a:cubicBezTo>
                <a:cubicBezTo>
                  <a:pt x="1979" y="107"/>
                  <a:pt x="2157" y="105"/>
                  <a:pt x="2316" y="110"/>
                </a:cubicBezTo>
                <a:cubicBezTo>
                  <a:pt x="2346" y="120"/>
                  <a:pt x="2369" y="136"/>
                  <a:pt x="2399" y="146"/>
                </a:cubicBezTo>
                <a:cubicBezTo>
                  <a:pt x="2460" y="188"/>
                  <a:pt x="2437" y="168"/>
                  <a:pt x="2472" y="201"/>
                </a:cubicBezTo>
                <a:cubicBezTo>
                  <a:pt x="2495" y="272"/>
                  <a:pt x="2453" y="378"/>
                  <a:pt x="2380" y="402"/>
                </a:cubicBezTo>
                <a:cubicBezTo>
                  <a:pt x="2321" y="443"/>
                  <a:pt x="2232" y="431"/>
                  <a:pt x="2161" y="439"/>
                </a:cubicBezTo>
                <a:cubicBezTo>
                  <a:pt x="2095" y="481"/>
                  <a:pt x="2000" y="466"/>
                  <a:pt x="1923" y="485"/>
                </a:cubicBezTo>
                <a:cubicBezTo>
                  <a:pt x="1834" y="508"/>
                  <a:pt x="1770" y="557"/>
                  <a:pt x="1685" y="585"/>
                </a:cubicBezTo>
                <a:cubicBezTo>
                  <a:pt x="1635" y="601"/>
                  <a:pt x="1589" y="624"/>
                  <a:pt x="1539" y="640"/>
                </a:cubicBezTo>
                <a:cubicBezTo>
                  <a:pt x="1504" y="651"/>
                  <a:pt x="1429" y="658"/>
                  <a:pt x="1429" y="658"/>
                </a:cubicBezTo>
                <a:cubicBezTo>
                  <a:pt x="1344" y="686"/>
                  <a:pt x="1251" y="681"/>
                  <a:pt x="1164" y="686"/>
                </a:cubicBezTo>
                <a:cubicBezTo>
                  <a:pt x="1101" y="695"/>
                  <a:pt x="1041" y="712"/>
                  <a:pt x="981" y="731"/>
                </a:cubicBezTo>
                <a:cubicBezTo>
                  <a:pt x="972" y="737"/>
                  <a:pt x="964" y="745"/>
                  <a:pt x="954" y="750"/>
                </a:cubicBezTo>
                <a:cubicBezTo>
                  <a:pt x="936" y="758"/>
                  <a:pt x="899" y="768"/>
                  <a:pt x="899" y="768"/>
                </a:cubicBezTo>
                <a:cubicBezTo>
                  <a:pt x="872" y="786"/>
                  <a:pt x="854" y="800"/>
                  <a:pt x="826" y="814"/>
                </a:cubicBezTo>
                <a:cubicBezTo>
                  <a:pt x="809" y="823"/>
                  <a:pt x="799" y="845"/>
                  <a:pt x="780" y="850"/>
                </a:cubicBezTo>
                <a:cubicBezTo>
                  <a:pt x="756" y="857"/>
                  <a:pt x="731" y="856"/>
                  <a:pt x="707" y="859"/>
                </a:cubicBezTo>
                <a:cubicBezTo>
                  <a:pt x="657" y="911"/>
                  <a:pt x="682" y="986"/>
                  <a:pt x="744" y="1006"/>
                </a:cubicBezTo>
                <a:cubicBezTo>
                  <a:pt x="816" y="1054"/>
                  <a:pt x="900" y="1059"/>
                  <a:pt x="981" y="1079"/>
                </a:cubicBezTo>
                <a:cubicBezTo>
                  <a:pt x="1020" y="1104"/>
                  <a:pt x="1043" y="1107"/>
                  <a:pt x="1091" y="1115"/>
                </a:cubicBezTo>
                <a:cubicBezTo>
                  <a:pt x="1133" y="1130"/>
                  <a:pt x="1179" y="1133"/>
                  <a:pt x="1219" y="1152"/>
                </a:cubicBezTo>
                <a:cubicBezTo>
                  <a:pt x="1276" y="1180"/>
                  <a:pt x="1338" y="1204"/>
                  <a:pt x="1402" y="1216"/>
                </a:cubicBezTo>
                <a:cubicBezTo>
                  <a:pt x="1455" y="1251"/>
                  <a:pt x="1506" y="1274"/>
                  <a:pt x="1567" y="1298"/>
                </a:cubicBezTo>
                <a:cubicBezTo>
                  <a:pt x="1577" y="1302"/>
                  <a:pt x="1584" y="1312"/>
                  <a:pt x="1594" y="1317"/>
                </a:cubicBezTo>
                <a:cubicBezTo>
                  <a:pt x="1633" y="1335"/>
                  <a:pt x="1704" y="1368"/>
                  <a:pt x="1749" y="1381"/>
                </a:cubicBezTo>
                <a:cubicBezTo>
                  <a:pt x="1772" y="1403"/>
                  <a:pt x="1853" y="1433"/>
                  <a:pt x="1887" y="1445"/>
                </a:cubicBezTo>
                <a:cubicBezTo>
                  <a:pt x="1958" y="1470"/>
                  <a:pt x="2048" y="1515"/>
                  <a:pt x="2124" y="1518"/>
                </a:cubicBezTo>
                <a:cubicBezTo>
                  <a:pt x="2249" y="1524"/>
                  <a:pt x="2374" y="1524"/>
                  <a:pt x="2499" y="1527"/>
                </a:cubicBezTo>
                <a:cubicBezTo>
                  <a:pt x="2569" y="1535"/>
                  <a:pt x="2639" y="1537"/>
                  <a:pt x="2709" y="1545"/>
                </a:cubicBezTo>
                <a:cubicBezTo>
                  <a:pt x="2754" y="1550"/>
                  <a:pt x="2879" y="1581"/>
                  <a:pt x="2920" y="1600"/>
                </a:cubicBezTo>
                <a:cubicBezTo>
                  <a:pt x="3036" y="1653"/>
                  <a:pt x="2955" y="1624"/>
                  <a:pt x="3020" y="1646"/>
                </a:cubicBezTo>
                <a:cubicBezTo>
                  <a:pt x="3107" y="1730"/>
                  <a:pt x="3250" y="1714"/>
                  <a:pt x="3359" y="1719"/>
                </a:cubicBezTo>
                <a:cubicBezTo>
                  <a:pt x="3377" y="1725"/>
                  <a:pt x="3395" y="1731"/>
                  <a:pt x="3413" y="1737"/>
                </a:cubicBezTo>
                <a:cubicBezTo>
                  <a:pt x="3460" y="1753"/>
                  <a:pt x="3560" y="1755"/>
                  <a:pt x="3560" y="1755"/>
                </a:cubicBezTo>
                <a:cubicBezTo>
                  <a:pt x="3599" y="1782"/>
                  <a:pt x="3645" y="1798"/>
                  <a:pt x="3688" y="1819"/>
                </a:cubicBezTo>
                <a:cubicBezTo>
                  <a:pt x="3698" y="1824"/>
                  <a:pt x="3705" y="1834"/>
                  <a:pt x="3715" y="1838"/>
                </a:cubicBezTo>
                <a:cubicBezTo>
                  <a:pt x="3741" y="1848"/>
                  <a:pt x="3770" y="1849"/>
                  <a:pt x="3797" y="1856"/>
                </a:cubicBezTo>
                <a:cubicBezTo>
                  <a:pt x="3881" y="1910"/>
                  <a:pt x="3799" y="1864"/>
                  <a:pt x="4017" y="1883"/>
                </a:cubicBezTo>
                <a:cubicBezTo>
                  <a:pt x="4101" y="1890"/>
                  <a:pt x="4178" y="1954"/>
                  <a:pt x="4255" y="1984"/>
                </a:cubicBezTo>
                <a:cubicBezTo>
                  <a:pt x="4327" y="2056"/>
                  <a:pt x="4430" y="2095"/>
                  <a:pt x="4520" y="2139"/>
                </a:cubicBezTo>
                <a:cubicBezTo>
                  <a:pt x="4543" y="2150"/>
                  <a:pt x="4576" y="2174"/>
                  <a:pt x="4602" y="2176"/>
                </a:cubicBezTo>
                <a:cubicBezTo>
                  <a:pt x="4669" y="2181"/>
                  <a:pt x="4736" y="2182"/>
                  <a:pt x="4803" y="2185"/>
                </a:cubicBezTo>
                <a:cubicBezTo>
                  <a:pt x="5086" y="2231"/>
                  <a:pt x="4920" y="2669"/>
                  <a:pt x="4840" y="2917"/>
                </a:cubicBezTo>
                <a:cubicBezTo>
                  <a:pt x="4612" y="2894"/>
                  <a:pt x="4383" y="2905"/>
                  <a:pt x="4154" y="2889"/>
                </a:cubicBezTo>
                <a:cubicBezTo>
                  <a:pt x="4109" y="2859"/>
                  <a:pt x="4112" y="2838"/>
                  <a:pt x="4072" y="2798"/>
                </a:cubicBezTo>
                <a:cubicBezTo>
                  <a:pt x="4027" y="2753"/>
                  <a:pt x="3970" y="2704"/>
                  <a:pt x="3916" y="2670"/>
                </a:cubicBezTo>
                <a:cubicBezTo>
                  <a:pt x="3867" y="2639"/>
                  <a:pt x="3810" y="2618"/>
                  <a:pt x="3761" y="2587"/>
                </a:cubicBezTo>
                <a:cubicBezTo>
                  <a:pt x="3652" y="2518"/>
                  <a:pt x="3538" y="2457"/>
                  <a:pt x="3423" y="2395"/>
                </a:cubicBezTo>
                <a:cubicBezTo>
                  <a:pt x="3340" y="2350"/>
                  <a:pt x="3243" y="2282"/>
                  <a:pt x="3167" y="2222"/>
                </a:cubicBezTo>
                <a:cubicBezTo>
                  <a:pt x="3085" y="2158"/>
                  <a:pt x="3173" y="2206"/>
                  <a:pt x="3093" y="2167"/>
                </a:cubicBezTo>
                <a:cubicBezTo>
                  <a:pt x="2940" y="2008"/>
                  <a:pt x="2777" y="2062"/>
                  <a:pt x="2545" y="2057"/>
                </a:cubicBezTo>
                <a:cubicBezTo>
                  <a:pt x="2503" y="2050"/>
                  <a:pt x="2467" y="2040"/>
                  <a:pt x="2426" y="2030"/>
                </a:cubicBezTo>
                <a:cubicBezTo>
                  <a:pt x="2396" y="2009"/>
                  <a:pt x="2365" y="2004"/>
                  <a:pt x="2335" y="1984"/>
                </a:cubicBezTo>
                <a:cubicBezTo>
                  <a:pt x="2286" y="1952"/>
                  <a:pt x="2350" y="1977"/>
                  <a:pt x="2289" y="1957"/>
                </a:cubicBezTo>
                <a:cubicBezTo>
                  <a:pt x="2251" y="1931"/>
                  <a:pt x="2222" y="1910"/>
                  <a:pt x="2179" y="1893"/>
                </a:cubicBezTo>
                <a:cubicBezTo>
                  <a:pt x="2109" y="1821"/>
                  <a:pt x="2198" y="1903"/>
                  <a:pt x="2115" y="1856"/>
                </a:cubicBezTo>
                <a:cubicBezTo>
                  <a:pt x="2071" y="1831"/>
                  <a:pt x="2085" y="1816"/>
                  <a:pt x="2024" y="1801"/>
                </a:cubicBezTo>
                <a:cubicBezTo>
                  <a:pt x="1903" y="1687"/>
                  <a:pt x="1819" y="1692"/>
                  <a:pt x="1649" y="1682"/>
                </a:cubicBezTo>
                <a:cubicBezTo>
                  <a:pt x="1552" y="1666"/>
                  <a:pt x="1462" y="1632"/>
                  <a:pt x="1365" y="1618"/>
                </a:cubicBezTo>
                <a:cubicBezTo>
                  <a:pt x="1298" y="1596"/>
                  <a:pt x="1222" y="1552"/>
                  <a:pt x="1155" y="1536"/>
                </a:cubicBezTo>
                <a:cubicBezTo>
                  <a:pt x="1095" y="1496"/>
                  <a:pt x="1020" y="1482"/>
                  <a:pt x="963" y="1435"/>
                </a:cubicBezTo>
                <a:cubicBezTo>
                  <a:pt x="860" y="1349"/>
                  <a:pt x="747" y="1275"/>
                  <a:pt x="625" y="1216"/>
                </a:cubicBezTo>
                <a:cubicBezTo>
                  <a:pt x="615" y="1211"/>
                  <a:pt x="606" y="1205"/>
                  <a:pt x="597" y="1198"/>
                </a:cubicBezTo>
                <a:cubicBezTo>
                  <a:pt x="590" y="1193"/>
                  <a:pt x="587" y="1183"/>
                  <a:pt x="579" y="1179"/>
                </a:cubicBezTo>
                <a:cubicBezTo>
                  <a:pt x="539" y="1159"/>
                  <a:pt x="485" y="1148"/>
                  <a:pt x="442" y="1134"/>
                </a:cubicBezTo>
                <a:cubicBezTo>
                  <a:pt x="404" y="1121"/>
                  <a:pt x="363" y="1128"/>
                  <a:pt x="323" y="1125"/>
                </a:cubicBezTo>
                <a:cubicBezTo>
                  <a:pt x="264" y="1063"/>
                  <a:pt x="195" y="1015"/>
                  <a:pt x="122" y="969"/>
                </a:cubicBezTo>
                <a:cubicBezTo>
                  <a:pt x="102" y="956"/>
                  <a:pt x="87" y="936"/>
                  <a:pt x="67" y="923"/>
                </a:cubicBezTo>
                <a:cubicBezTo>
                  <a:pt x="41" y="845"/>
                  <a:pt x="80" y="965"/>
                  <a:pt x="49" y="850"/>
                </a:cubicBezTo>
                <a:cubicBezTo>
                  <a:pt x="44" y="831"/>
                  <a:pt x="31" y="795"/>
                  <a:pt x="31" y="795"/>
                </a:cubicBezTo>
                <a:cubicBezTo>
                  <a:pt x="44" y="588"/>
                  <a:pt x="0" y="625"/>
                  <a:pt x="223" y="613"/>
                </a:cubicBezTo>
                <a:cubicBezTo>
                  <a:pt x="282" y="600"/>
                  <a:pt x="331" y="572"/>
                  <a:pt x="387" y="558"/>
                </a:cubicBezTo>
                <a:cubicBezTo>
                  <a:pt x="470" y="470"/>
                  <a:pt x="775" y="504"/>
                  <a:pt x="808" y="503"/>
                </a:cubicBezTo>
                <a:cubicBezTo>
                  <a:pt x="851" y="492"/>
                  <a:pt x="892" y="475"/>
                  <a:pt x="936" y="466"/>
                </a:cubicBezTo>
                <a:cubicBezTo>
                  <a:pt x="988" y="456"/>
                  <a:pt x="1040" y="447"/>
                  <a:pt x="1091" y="430"/>
                </a:cubicBezTo>
                <a:cubicBezTo>
                  <a:pt x="1101" y="423"/>
                  <a:pt x="1161" y="379"/>
                  <a:pt x="1183" y="375"/>
                </a:cubicBezTo>
                <a:cubicBezTo>
                  <a:pt x="1243" y="364"/>
                  <a:pt x="1304" y="364"/>
                  <a:pt x="1365" y="357"/>
                </a:cubicBezTo>
                <a:cubicBezTo>
                  <a:pt x="1433" y="334"/>
                  <a:pt x="1477" y="309"/>
                  <a:pt x="1503" y="238"/>
                </a:cubicBezTo>
                <a:cubicBezTo>
                  <a:pt x="1474" y="105"/>
                  <a:pt x="1399" y="119"/>
                  <a:pt x="1274" y="110"/>
                </a:cubicBezTo>
                <a:cubicBezTo>
                  <a:pt x="1243" y="100"/>
                  <a:pt x="1228" y="82"/>
                  <a:pt x="1201" y="64"/>
                </a:cubicBezTo>
                <a:cubicBezTo>
                  <a:pt x="1174" y="23"/>
                  <a:pt x="1155" y="15"/>
                  <a:pt x="1109" y="0"/>
                </a:cubicBez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FF6600"/>
              </a:gs>
            </a:gsLst>
            <a:lin ang="0" scaled="1"/>
          </a:gra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Freeform 34"/>
          <p:cNvSpPr/>
          <p:nvPr/>
        </p:nvSpPr>
        <p:spPr bwMode="auto">
          <a:xfrm>
            <a:off x="3200400" y="749300"/>
            <a:ext cx="533400" cy="12319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Freeform 34"/>
          <p:cNvSpPr/>
          <p:nvPr/>
        </p:nvSpPr>
        <p:spPr bwMode="auto">
          <a:xfrm>
            <a:off x="3886200" y="914400"/>
            <a:ext cx="533400" cy="12319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Freeform 34"/>
          <p:cNvSpPr/>
          <p:nvPr/>
        </p:nvSpPr>
        <p:spPr bwMode="auto">
          <a:xfrm>
            <a:off x="4495800" y="685800"/>
            <a:ext cx="533400" cy="12192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Freeform 34"/>
          <p:cNvSpPr/>
          <p:nvPr/>
        </p:nvSpPr>
        <p:spPr bwMode="auto">
          <a:xfrm>
            <a:off x="5334000" y="1066800"/>
            <a:ext cx="533400" cy="12192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Freeform 34"/>
          <p:cNvSpPr/>
          <p:nvPr/>
        </p:nvSpPr>
        <p:spPr bwMode="auto">
          <a:xfrm>
            <a:off x="6096000" y="762000"/>
            <a:ext cx="533400" cy="12192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34"/>
          <p:cNvSpPr/>
          <p:nvPr/>
        </p:nvSpPr>
        <p:spPr bwMode="auto">
          <a:xfrm>
            <a:off x="6934200" y="1219200"/>
            <a:ext cx="533400" cy="12192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Freeform 34"/>
          <p:cNvSpPr/>
          <p:nvPr/>
        </p:nvSpPr>
        <p:spPr bwMode="auto">
          <a:xfrm>
            <a:off x="7315200" y="609600"/>
            <a:ext cx="762000" cy="14478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Freeform 34"/>
          <p:cNvSpPr/>
          <p:nvPr/>
        </p:nvSpPr>
        <p:spPr bwMode="auto">
          <a:xfrm>
            <a:off x="8153400" y="1143000"/>
            <a:ext cx="762000" cy="12192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Freeform 34"/>
          <p:cNvSpPr/>
          <p:nvPr/>
        </p:nvSpPr>
        <p:spPr bwMode="auto">
          <a:xfrm>
            <a:off x="2209800" y="1828800"/>
            <a:ext cx="533400" cy="12192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Freeform 34"/>
          <p:cNvSpPr/>
          <p:nvPr/>
        </p:nvSpPr>
        <p:spPr bwMode="auto">
          <a:xfrm>
            <a:off x="0" y="1600200"/>
            <a:ext cx="685800" cy="17526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34"/>
          <p:cNvSpPr/>
          <p:nvPr/>
        </p:nvSpPr>
        <p:spPr bwMode="auto">
          <a:xfrm>
            <a:off x="914400" y="2133600"/>
            <a:ext cx="762000" cy="12319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Freeform 86"/>
          <p:cNvSpPr/>
          <p:nvPr/>
        </p:nvSpPr>
        <p:spPr bwMode="auto">
          <a:xfrm>
            <a:off x="7924800" y="1905000"/>
            <a:ext cx="533400" cy="3302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" name="Picture 127" descr="buom"/>
          <p:cNvPicPr>
            <a:picLocks noChangeAspect="1" noChangeArrowheads="1" noCrop="1"/>
          </p:cNvPicPr>
          <p:nvPr/>
        </p:nvPicPr>
        <p:blipFill>
          <a:blip r:embed="rId2" cstate="print">
            <a:lum contrast="60000"/>
          </a:blip>
          <a:srcRect/>
          <a:stretch>
            <a:fillRect/>
          </a:stretch>
        </p:blipFill>
        <p:spPr bwMode="auto">
          <a:xfrm rot="191492">
            <a:off x="5399996" y="1284833"/>
            <a:ext cx="2425700" cy="2438400"/>
          </a:xfrm>
          <a:prstGeom prst="rect">
            <a:avLst/>
          </a:prstGeom>
          <a:noFill/>
        </p:spPr>
      </p:pic>
      <p:pic>
        <p:nvPicPr>
          <p:cNvPr id="56" name="Picture 127" descr="buom"/>
          <p:cNvPicPr>
            <a:picLocks noChangeAspect="1" noChangeArrowheads="1" noCrop="1"/>
          </p:cNvPicPr>
          <p:nvPr/>
        </p:nvPicPr>
        <p:blipFill>
          <a:blip r:embed="rId3" cstate="print">
            <a:lum contrast="60000"/>
          </a:blip>
          <a:srcRect/>
          <a:stretch>
            <a:fillRect/>
          </a:stretch>
        </p:blipFill>
        <p:spPr bwMode="auto">
          <a:xfrm rot="191492">
            <a:off x="7722668" y="2319241"/>
            <a:ext cx="1221551" cy="984822"/>
          </a:xfrm>
          <a:prstGeom prst="rect">
            <a:avLst/>
          </a:prstGeom>
          <a:noFill/>
        </p:spPr>
      </p:pic>
      <p:sp>
        <p:nvSpPr>
          <p:cNvPr id="63" name="Freeform 86"/>
          <p:cNvSpPr/>
          <p:nvPr/>
        </p:nvSpPr>
        <p:spPr bwMode="auto">
          <a:xfrm>
            <a:off x="5181600" y="21336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Freeform 86"/>
          <p:cNvSpPr/>
          <p:nvPr/>
        </p:nvSpPr>
        <p:spPr bwMode="auto">
          <a:xfrm>
            <a:off x="4800600" y="16002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Freeform 86"/>
          <p:cNvSpPr/>
          <p:nvPr/>
        </p:nvSpPr>
        <p:spPr bwMode="auto">
          <a:xfrm>
            <a:off x="5791200" y="15240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Freeform 86"/>
          <p:cNvSpPr/>
          <p:nvPr/>
        </p:nvSpPr>
        <p:spPr bwMode="auto">
          <a:xfrm>
            <a:off x="4267200" y="18288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Freeform 86"/>
          <p:cNvSpPr/>
          <p:nvPr/>
        </p:nvSpPr>
        <p:spPr bwMode="auto">
          <a:xfrm>
            <a:off x="3352800" y="16764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Freeform 86"/>
          <p:cNvSpPr/>
          <p:nvPr/>
        </p:nvSpPr>
        <p:spPr bwMode="auto">
          <a:xfrm>
            <a:off x="2667000" y="22098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Freeform 86"/>
          <p:cNvSpPr/>
          <p:nvPr/>
        </p:nvSpPr>
        <p:spPr bwMode="auto">
          <a:xfrm>
            <a:off x="1676400" y="23622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Freeform 86"/>
          <p:cNvSpPr/>
          <p:nvPr/>
        </p:nvSpPr>
        <p:spPr bwMode="auto">
          <a:xfrm>
            <a:off x="533400" y="25908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Freeform 86"/>
          <p:cNvSpPr/>
          <p:nvPr/>
        </p:nvSpPr>
        <p:spPr bwMode="auto">
          <a:xfrm>
            <a:off x="0" y="3200400"/>
            <a:ext cx="685800" cy="482600"/>
          </a:xfrm>
          <a:custGeom>
            <a:avLst/>
            <a:gdLst/>
            <a:ahLst/>
            <a:cxnLst>
              <a:cxn ang="0">
                <a:pos x="572" y="927"/>
              </a:cxn>
              <a:cxn ang="0">
                <a:pos x="295" y="671"/>
              </a:cxn>
              <a:cxn ang="0">
                <a:pos x="209" y="810"/>
              </a:cxn>
              <a:cxn ang="0">
                <a:pos x="188" y="917"/>
              </a:cxn>
              <a:cxn ang="0">
                <a:pos x="145" y="949"/>
              </a:cxn>
              <a:cxn ang="0">
                <a:pos x="145" y="618"/>
              </a:cxn>
              <a:cxn ang="0">
                <a:pos x="391" y="501"/>
              </a:cxn>
              <a:cxn ang="0">
                <a:pos x="572" y="522"/>
              </a:cxn>
              <a:cxn ang="0">
                <a:pos x="625" y="874"/>
              </a:cxn>
              <a:cxn ang="0">
                <a:pos x="604" y="874"/>
              </a:cxn>
              <a:cxn ang="0">
                <a:pos x="625" y="426"/>
              </a:cxn>
              <a:cxn ang="0">
                <a:pos x="689" y="202"/>
              </a:cxn>
              <a:cxn ang="0">
                <a:pos x="1191" y="234"/>
              </a:cxn>
              <a:cxn ang="0">
                <a:pos x="1233" y="437"/>
              </a:cxn>
              <a:cxn ang="0">
                <a:pos x="1180" y="341"/>
              </a:cxn>
              <a:cxn ang="0">
                <a:pos x="913" y="309"/>
              </a:cxn>
              <a:cxn ang="0">
                <a:pos x="828" y="383"/>
              </a:cxn>
              <a:cxn ang="0">
                <a:pos x="753" y="458"/>
              </a:cxn>
              <a:cxn ang="0">
                <a:pos x="721" y="927"/>
              </a:cxn>
              <a:cxn ang="0">
                <a:pos x="743" y="799"/>
              </a:cxn>
              <a:cxn ang="0">
                <a:pos x="775" y="746"/>
              </a:cxn>
              <a:cxn ang="0">
                <a:pos x="1041" y="607"/>
              </a:cxn>
              <a:cxn ang="0">
                <a:pos x="988" y="618"/>
              </a:cxn>
              <a:cxn ang="0">
                <a:pos x="913" y="714"/>
              </a:cxn>
              <a:cxn ang="0">
                <a:pos x="817" y="863"/>
              </a:cxn>
              <a:cxn ang="0">
                <a:pos x="764" y="949"/>
              </a:cxn>
              <a:cxn ang="0">
                <a:pos x="700" y="1034"/>
              </a:cxn>
              <a:cxn ang="0">
                <a:pos x="636" y="842"/>
              </a:cxn>
              <a:cxn ang="0">
                <a:pos x="369" y="95"/>
              </a:cxn>
              <a:cxn ang="0">
                <a:pos x="220" y="234"/>
              </a:cxn>
              <a:cxn ang="0">
                <a:pos x="177" y="298"/>
              </a:cxn>
              <a:cxn ang="0">
                <a:pos x="39" y="533"/>
              </a:cxn>
              <a:cxn ang="0">
                <a:pos x="135" y="74"/>
              </a:cxn>
              <a:cxn ang="0">
                <a:pos x="476" y="106"/>
              </a:cxn>
              <a:cxn ang="0">
                <a:pos x="529" y="639"/>
              </a:cxn>
              <a:cxn ang="0">
                <a:pos x="497" y="565"/>
              </a:cxn>
              <a:cxn ang="0">
                <a:pos x="177" y="447"/>
              </a:cxn>
              <a:cxn ang="0">
                <a:pos x="135" y="415"/>
              </a:cxn>
              <a:cxn ang="0">
                <a:pos x="199" y="330"/>
              </a:cxn>
              <a:cxn ang="0">
                <a:pos x="444" y="447"/>
              </a:cxn>
            </a:cxnLst>
            <a:rect l="0" t="0" r="r" b="b"/>
            <a:pathLst>
              <a:path w="1235" h="1098">
                <a:moveTo>
                  <a:pt x="593" y="991"/>
                </a:moveTo>
                <a:cubicBezTo>
                  <a:pt x="586" y="970"/>
                  <a:pt x="575" y="949"/>
                  <a:pt x="572" y="927"/>
                </a:cubicBezTo>
                <a:cubicBezTo>
                  <a:pt x="561" y="832"/>
                  <a:pt x="578" y="689"/>
                  <a:pt x="465" y="650"/>
                </a:cubicBezTo>
                <a:cubicBezTo>
                  <a:pt x="408" y="656"/>
                  <a:pt x="349" y="651"/>
                  <a:pt x="295" y="671"/>
                </a:cubicBezTo>
                <a:cubicBezTo>
                  <a:pt x="273" y="679"/>
                  <a:pt x="260" y="701"/>
                  <a:pt x="241" y="714"/>
                </a:cubicBezTo>
                <a:cubicBezTo>
                  <a:pt x="230" y="746"/>
                  <a:pt x="220" y="778"/>
                  <a:pt x="209" y="810"/>
                </a:cubicBezTo>
                <a:cubicBezTo>
                  <a:pt x="206" y="821"/>
                  <a:pt x="199" y="842"/>
                  <a:pt x="199" y="842"/>
                </a:cubicBezTo>
                <a:cubicBezTo>
                  <a:pt x="195" y="867"/>
                  <a:pt x="192" y="892"/>
                  <a:pt x="188" y="917"/>
                </a:cubicBezTo>
                <a:cubicBezTo>
                  <a:pt x="185" y="935"/>
                  <a:pt x="191" y="959"/>
                  <a:pt x="177" y="970"/>
                </a:cubicBezTo>
                <a:cubicBezTo>
                  <a:pt x="167" y="978"/>
                  <a:pt x="156" y="956"/>
                  <a:pt x="145" y="949"/>
                </a:cubicBezTo>
                <a:cubicBezTo>
                  <a:pt x="142" y="924"/>
                  <a:pt x="135" y="899"/>
                  <a:pt x="135" y="874"/>
                </a:cubicBezTo>
                <a:cubicBezTo>
                  <a:pt x="135" y="789"/>
                  <a:pt x="135" y="703"/>
                  <a:pt x="145" y="618"/>
                </a:cubicBezTo>
                <a:cubicBezTo>
                  <a:pt x="147" y="597"/>
                  <a:pt x="188" y="591"/>
                  <a:pt x="199" y="586"/>
                </a:cubicBezTo>
                <a:cubicBezTo>
                  <a:pt x="262" y="555"/>
                  <a:pt x="332" y="540"/>
                  <a:pt x="391" y="501"/>
                </a:cubicBezTo>
                <a:cubicBezTo>
                  <a:pt x="426" y="504"/>
                  <a:pt x="462" y="507"/>
                  <a:pt x="497" y="511"/>
                </a:cubicBezTo>
                <a:cubicBezTo>
                  <a:pt x="522" y="514"/>
                  <a:pt x="557" y="502"/>
                  <a:pt x="572" y="522"/>
                </a:cubicBezTo>
                <a:cubicBezTo>
                  <a:pt x="600" y="560"/>
                  <a:pt x="579" y="616"/>
                  <a:pt x="593" y="661"/>
                </a:cubicBezTo>
                <a:cubicBezTo>
                  <a:pt x="600" y="738"/>
                  <a:pt x="611" y="800"/>
                  <a:pt x="625" y="874"/>
                </a:cubicBezTo>
                <a:cubicBezTo>
                  <a:pt x="622" y="895"/>
                  <a:pt x="637" y="938"/>
                  <a:pt x="615" y="938"/>
                </a:cubicBezTo>
                <a:cubicBezTo>
                  <a:pt x="593" y="938"/>
                  <a:pt x="607" y="895"/>
                  <a:pt x="604" y="874"/>
                </a:cubicBezTo>
                <a:cubicBezTo>
                  <a:pt x="599" y="835"/>
                  <a:pt x="597" y="796"/>
                  <a:pt x="593" y="757"/>
                </a:cubicBezTo>
                <a:cubicBezTo>
                  <a:pt x="600" y="654"/>
                  <a:pt x="594" y="525"/>
                  <a:pt x="625" y="426"/>
                </a:cubicBezTo>
                <a:cubicBezTo>
                  <a:pt x="633" y="368"/>
                  <a:pt x="642" y="321"/>
                  <a:pt x="657" y="266"/>
                </a:cubicBezTo>
                <a:cubicBezTo>
                  <a:pt x="661" y="250"/>
                  <a:pt x="674" y="211"/>
                  <a:pt x="689" y="202"/>
                </a:cubicBezTo>
                <a:cubicBezTo>
                  <a:pt x="713" y="187"/>
                  <a:pt x="839" y="146"/>
                  <a:pt x="871" y="138"/>
                </a:cubicBezTo>
                <a:cubicBezTo>
                  <a:pt x="999" y="147"/>
                  <a:pt x="1101" y="144"/>
                  <a:pt x="1191" y="234"/>
                </a:cubicBezTo>
                <a:cubicBezTo>
                  <a:pt x="1198" y="255"/>
                  <a:pt x="1205" y="277"/>
                  <a:pt x="1212" y="298"/>
                </a:cubicBezTo>
                <a:cubicBezTo>
                  <a:pt x="1227" y="343"/>
                  <a:pt x="1233" y="437"/>
                  <a:pt x="1233" y="437"/>
                </a:cubicBezTo>
                <a:cubicBezTo>
                  <a:pt x="1211" y="623"/>
                  <a:pt x="1235" y="461"/>
                  <a:pt x="1212" y="362"/>
                </a:cubicBezTo>
                <a:cubicBezTo>
                  <a:pt x="1209" y="350"/>
                  <a:pt x="1191" y="347"/>
                  <a:pt x="1180" y="341"/>
                </a:cubicBezTo>
                <a:cubicBezTo>
                  <a:pt x="1146" y="324"/>
                  <a:pt x="1122" y="316"/>
                  <a:pt x="1095" y="287"/>
                </a:cubicBezTo>
                <a:cubicBezTo>
                  <a:pt x="1034" y="291"/>
                  <a:pt x="960" y="270"/>
                  <a:pt x="913" y="309"/>
                </a:cubicBezTo>
                <a:cubicBezTo>
                  <a:pt x="903" y="317"/>
                  <a:pt x="902" y="333"/>
                  <a:pt x="892" y="341"/>
                </a:cubicBezTo>
                <a:cubicBezTo>
                  <a:pt x="873" y="358"/>
                  <a:pt x="846" y="365"/>
                  <a:pt x="828" y="383"/>
                </a:cubicBezTo>
                <a:cubicBezTo>
                  <a:pt x="814" y="397"/>
                  <a:pt x="799" y="412"/>
                  <a:pt x="785" y="426"/>
                </a:cubicBezTo>
                <a:cubicBezTo>
                  <a:pt x="774" y="437"/>
                  <a:pt x="753" y="458"/>
                  <a:pt x="753" y="458"/>
                </a:cubicBezTo>
                <a:cubicBezTo>
                  <a:pt x="727" y="537"/>
                  <a:pt x="742" y="502"/>
                  <a:pt x="711" y="565"/>
                </a:cubicBezTo>
                <a:cubicBezTo>
                  <a:pt x="714" y="686"/>
                  <a:pt x="712" y="807"/>
                  <a:pt x="721" y="927"/>
                </a:cubicBezTo>
                <a:cubicBezTo>
                  <a:pt x="723" y="952"/>
                  <a:pt x="728" y="878"/>
                  <a:pt x="732" y="853"/>
                </a:cubicBezTo>
                <a:cubicBezTo>
                  <a:pt x="735" y="835"/>
                  <a:pt x="739" y="817"/>
                  <a:pt x="743" y="799"/>
                </a:cubicBezTo>
                <a:cubicBezTo>
                  <a:pt x="746" y="788"/>
                  <a:pt x="747" y="777"/>
                  <a:pt x="753" y="767"/>
                </a:cubicBezTo>
                <a:cubicBezTo>
                  <a:pt x="758" y="758"/>
                  <a:pt x="768" y="753"/>
                  <a:pt x="775" y="746"/>
                </a:cubicBezTo>
                <a:cubicBezTo>
                  <a:pt x="803" y="661"/>
                  <a:pt x="796" y="647"/>
                  <a:pt x="871" y="597"/>
                </a:cubicBezTo>
                <a:cubicBezTo>
                  <a:pt x="928" y="600"/>
                  <a:pt x="986" y="594"/>
                  <a:pt x="1041" y="607"/>
                </a:cubicBezTo>
                <a:cubicBezTo>
                  <a:pt x="1052" y="610"/>
                  <a:pt x="1063" y="637"/>
                  <a:pt x="1052" y="639"/>
                </a:cubicBezTo>
                <a:cubicBezTo>
                  <a:pt x="1030" y="644"/>
                  <a:pt x="988" y="618"/>
                  <a:pt x="988" y="618"/>
                </a:cubicBezTo>
                <a:cubicBezTo>
                  <a:pt x="977" y="629"/>
                  <a:pt x="965" y="638"/>
                  <a:pt x="956" y="650"/>
                </a:cubicBezTo>
                <a:cubicBezTo>
                  <a:pt x="940" y="670"/>
                  <a:pt x="913" y="714"/>
                  <a:pt x="913" y="714"/>
                </a:cubicBezTo>
                <a:cubicBezTo>
                  <a:pt x="888" y="790"/>
                  <a:pt x="911" y="766"/>
                  <a:pt x="860" y="799"/>
                </a:cubicBezTo>
                <a:cubicBezTo>
                  <a:pt x="846" y="820"/>
                  <a:pt x="835" y="844"/>
                  <a:pt x="817" y="863"/>
                </a:cubicBezTo>
                <a:cubicBezTo>
                  <a:pt x="810" y="870"/>
                  <a:pt x="802" y="877"/>
                  <a:pt x="796" y="885"/>
                </a:cubicBezTo>
                <a:cubicBezTo>
                  <a:pt x="756" y="936"/>
                  <a:pt x="790" y="896"/>
                  <a:pt x="764" y="949"/>
                </a:cubicBezTo>
                <a:cubicBezTo>
                  <a:pt x="740" y="998"/>
                  <a:pt x="750" y="966"/>
                  <a:pt x="721" y="1002"/>
                </a:cubicBezTo>
                <a:cubicBezTo>
                  <a:pt x="713" y="1012"/>
                  <a:pt x="705" y="1022"/>
                  <a:pt x="700" y="1034"/>
                </a:cubicBezTo>
                <a:cubicBezTo>
                  <a:pt x="691" y="1055"/>
                  <a:pt x="679" y="1098"/>
                  <a:pt x="679" y="1098"/>
                </a:cubicBezTo>
                <a:cubicBezTo>
                  <a:pt x="669" y="938"/>
                  <a:pt x="673" y="950"/>
                  <a:pt x="636" y="842"/>
                </a:cubicBezTo>
                <a:cubicBezTo>
                  <a:pt x="629" y="437"/>
                  <a:pt x="764" y="228"/>
                  <a:pt x="455" y="74"/>
                </a:cubicBezTo>
                <a:cubicBezTo>
                  <a:pt x="449" y="75"/>
                  <a:pt x="382" y="87"/>
                  <a:pt x="369" y="95"/>
                </a:cubicBezTo>
                <a:cubicBezTo>
                  <a:pt x="297" y="139"/>
                  <a:pt x="406" y="99"/>
                  <a:pt x="316" y="127"/>
                </a:cubicBezTo>
                <a:cubicBezTo>
                  <a:pt x="281" y="162"/>
                  <a:pt x="255" y="199"/>
                  <a:pt x="220" y="234"/>
                </a:cubicBezTo>
                <a:cubicBezTo>
                  <a:pt x="213" y="248"/>
                  <a:pt x="208" y="264"/>
                  <a:pt x="199" y="277"/>
                </a:cubicBezTo>
                <a:cubicBezTo>
                  <a:pt x="193" y="285"/>
                  <a:pt x="183" y="290"/>
                  <a:pt x="177" y="298"/>
                </a:cubicBezTo>
                <a:cubicBezTo>
                  <a:pt x="153" y="333"/>
                  <a:pt x="144" y="364"/>
                  <a:pt x="113" y="394"/>
                </a:cubicBezTo>
                <a:cubicBezTo>
                  <a:pt x="98" y="443"/>
                  <a:pt x="67" y="490"/>
                  <a:pt x="39" y="533"/>
                </a:cubicBezTo>
                <a:cubicBezTo>
                  <a:pt x="0" y="420"/>
                  <a:pt x="31" y="232"/>
                  <a:pt x="103" y="127"/>
                </a:cubicBezTo>
                <a:cubicBezTo>
                  <a:pt x="108" y="110"/>
                  <a:pt x="112" y="80"/>
                  <a:pt x="135" y="74"/>
                </a:cubicBezTo>
                <a:cubicBezTo>
                  <a:pt x="180" y="62"/>
                  <a:pt x="273" y="53"/>
                  <a:pt x="273" y="53"/>
                </a:cubicBezTo>
                <a:cubicBezTo>
                  <a:pt x="367" y="15"/>
                  <a:pt x="440" y="0"/>
                  <a:pt x="476" y="106"/>
                </a:cubicBezTo>
                <a:cubicBezTo>
                  <a:pt x="490" y="238"/>
                  <a:pt x="499" y="372"/>
                  <a:pt x="529" y="501"/>
                </a:cubicBezTo>
                <a:cubicBezTo>
                  <a:pt x="505" y="578"/>
                  <a:pt x="529" y="487"/>
                  <a:pt x="529" y="639"/>
                </a:cubicBezTo>
                <a:cubicBezTo>
                  <a:pt x="529" y="653"/>
                  <a:pt x="525" y="610"/>
                  <a:pt x="519" y="597"/>
                </a:cubicBezTo>
                <a:cubicBezTo>
                  <a:pt x="514" y="585"/>
                  <a:pt x="504" y="576"/>
                  <a:pt x="497" y="565"/>
                </a:cubicBezTo>
                <a:cubicBezTo>
                  <a:pt x="471" y="453"/>
                  <a:pt x="441" y="441"/>
                  <a:pt x="337" y="426"/>
                </a:cubicBezTo>
                <a:cubicBezTo>
                  <a:pt x="283" y="431"/>
                  <a:pt x="223" y="419"/>
                  <a:pt x="177" y="447"/>
                </a:cubicBezTo>
                <a:cubicBezTo>
                  <a:pt x="105" y="491"/>
                  <a:pt x="214" y="451"/>
                  <a:pt x="124" y="479"/>
                </a:cubicBezTo>
                <a:cubicBezTo>
                  <a:pt x="106" y="427"/>
                  <a:pt x="110" y="465"/>
                  <a:pt x="135" y="415"/>
                </a:cubicBezTo>
                <a:cubicBezTo>
                  <a:pt x="140" y="405"/>
                  <a:pt x="138" y="392"/>
                  <a:pt x="145" y="383"/>
                </a:cubicBezTo>
                <a:cubicBezTo>
                  <a:pt x="160" y="363"/>
                  <a:pt x="199" y="330"/>
                  <a:pt x="199" y="330"/>
                </a:cubicBezTo>
                <a:cubicBezTo>
                  <a:pt x="253" y="335"/>
                  <a:pt x="313" y="323"/>
                  <a:pt x="359" y="351"/>
                </a:cubicBezTo>
                <a:cubicBezTo>
                  <a:pt x="411" y="382"/>
                  <a:pt x="381" y="427"/>
                  <a:pt x="444" y="447"/>
                </a:cubicBezTo>
                <a:cubicBezTo>
                  <a:pt x="456" y="482"/>
                  <a:pt x="455" y="468"/>
                  <a:pt x="455" y="490"/>
                </a:cubicBezTo>
              </a:path>
            </a:pathLst>
          </a:custGeom>
          <a:solidFill>
            <a:srgbClr val="006600"/>
          </a:solidFill>
          <a:ln w="9525" cap="flat" cmpd="sng">
            <a:noFill/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6" name="Picture 124" descr="Untitled-1 copy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 t="38095" r="66667" b="23810"/>
          <a:stretch>
            <a:fillRect/>
          </a:stretch>
        </p:blipFill>
        <p:spPr bwMode="auto">
          <a:xfrm>
            <a:off x="1828800" y="4038600"/>
            <a:ext cx="3276600" cy="3187700"/>
          </a:xfrm>
          <a:prstGeom prst="rect">
            <a:avLst/>
          </a:prstGeom>
          <a:noFill/>
        </p:spPr>
      </p:pic>
      <p:pic>
        <p:nvPicPr>
          <p:cNvPr id="77" name="Picture 119" descr="Cai_dong"/>
          <p:cNvPicPr>
            <a:picLocks noChangeAspect="1" noChangeArrowheads="1" noCrop="1"/>
          </p:cNvPicPr>
          <p:nvPr/>
        </p:nvPicPr>
        <p:blipFill>
          <a:blip r:embed="rId5" cstate="print">
            <a:lum contrast="78000"/>
          </a:blip>
          <a:srcRect/>
          <a:stretch>
            <a:fillRect/>
          </a:stretch>
        </p:blipFill>
        <p:spPr bwMode="auto">
          <a:xfrm flipH="1">
            <a:off x="0" y="5486400"/>
            <a:ext cx="1524000" cy="1371600"/>
          </a:xfrm>
          <a:prstGeom prst="rect">
            <a:avLst/>
          </a:prstGeom>
          <a:noFill/>
        </p:spPr>
      </p:pic>
      <p:pic>
        <p:nvPicPr>
          <p:cNvPr id="78" name="Picture 119" descr="Cai_dong"/>
          <p:cNvPicPr>
            <a:picLocks noChangeAspect="1" noChangeArrowheads="1" noCrop="1"/>
          </p:cNvPicPr>
          <p:nvPr/>
        </p:nvPicPr>
        <p:blipFill>
          <a:blip r:embed="rId5" cstate="print">
            <a:lum contrast="78000"/>
          </a:blip>
          <a:srcRect/>
          <a:stretch>
            <a:fillRect/>
          </a:stretch>
        </p:blipFill>
        <p:spPr bwMode="auto">
          <a:xfrm flipH="1">
            <a:off x="0" y="4343400"/>
            <a:ext cx="1219200" cy="1371600"/>
          </a:xfrm>
          <a:prstGeom prst="rect">
            <a:avLst/>
          </a:prstGeom>
          <a:noFill/>
        </p:spPr>
      </p:pic>
      <p:pic>
        <p:nvPicPr>
          <p:cNvPr id="79" name="Picture 119" descr="Cai_dong"/>
          <p:cNvPicPr>
            <a:picLocks noChangeAspect="1" noChangeArrowheads="1" noCrop="1"/>
          </p:cNvPicPr>
          <p:nvPr/>
        </p:nvPicPr>
        <p:blipFill>
          <a:blip r:embed="rId5" cstate="print">
            <a:lum contrast="78000"/>
          </a:blip>
          <a:srcRect/>
          <a:stretch>
            <a:fillRect/>
          </a:stretch>
        </p:blipFill>
        <p:spPr bwMode="auto">
          <a:xfrm flipH="1">
            <a:off x="4191000" y="5486400"/>
            <a:ext cx="1524000" cy="1371600"/>
          </a:xfrm>
          <a:prstGeom prst="rect">
            <a:avLst/>
          </a:prstGeom>
          <a:noFill/>
        </p:spPr>
      </p:pic>
      <p:pic>
        <p:nvPicPr>
          <p:cNvPr id="80" name="Picture 119" descr="Cai_dong"/>
          <p:cNvPicPr>
            <a:picLocks noChangeAspect="1" noChangeArrowheads="1" noCrop="1"/>
          </p:cNvPicPr>
          <p:nvPr/>
        </p:nvPicPr>
        <p:blipFill>
          <a:blip r:embed="rId5" cstate="print">
            <a:lum contrast="78000"/>
          </a:blip>
          <a:srcRect/>
          <a:stretch>
            <a:fillRect/>
          </a:stretch>
        </p:blipFill>
        <p:spPr bwMode="auto">
          <a:xfrm flipH="1">
            <a:off x="5181600" y="5486400"/>
            <a:ext cx="1524000" cy="1371600"/>
          </a:xfrm>
          <a:prstGeom prst="rect">
            <a:avLst/>
          </a:prstGeom>
          <a:noFill/>
        </p:spPr>
      </p:pic>
      <p:pic>
        <p:nvPicPr>
          <p:cNvPr id="81" name="Picture 119" descr="Cai_dong"/>
          <p:cNvPicPr>
            <a:picLocks noChangeAspect="1" noChangeArrowheads="1" noCrop="1"/>
          </p:cNvPicPr>
          <p:nvPr/>
        </p:nvPicPr>
        <p:blipFill>
          <a:blip r:embed="rId5" cstate="print">
            <a:lum contrast="78000"/>
          </a:blip>
          <a:srcRect/>
          <a:stretch>
            <a:fillRect/>
          </a:stretch>
        </p:blipFill>
        <p:spPr bwMode="auto">
          <a:xfrm flipH="1">
            <a:off x="6172200" y="5715000"/>
            <a:ext cx="1524000" cy="1371600"/>
          </a:xfrm>
          <a:prstGeom prst="rect">
            <a:avLst/>
          </a:prstGeom>
          <a:noFill/>
        </p:spPr>
      </p:pic>
      <p:pic>
        <p:nvPicPr>
          <p:cNvPr id="87" name="Picture 33" descr="hoah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9624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3" descr="hoah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0386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3" descr="hoah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267200"/>
            <a:ext cx="76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3" descr="hoah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0480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3" descr="hoaho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971800"/>
            <a:ext cx="53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007 -0.0627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0139 L -3.33333E-6 3.33333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01215 0.0013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02084 0.00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0417 -0.001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125 0.044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63" grpId="0" animBg="1"/>
      <p:bldP spid="63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Thỏ\0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 bwMode="auto">
          <a:xfrm rot="20734392">
            <a:off x="-1347519" y="521046"/>
            <a:ext cx="10369283" cy="4621960"/>
          </a:xfrm>
          <a:custGeom>
            <a:avLst/>
            <a:gdLst/>
            <a:ahLst/>
            <a:cxnLst>
              <a:cxn ang="0">
                <a:pos x="5525" y="3008"/>
              </a:cxn>
              <a:cxn ang="0">
                <a:pos x="5269" y="2837"/>
              </a:cxn>
              <a:cxn ang="0">
                <a:pos x="5141" y="2709"/>
              </a:cxn>
              <a:cxn ang="0">
                <a:pos x="4981" y="2464"/>
              </a:cxn>
              <a:cxn ang="0">
                <a:pos x="4544" y="2410"/>
              </a:cxn>
              <a:cxn ang="0">
                <a:pos x="4394" y="2314"/>
              </a:cxn>
              <a:cxn ang="0">
                <a:pos x="4266" y="2250"/>
              </a:cxn>
              <a:cxn ang="0">
                <a:pos x="4106" y="2133"/>
              </a:cxn>
              <a:cxn ang="0">
                <a:pos x="4010" y="2069"/>
              </a:cxn>
              <a:cxn ang="0">
                <a:pos x="3893" y="2016"/>
              </a:cxn>
              <a:cxn ang="0">
                <a:pos x="3797" y="1962"/>
              </a:cxn>
              <a:cxn ang="0">
                <a:pos x="3530" y="1877"/>
              </a:cxn>
              <a:cxn ang="0">
                <a:pos x="3402" y="1749"/>
              </a:cxn>
              <a:cxn ang="0">
                <a:pos x="3221" y="1578"/>
              </a:cxn>
              <a:cxn ang="0">
                <a:pos x="3168" y="1514"/>
              </a:cxn>
              <a:cxn ang="0">
                <a:pos x="3050" y="1461"/>
              </a:cxn>
              <a:cxn ang="0">
                <a:pos x="2442" y="1344"/>
              </a:cxn>
              <a:cxn ang="0">
                <a:pos x="1568" y="1312"/>
              </a:cxn>
              <a:cxn ang="0">
                <a:pos x="1472" y="1258"/>
              </a:cxn>
              <a:cxn ang="0">
                <a:pos x="1024" y="1194"/>
              </a:cxn>
              <a:cxn ang="0">
                <a:pos x="917" y="1120"/>
              </a:cxn>
              <a:cxn ang="0">
                <a:pos x="117" y="1024"/>
              </a:cxn>
              <a:cxn ang="0">
                <a:pos x="21" y="832"/>
              </a:cxn>
              <a:cxn ang="0">
                <a:pos x="21" y="714"/>
              </a:cxn>
              <a:cxn ang="0">
                <a:pos x="10" y="842"/>
              </a:cxn>
              <a:cxn ang="0">
                <a:pos x="85" y="853"/>
              </a:cxn>
              <a:cxn ang="0">
                <a:pos x="138" y="810"/>
              </a:cxn>
              <a:cxn ang="0">
                <a:pos x="469" y="746"/>
              </a:cxn>
              <a:cxn ang="0">
                <a:pos x="736" y="672"/>
              </a:cxn>
              <a:cxn ang="0">
                <a:pos x="1045" y="576"/>
              </a:cxn>
              <a:cxn ang="0">
                <a:pos x="1461" y="554"/>
              </a:cxn>
              <a:cxn ang="0">
                <a:pos x="1898" y="554"/>
              </a:cxn>
              <a:cxn ang="0">
                <a:pos x="2261" y="501"/>
              </a:cxn>
              <a:cxn ang="0">
                <a:pos x="2346" y="480"/>
              </a:cxn>
              <a:cxn ang="0">
                <a:pos x="2730" y="341"/>
              </a:cxn>
              <a:cxn ang="0">
                <a:pos x="2912" y="256"/>
              </a:cxn>
              <a:cxn ang="0">
                <a:pos x="3712" y="320"/>
              </a:cxn>
              <a:cxn ang="0">
                <a:pos x="3904" y="224"/>
              </a:cxn>
              <a:cxn ang="0">
                <a:pos x="4277" y="256"/>
              </a:cxn>
              <a:cxn ang="0">
                <a:pos x="4554" y="202"/>
              </a:cxn>
              <a:cxn ang="0">
                <a:pos x="4704" y="117"/>
              </a:cxn>
              <a:cxn ang="0">
                <a:pos x="5098" y="106"/>
              </a:cxn>
              <a:cxn ang="0">
                <a:pos x="5546" y="149"/>
              </a:cxn>
              <a:cxn ang="0">
                <a:pos x="5696" y="224"/>
              </a:cxn>
              <a:cxn ang="0">
                <a:pos x="5706" y="128"/>
              </a:cxn>
              <a:cxn ang="0">
                <a:pos x="5802" y="0"/>
              </a:cxn>
              <a:cxn ang="0">
                <a:pos x="5824" y="224"/>
              </a:cxn>
              <a:cxn ang="0">
                <a:pos x="5834" y="1962"/>
              </a:cxn>
              <a:cxn ang="0">
                <a:pos x="5866" y="2314"/>
              </a:cxn>
              <a:cxn ang="0">
                <a:pos x="5856" y="2976"/>
              </a:cxn>
              <a:cxn ang="0">
                <a:pos x="5781" y="3093"/>
              </a:cxn>
              <a:cxn ang="0">
                <a:pos x="5781" y="3082"/>
              </a:cxn>
            </a:cxnLst>
            <a:rect l="0" t="0" r="r" b="b"/>
            <a:pathLst>
              <a:path w="5910" h="3119">
                <a:moveTo>
                  <a:pt x="5781" y="3082"/>
                </a:moveTo>
                <a:cubicBezTo>
                  <a:pt x="5696" y="3054"/>
                  <a:pt x="5610" y="3035"/>
                  <a:pt x="5525" y="3008"/>
                </a:cubicBezTo>
                <a:cubicBezTo>
                  <a:pt x="5475" y="2956"/>
                  <a:pt x="5389" y="2968"/>
                  <a:pt x="5333" y="2912"/>
                </a:cubicBezTo>
                <a:cubicBezTo>
                  <a:pt x="5310" y="2889"/>
                  <a:pt x="5292" y="2860"/>
                  <a:pt x="5269" y="2837"/>
                </a:cubicBezTo>
                <a:cubicBezTo>
                  <a:pt x="5221" y="2789"/>
                  <a:pt x="5245" y="2851"/>
                  <a:pt x="5194" y="2773"/>
                </a:cubicBezTo>
                <a:cubicBezTo>
                  <a:pt x="5165" y="2728"/>
                  <a:pt x="5182" y="2750"/>
                  <a:pt x="5141" y="2709"/>
                </a:cubicBezTo>
                <a:cubicBezTo>
                  <a:pt x="5120" y="2649"/>
                  <a:pt x="5094" y="2589"/>
                  <a:pt x="5056" y="2538"/>
                </a:cubicBezTo>
                <a:cubicBezTo>
                  <a:pt x="5025" y="2496"/>
                  <a:pt x="5030" y="2468"/>
                  <a:pt x="4981" y="2464"/>
                </a:cubicBezTo>
                <a:cubicBezTo>
                  <a:pt x="4868" y="2454"/>
                  <a:pt x="4754" y="2449"/>
                  <a:pt x="4640" y="2442"/>
                </a:cubicBezTo>
                <a:cubicBezTo>
                  <a:pt x="4608" y="2431"/>
                  <a:pt x="4576" y="2421"/>
                  <a:pt x="4544" y="2410"/>
                </a:cubicBezTo>
                <a:cubicBezTo>
                  <a:pt x="4533" y="2407"/>
                  <a:pt x="4512" y="2400"/>
                  <a:pt x="4512" y="2400"/>
                </a:cubicBezTo>
                <a:cubicBezTo>
                  <a:pt x="4477" y="2365"/>
                  <a:pt x="4434" y="2342"/>
                  <a:pt x="4394" y="2314"/>
                </a:cubicBezTo>
                <a:cubicBezTo>
                  <a:pt x="4375" y="2301"/>
                  <a:pt x="4330" y="2293"/>
                  <a:pt x="4330" y="2293"/>
                </a:cubicBezTo>
                <a:cubicBezTo>
                  <a:pt x="4261" y="2224"/>
                  <a:pt x="4334" y="2287"/>
                  <a:pt x="4266" y="2250"/>
                </a:cubicBezTo>
                <a:cubicBezTo>
                  <a:pt x="4224" y="2227"/>
                  <a:pt x="4193" y="2190"/>
                  <a:pt x="4149" y="2176"/>
                </a:cubicBezTo>
                <a:cubicBezTo>
                  <a:pt x="4135" y="2162"/>
                  <a:pt x="4120" y="2147"/>
                  <a:pt x="4106" y="2133"/>
                </a:cubicBezTo>
                <a:cubicBezTo>
                  <a:pt x="4095" y="2122"/>
                  <a:pt x="4088" y="2106"/>
                  <a:pt x="4074" y="2101"/>
                </a:cubicBezTo>
                <a:cubicBezTo>
                  <a:pt x="4043" y="2090"/>
                  <a:pt x="4037" y="2091"/>
                  <a:pt x="4010" y="2069"/>
                </a:cubicBezTo>
                <a:cubicBezTo>
                  <a:pt x="3998" y="2059"/>
                  <a:pt x="3991" y="2045"/>
                  <a:pt x="3978" y="2037"/>
                </a:cubicBezTo>
                <a:cubicBezTo>
                  <a:pt x="3973" y="2034"/>
                  <a:pt x="3898" y="2017"/>
                  <a:pt x="3893" y="2016"/>
                </a:cubicBezTo>
                <a:cubicBezTo>
                  <a:pt x="3850" y="1971"/>
                  <a:pt x="3898" y="2014"/>
                  <a:pt x="3829" y="1984"/>
                </a:cubicBezTo>
                <a:cubicBezTo>
                  <a:pt x="3817" y="1979"/>
                  <a:pt x="3809" y="1967"/>
                  <a:pt x="3797" y="1962"/>
                </a:cubicBezTo>
                <a:cubicBezTo>
                  <a:pt x="3725" y="1930"/>
                  <a:pt x="3650" y="1927"/>
                  <a:pt x="3573" y="1920"/>
                </a:cubicBezTo>
                <a:cubicBezTo>
                  <a:pt x="3559" y="1906"/>
                  <a:pt x="3547" y="1888"/>
                  <a:pt x="3530" y="1877"/>
                </a:cubicBezTo>
                <a:cubicBezTo>
                  <a:pt x="3519" y="1870"/>
                  <a:pt x="3508" y="1864"/>
                  <a:pt x="3498" y="1856"/>
                </a:cubicBezTo>
                <a:cubicBezTo>
                  <a:pt x="3459" y="1821"/>
                  <a:pt x="3438" y="1784"/>
                  <a:pt x="3402" y="1749"/>
                </a:cubicBezTo>
                <a:cubicBezTo>
                  <a:pt x="3381" y="1683"/>
                  <a:pt x="3319" y="1678"/>
                  <a:pt x="3274" y="1632"/>
                </a:cubicBezTo>
                <a:cubicBezTo>
                  <a:pt x="3256" y="1614"/>
                  <a:pt x="3239" y="1596"/>
                  <a:pt x="3221" y="1578"/>
                </a:cubicBezTo>
                <a:cubicBezTo>
                  <a:pt x="3210" y="1567"/>
                  <a:pt x="3197" y="1559"/>
                  <a:pt x="3189" y="1546"/>
                </a:cubicBezTo>
                <a:cubicBezTo>
                  <a:pt x="3182" y="1535"/>
                  <a:pt x="3179" y="1521"/>
                  <a:pt x="3168" y="1514"/>
                </a:cubicBezTo>
                <a:cubicBezTo>
                  <a:pt x="3149" y="1502"/>
                  <a:pt x="3104" y="1493"/>
                  <a:pt x="3104" y="1493"/>
                </a:cubicBezTo>
                <a:cubicBezTo>
                  <a:pt x="3053" y="1444"/>
                  <a:pt x="3115" y="1497"/>
                  <a:pt x="3050" y="1461"/>
                </a:cubicBezTo>
                <a:cubicBezTo>
                  <a:pt x="3010" y="1438"/>
                  <a:pt x="2908" y="1356"/>
                  <a:pt x="2858" y="1354"/>
                </a:cubicBezTo>
                <a:cubicBezTo>
                  <a:pt x="2719" y="1348"/>
                  <a:pt x="2581" y="1348"/>
                  <a:pt x="2442" y="1344"/>
                </a:cubicBezTo>
                <a:cubicBezTo>
                  <a:pt x="2350" y="1341"/>
                  <a:pt x="2257" y="1337"/>
                  <a:pt x="2165" y="1333"/>
                </a:cubicBezTo>
                <a:cubicBezTo>
                  <a:pt x="1946" y="1340"/>
                  <a:pt x="1774" y="1344"/>
                  <a:pt x="1568" y="1312"/>
                </a:cubicBezTo>
                <a:cubicBezTo>
                  <a:pt x="1454" y="1234"/>
                  <a:pt x="1628" y="1347"/>
                  <a:pt x="1493" y="1280"/>
                </a:cubicBezTo>
                <a:cubicBezTo>
                  <a:pt x="1484" y="1275"/>
                  <a:pt x="1481" y="1263"/>
                  <a:pt x="1472" y="1258"/>
                </a:cubicBezTo>
                <a:cubicBezTo>
                  <a:pt x="1422" y="1228"/>
                  <a:pt x="1311" y="1230"/>
                  <a:pt x="1269" y="1226"/>
                </a:cubicBezTo>
                <a:cubicBezTo>
                  <a:pt x="1148" y="1186"/>
                  <a:pt x="1227" y="1206"/>
                  <a:pt x="1024" y="1194"/>
                </a:cubicBezTo>
                <a:cubicBezTo>
                  <a:pt x="1008" y="1178"/>
                  <a:pt x="1000" y="1153"/>
                  <a:pt x="981" y="1141"/>
                </a:cubicBezTo>
                <a:cubicBezTo>
                  <a:pt x="962" y="1129"/>
                  <a:pt x="917" y="1120"/>
                  <a:pt x="917" y="1120"/>
                </a:cubicBezTo>
                <a:cubicBezTo>
                  <a:pt x="724" y="990"/>
                  <a:pt x="464" y="1040"/>
                  <a:pt x="245" y="1034"/>
                </a:cubicBezTo>
                <a:cubicBezTo>
                  <a:pt x="202" y="1031"/>
                  <a:pt x="158" y="1037"/>
                  <a:pt x="117" y="1024"/>
                </a:cubicBezTo>
                <a:cubicBezTo>
                  <a:pt x="111" y="1022"/>
                  <a:pt x="34" y="951"/>
                  <a:pt x="21" y="938"/>
                </a:cubicBezTo>
                <a:cubicBezTo>
                  <a:pt x="53" y="890"/>
                  <a:pt x="39" y="883"/>
                  <a:pt x="21" y="832"/>
                </a:cubicBezTo>
                <a:cubicBezTo>
                  <a:pt x="17" y="782"/>
                  <a:pt x="10" y="732"/>
                  <a:pt x="10" y="682"/>
                </a:cubicBezTo>
                <a:cubicBezTo>
                  <a:pt x="10" y="671"/>
                  <a:pt x="21" y="703"/>
                  <a:pt x="21" y="714"/>
                </a:cubicBezTo>
                <a:cubicBezTo>
                  <a:pt x="21" y="724"/>
                  <a:pt x="4" y="776"/>
                  <a:pt x="0" y="789"/>
                </a:cubicBezTo>
                <a:cubicBezTo>
                  <a:pt x="3" y="807"/>
                  <a:pt x="6" y="825"/>
                  <a:pt x="10" y="842"/>
                </a:cubicBezTo>
                <a:cubicBezTo>
                  <a:pt x="13" y="853"/>
                  <a:pt x="10" y="872"/>
                  <a:pt x="21" y="874"/>
                </a:cubicBezTo>
                <a:cubicBezTo>
                  <a:pt x="43" y="877"/>
                  <a:pt x="64" y="860"/>
                  <a:pt x="85" y="853"/>
                </a:cubicBezTo>
                <a:cubicBezTo>
                  <a:pt x="96" y="849"/>
                  <a:pt x="117" y="842"/>
                  <a:pt x="117" y="842"/>
                </a:cubicBezTo>
                <a:cubicBezTo>
                  <a:pt x="124" y="831"/>
                  <a:pt x="125" y="812"/>
                  <a:pt x="138" y="810"/>
                </a:cubicBezTo>
                <a:cubicBezTo>
                  <a:pt x="219" y="797"/>
                  <a:pt x="302" y="806"/>
                  <a:pt x="384" y="800"/>
                </a:cubicBezTo>
                <a:cubicBezTo>
                  <a:pt x="422" y="797"/>
                  <a:pt x="450" y="750"/>
                  <a:pt x="469" y="746"/>
                </a:cubicBezTo>
                <a:cubicBezTo>
                  <a:pt x="515" y="737"/>
                  <a:pt x="562" y="739"/>
                  <a:pt x="608" y="736"/>
                </a:cubicBezTo>
                <a:cubicBezTo>
                  <a:pt x="654" y="720"/>
                  <a:pt x="692" y="692"/>
                  <a:pt x="736" y="672"/>
                </a:cubicBezTo>
                <a:cubicBezTo>
                  <a:pt x="813" y="638"/>
                  <a:pt x="863" y="637"/>
                  <a:pt x="949" y="629"/>
                </a:cubicBezTo>
                <a:cubicBezTo>
                  <a:pt x="988" y="615"/>
                  <a:pt x="1005" y="588"/>
                  <a:pt x="1045" y="576"/>
                </a:cubicBezTo>
                <a:cubicBezTo>
                  <a:pt x="1118" y="500"/>
                  <a:pt x="1276" y="536"/>
                  <a:pt x="1354" y="533"/>
                </a:cubicBezTo>
                <a:cubicBezTo>
                  <a:pt x="1390" y="540"/>
                  <a:pt x="1427" y="542"/>
                  <a:pt x="1461" y="554"/>
                </a:cubicBezTo>
                <a:cubicBezTo>
                  <a:pt x="1482" y="561"/>
                  <a:pt x="1525" y="576"/>
                  <a:pt x="1525" y="576"/>
                </a:cubicBezTo>
                <a:cubicBezTo>
                  <a:pt x="1649" y="565"/>
                  <a:pt x="1774" y="567"/>
                  <a:pt x="1898" y="554"/>
                </a:cubicBezTo>
                <a:cubicBezTo>
                  <a:pt x="2031" y="540"/>
                  <a:pt x="1911" y="535"/>
                  <a:pt x="1994" y="522"/>
                </a:cubicBezTo>
                <a:cubicBezTo>
                  <a:pt x="2125" y="502"/>
                  <a:pt x="2036" y="513"/>
                  <a:pt x="2261" y="501"/>
                </a:cubicBezTo>
                <a:cubicBezTo>
                  <a:pt x="2272" y="497"/>
                  <a:pt x="2282" y="493"/>
                  <a:pt x="2293" y="490"/>
                </a:cubicBezTo>
                <a:cubicBezTo>
                  <a:pt x="2310" y="486"/>
                  <a:pt x="2329" y="486"/>
                  <a:pt x="2346" y="480"/>
                </a:cubicBezTo>
                <a:cubicBezTo>
                  <a:pt x="2416" y="457"/>
                  <a:pt x="2478" y="423"/>
                  <a:pt x="2549" y="405"/>
                </a:cubicBezTo>
                <a:cubicBezTo>
                  <a:pt x="2602" y="371"/>
                  <a:pt x="2670" y="358"/>
                  <a:pt x="2730" y="341"/>
                </a:cubicBezTo>
                <a:cubicBezTo>
                  <a:pt x="2752" y="335"/>
                  <a:pt x="2794" y="320"/>
                  <a:pt x="2794" y="320"/>
                </a:cubicBezTo>
                <a:cubicBezTo>
                  <a:pt x="2827" y="287"/>
                  <a:pt x="2873" y="282"/>
                  <a:pt x="2912" y="256"/>
                </a:cubicBezTo>
                <a:cubicBezTo>
                  <a:pt x="3096" y="269"/>
                  <a:pt x="3272" y="316"/>
                  <a:pt x="3456" y="330"/>
                </a:cubicBezTo>
                <a:cubicBezTo>
                  <a:pt x="3541" y="327"/>
                  <a:pt x="3627" y="326"/>
                  <a:pt x="3712" y="320"/>
                </a:cubicBezTo>
                <a:cubicBezTo>
                  <a:pt x="3751" y="317"/>
                  <a:pt x="3834" y="264"/>
                  <a:pt x="3872" y="245"/>
                </a:cubicBezTo>
                <a:cubicBezTo>
                  <a:pt x="3883" y="239"/>
                  <a:pt x="3891" y="226"/>
                  <a:pt x="3904" y="224"/>
                </a:cubicBezTo>
                <a:cubicBezTo>
                  <a:pt x="3960" y="215"/>
                  <a:pt x="4017" y="217"/>
                  <a:pt x="4074" y="213"/>
                </a:cubicBezTo>
                <a:cubicBezTo>
                  <a:pt x="4171" y="221"/>
                  <a:pt x="4208" y="209"/>
                  <a:pt x="4277" y="256"/>
                </a:cubicBezTo>
                <a:cubicBezTo>
                  <a:pt x="4362" y="241"/>
                  <a:pt x="4449" y="244"/>
                  <a:pt x="4533" y="224"/>
                </a:cubicBezTo>
                <a:cubicBezTo>
                  <a:pt x="4540" y="217"/>
                  <a:pt x="4545" y="207"/>
                  <a:pt x="4554" y="202"/>
                </a:cubicBezTo>
                <a:cubicBezTo>
                  <a:pt x="4574" y="192"/>
                  <a:pt x="4618" y="181"/>
                  <a:pt x="4618" y="181"/>
                </a:cubicBezTo>
                <a:cubicBezTo>
                  <a:pt x="4651" y="133"/>
                  <a:pt x="4664" y="152"/>
                  <a:pt x="4704" y="117"/>
                </a:cubicBezTo>
                <a:cubicBezTo>
                  <a:pt x="4814" y="20"/>
                  <a:pt x="4727" y="80"/>
                  <a:pt x="4800" y="32"/>
                </a:cubicBezTo>
                <a:cubicBezTo>
                  <a:pt x="4901" y="51"/>
                  <a:pt x="4997" y="87"/>
                  <a:pt x="5098" y="106"/>
                </a:cubicBezTo>
                <a:cubicBezTo>
                  <a:pt x="5191" y="95"/>
                  <a:pt x="5273" y="103"/>
                  <a:pt x="5365" y="117"/>
                </a:cubicBezTo>
                <a:cubicBezTo>
                  <a:pt x="5466" y="150"/>
                  <a:pt x="5407" y="136"/>
                  <a:pt x="5546" y="149"/>
                </a:cubicBezTo>
                <a:cubicBezTo>
                  <a:pt x="5639" y="173"/>
                  <a:pt x="5542" y="140"/>
                  <a:pt x="5621" y="192"/>
                </a:cubicBezTo>
                <a:cubicBezTo>
                  <a:pt x="5644" y="207"/>
                  <a:pt x="5672" y="212"/>
                  <a:pt x="5696" y="224"/>
                </a:cubicBezTo>
                <a:cubicBezTo>
                  <a:pt x="5692" y="213"/>
                  <a:pt x="5684" y="203"/>
                  <a:pt x="5685" y="192"/>
                </a:cubicBezTo>
                <a:cubicBezTo>
                  <a:pt x="5687" y="170"/>
                  <a:pt x="5699" y="149"/>
                  <a:pt x="5706" y="128"/>
                </a:cubicBezTo>
                <a:cubicBezTo>
                  <a:pt x="5719" y="89"/>
                  <a:pt x="5731" y="33"/>
                  <a:pt x="5770" y="10"/>
                </a:cubicBezTo>
                <a:cubicBezTo>
                  <a:pt x="5780" y="4"/>
                  <a:pt x="5791" y="3"/>
                  <a:pt x="5802" y="0"/>
                </a:cubicBezTo>
                <a:cubicBezTo>
                  <a:pt x="5813" y="3"/>
                  <a:pt x="5829" y="0"/>
                  <a:pt x="5834" y="10"/>
                </a:cubicBezTo>
                <a:cubicBezTo>
                  <a:pt x="5863" y="66"/>
                  <a:pt x="5831" y="167"/>
                  <a:pt x="5824" y="224"/>
                </a:cubicBezTo>
                <a:cubicBezTo>
                  <a:pt x="5820" y="636"/>
                  <a:pt x="5813" y="1049"/>
                  <a:pt x="5813" y="1461"/>
                </a:cubicBezTo>
                <a:cubicBezTo>
                  <a:pt x="5813" y="1905"/>
                  <a:pt x="5778" y="1783"/>
                  <a:pt x="5834" y="1962"/>
                </a:cubicBezTo>
                <a:cubicBezTo>
                  <a:pt x="5838" y="2069"/>
                  <a:pt x="5835" y="2176"/>
                  <a:pt x="5845" y="2282"/>
                </a:cubicBezTo>
                <a:cubicBezTo>
                  <a:pt x="5846" y="2295"/>
                  <a:pt x="5865" y="2301"/>
                  <a:pt x="5866" y="2314"/>
                </a:cubicBezTo>
                <a:cubicBezTo>
                  <a:pt x="5910" y="2699"/>
                  <a:pt x="5850" y="2459"/>
                  <a:pt x="5888" y="2602"/>
                </a:cubicBezTo>
                <a:cubicBezTo>
                  <a:pt x="5846" y="2724"/>
                  <a:pt x="5868" y="2845"/>
                  <a:pt x="5856" y="2976"/>
                </a:cubicBezTo>
                <a:cubicBezTo>
                  <a:pt x="5854" y="2997"/>
                  <a:pt x="5833" y="3052"/>
                  <a:pt x="5813" y="3072"/>
                </a:cubicBezTo>
                <a:cubicBezTo>
                  <a:pt x="5804" y="3081"/>
                  <a:pt x="5793" y="3088"/>
                  <a:pt x="5781" y="3093"/>
                </a:cubicBezTo>
                <a:cubicBezTo>
                  <a:pt x="5767" y="3099"/>
                  <a:pt x="5738" y="3119"/>
                  <a:pt x="5738" y="3104"/>
                </a:cubicBezTo>
                <a:cubicBezTo>
                  <a:pt x="5738" y="3088"/>
                  <a:pt x="5767" y="3089"/>
                  <a:pt x="5781" y="3082"/>
                </a:cubicBezTo>
                <a:close/>
              </a:path>
            </a:pathLst>
          </a:custGeom>
          <a:gradFill rotWithShape="1">
            <a:gsLst>
              <a:gs pos="0">
                <a:srgbClr val="006699"/>
              </a:gs>
              <a:gs pos="100000">
                <a:srgbClr val="006699">
                  <a:gamma/>
                  <a:tint val="66667"/>
                  <a:invGamma/>
                </a:srgbClr>
              </a:gs>
            </a:gsLst>
            <a:lin ang="5400000" scaled="1"/>
          </a:gradFill>
          <a:ln w="9525" cap="flat" cmpd="sng">
            <a:solidFill>
              <a:schemeClr val="tx2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Freeform 19"/>
          <p:cNvSpPr/>
          <p:nvPr/>
        </p:nvSpPr>
        <p:spPr bwMode="auto">
          <a:xfrm>
            <a:off x="5105400" y="228600"/>
            <a:ext cx="1524000" cy="1317625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19"/>
          <p:cNvSpPr/>
          <p:nvPr/>
        </p:nvSpPr>
        <p:spPr bwMode="auto">
          <a:xfrm>
            <a:off x="6400800" y="-304800"/>
            <a:ext cx="1524000" cy="1317625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Freeform 19"/>
          <p:cNvSpPr/>
          <p:nvPr/>
        </p:nvSpPr>
        <p:spPr bwMode="auto">
          <a:xfrm>
            <a:off x="7924800" y="0"/>
            <a:ext cx="1524000" cy="1317625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reeform 19"/>
          <p:cNvSpPr/>
          <p:nvPr/>
        </p:nvSpPr>
        <p:spPr bwMode="auto">
          <a:xfrm>
            <a:off x="3886200" y="838200"/>
            <a:ext cx="1524000" cy="1317625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19"/>
          <p:cNvSpPr/>
          <p:nvPr/>
        </p:nvSpPr>
        <p:spPr bwMode="auto">
          <a:xfrm>
            <a:off x="7162800" y="533400"/>
            <a:ext cx="1524000" cy="1317625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Freeform 19"/>
          <p:cNvSpPr/>
          <p:nvPr/>
        </p:nvSpPr>
        <p:spPr bwMode="auto">
          <a:xfrm>
            <a:off x="1524000" y="304800"/>
            <a:ext cx="1524000" cy="2057401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2895600" y="228601"/>
            <a:ext cx="1371600" cy="1905000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5562600" y="990600"/>
            <a:ext cx="609600" cy="1143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Freeform 19"/>
          <p:cNvSpPr/>
          <p:nvPr/>
        </p:nvSpPr>
        <p:spPr bwMode="auto">
          <a:xfrm>
            <a:off x="-152400" y="1828800"/>
            <a:ext cx="762000" cy="1317625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457200" y="2514600"/>
            <a:ext cx="533400" cy="533401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Freeform 19"/>
          <p:cNvSpPr/>
          <p:nvPr/>
        </p:nvSpPr>
        <p:spPr bwMode="auto">
          <a:xfrm>
            <a:off x="609600" y="762000"/>
            <a:ext cx="1066800" cy="1676400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19"/>
          <p:cNvSpPr/>
          <p:nvPr/>
        </p:nvSpPr>
        <p:spPr bwMode="auto">
          <a:xfrm>
            <a:off x="-762000" y="2667000"/>
            <a:ext cx="533400" cy="533401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Freeform 19"/>
          <p:cNvSpPr/>
          <p:nvPr/>
        </p:nvSpPr>
        <p:spPr bwMode="auto">
          <a:xfrm>
            <a:off x="-1295400" y="2667000"/>
            <a:ext cx="533400" cy="533401"/>
          </a:xfrm>
          <a:custGeom>
            <a:avLst/>
            <a:gdLst/>
            <a:ahLst/>
            <a:cxnLst>
              <a:cxn ang="0">
                <a:pos x="190" y="661"/>
              </a:cxn>
              <a:cxn ang="0">
                <a:pos x="114" y="610"/>
              </a:cxn>
              <a:cxn ang="0">
                <a:pos x="54" y="551"/>
              </a:cxn>
              <a:cxn ang="0">
                <a:pos x="46" y="525"/>
              </a:cxn>
              <a:cxn ang="0">
                <a:pos x="122" y="508"/>
              </a:cxn>
              <a:cxn ang="0">
                <a:pos x="37" y="407"/>
              </a:cxn>
              <a:cxn ang="0">
                <a:pos x="20" y="381"/>
              </a:cxn>
              <a:cxn ang="0">
                <a:pos x="37" y="339"/>
              </a:cxn>
              <a:cxn ang="0">
                <a:pos x="63" y="347"/>
              </a:cxn>
              <a:cxn ang="0">
                <a:pos x="130" y="364"/>
              </a:cxn>
              <a:cxn ang="0">
                <a:pos x="80" y="254"/>
              </a:cxn>
              <a:cxn ang="0">
                <a:pos x="181" y="263"/>
              </a:cxn>
              <a:cxn ang="0">
                <a:pos x="241" y="169"/>
              </a:cxn>
              <a:cxn ang="0">
                <a:pos x="283" y="203"/>
              </a:cxn>
              <a:cxn ang="0">
                <a:pos x="325" y="127"/>
              </a:cxn>
              <a:cxn ang="0">
                <a:pos x="334" y="8"/>
              </a:cxn>
              <a:cxn ang="0">
                <a:pos x="359" y="17"/>
              </a:cxn>
              <a:cxn ang="0">
                <a:pos x="402" y="144"/>
              </a:cxn>
              <a:cxn ang="0">
                <a:pos x="469" y="254"/>
              </a:cxn>
              <a:cxn ang="0">
                <a:pos x="512" y="313"/>
              </a:cxn>
              <a:cxn ang="0">
                <a:pos x="486" y="398"/>
              </a:cxn>
              <a:cxn ang="0">
                <a:pos x="571" y="407"/>
              </a:cxn>
              <a:cxn ang="0">
                <a:pos x="562" y="440"/>
              </a:cxn>
              <a:cxn ang="0">
                <a:pos x="512" y="474"/>
              </a:cxn>
              <a:cxn ang="0">
                <a:pos x="486" y="491"/>
              </a:cxn>
              <a:cxn ang="0">
                <a:pos x="444" y="559"/>
              </a:cxn>
              <a:cxn ang="0">
                <a:pos x="537" y="593"/>
              </a:cxn>
              <a:cxn ang="0">
                <a:pos x="503" y="601"/>
              </a:cxn>
              <a:cxn ang="0">
                <a:pos x="418" y="610"/>
              </a:cxn>
              <a:cxn ang="0">
                <a:pos x="334" y="644"/>
              </a:cxn>
              <a:cxn ang="0">
                <a:pos x="249" y="686"/>
              </a:cxn>
              <a:cxn ang="0">
                <a:pos x="224" y="678"/>
              </a:cxn>
              <a:cxn ang="0">
                <a:pos x="190" y="661"/>
              </a:cxn>
            </a:cxnLst>
            <a:rect l="0" t="0" r="r" b="b"/>
            <a:pathLst>
              <a:path w="632" h="706">
                <a:moveTo>
                  <a:pt x="190" y="661"/>
                </a:moveTo>
                <a:cubicBezTo>
                  <a:pt x="165" y="636"/>
                  <a:pt x="148" y="621"/>
                  <a:pt x="114" y="610"/>
                </a:cubicBezTo>
                <a:cubicBezTo>
                  <a:pt x="90" y="573"/>
                  <a:pt x="78" y="587"/>
                  <a:pt x="54" y="551"/>
                </a:cubicBezTo>
                <a:cubicBezTo>
                  <a:pt x="51" y="542"/>
                  <a:pt x="38" y="530"/>
                  <a:pt x="46" y="525"/>
                </a:cubicBezTo>
                <a:cubicBezTo>
                  <a:pt x="68" y="511"/>
                  <a:pt x="122" y="508"/>
                  <a:pt x="122" y="508"/>
                </a:cubicBezTo>
                <a:cubicBezTo>
                  <a:pt x="59" y="445"/>
                  <a:pt x="83" y="475"/>
                  <a:pt x="37" y="407"/>
                </a:cubicBezTo>
                <a:cubicBezTo>
                  <a:pt x="31" y="398"/>
                  <a:pt x="20" y="381"/>
                  <a:pt x="20" y="381"/>
                </a:cubicBezTo>
                <a:cubicBezTo>
                  <a:pt x="13" y="360"/>
                  <a:pt x="0" y="346"/>
                  <a:pt x="37" y="339"/>
                </a:cubicBezTo>
                <a:cubicBezTo>
                  <a:pt x="46" y="337"/>
                  <a:pt x="54" y="345"/>
                  <a:pt x="63" y="347"/>
                </a:cubicBezTo>
                <a:cubicBezTo>
                  <a:pt x="85" y="353"/>
                  <a:pt x="130" y="364"/>
                  <a:pt x="130" y="364"/>
                </a:cubicBezTo>
                <a:cubicBezTo>
                  <a:pt x="146" y="304"/>
                  <a:pt x="116" y="292"/>
                  <a:pt x="80" y="254"/>
                </a:cubicBezTo>
                <a:cubicBezTo>
                  <a:pt x="53" y="179"/>
                  <a:pt x="154" y="253"/>
                  <a:pt x="181" y="263"/>
                </a:cubicBezTo>
                <a:cubicBezTo>
                  <a:pt x="194" y="9"/>
                  <a:pt x="160" y="73"/>
                  <a:pt x="241" y="169"/>
                </a:cubicBezTo>
                <a:cubicBezTo>
                  <a:pt x="271" y="205"/>
                  <a:pt x="241" y="190"/>
                  <a:pt x="283" y="203"/>
                </a:cubicBezTo>
                <a:cubicBezTo>
                  <a:pt x="322" y="145"/>
                  <a:pt x="311" y="171"/>
                  <a:pt x="325" y="127"/>
                </a:cubicBezTo>
                <a:cubicBezTo>
                  <a:pt x="328" y="87"/>
                  <a:pt x="322" y="46"/>
                  <a:pt x="334" y="8"/>
                </a:cubicBezTo>
                <a:cubicBezTo>
                  <a:pt x="337" y="0"/>
                  <a:pt x="353" y="11"/>
                  <a:pt x="359" y="17"/>
                </a:cubicBezTo>
                <a:cubicBezTo>
                  <a:pt x="389" y="48"/>
                  <a:pt x="388" y="106"/>
                  <a:pt x="402" y="144"/>
                </a:cubicBezTo>
                <a:cubicBezTo>
                  <a:pt x="412" y="296"/>
                  <a:pt x="379" y="278"/>
                  <a:pt x="469" y="254"/>
                </a:cubicBezTo>
                <a:cubicBezTo>
                  <a:pt x="552" y="265"/>
                  <a:pt x="554" y="251"/>
                  <a:pt x="512" y="313"/>
                </a:cubicBezTo>
                <a:cubicBezTo>
                  <a:pt x="504" y="342"/>
                  <a:pt x="496" y="370"/>
                  <a:pt x="486" y="398"/>
                </a:cubicBezTo>
                <a:cubicBezTo>
                  <a:pt x="514" y="401"/>
                  <a:pt x="544" y="398"/>
                  <a:pt x="571" y="407"/>
                </a:cubicBezTo>
                <a:cubicBezTo>
                  <a:pt x="632" y="427"/>
                  <a:pt x="562" y="440"/>
                  <a:pt x="562" y="440"/>
                </a:cubicBezTo>
                <a:cubicBezTo>
                  <a:pt x="545" y="451"/>
                  <a:pt x="529" y="463"/>
                  <a:pt x="512" y="474"/>
                </a:cubicBezTo>
                <a:cubicBezTo>
                  <a:pt x="503" y="480"/>
                  <a:pt x="486" y="491"/>
                  <a:pt x="486" y="491"/>
                </a:cubicBezTo>
                <a:cubicBezTo>
                  <a:pt x="481" y="497"/>
                  <a:pt x="442" y="547"/>
                  <a:pt x="444" y="559"/>
                </a:cubicBezTo>
                <a:cubicBezTo>
                  <a:pt x="447" y="576"/>
                  <a:pt x="519" y="587"/>
                  <a:pt x="537" y="593"/>
                </a:cubicBezTo>
                <a:cubicBezTo>
                  <a:pt x="526" y="596"/>
                  <a:pt x="515" y="599"/>
                  <a:pt x="503" y="601"/>
                </a:cubicBezTo>
                <a:cubicBezTo>
                  <a:pt x="475" y="605"/>
                  <a:pt x="446" y="604"/>
                  <a:pt x="418" y="610"/>
                </a:cubicBezTo>
                <a:cubicBezTo>
                  <a:pt x="393" y="615"/>
                  <a:pt x="359" y="635"/>
                  <a:pt x="334" y="644"/>
                </a:cubicBezTo>
                <a:cubicBezTo>
                  <a:pt x="293" y="706"/>
                  <a:pt x="318" y="701"/>
                  <a:pt x="249" y="686"/>
                </a:cubicBezTo>
                <a:cubicBezTo>
                  <a:pt x="240" y="684"/>
                  <a:pt x="232" y="681"/>
                  <a:pt x="224" y="678"/>
                </a:cubicBezTo>
                <a:cubicBezTo>
                  <a:pt x="203" y="647"/>
                  <a:pt x="216" y="647"/>
                  <a:pt x="190" y="661"/>
                </a:cubicBezTo>
                <a:close/>
              </a:path>
            </a:pathLst>
          </a:cu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Freeform 20"/>
          <p:cNvSpPr/>
          <p:nvPr/>
        </p:nvSpPr>
        <p:spPr bwMode="auto">
          <a:xfrm>
            <a:off x="6705600" y="685800"/>
            <a:ext cx="609600" cy="1143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Freeform 20"/>
          <p:cNvSpPr/>
          <p:nvPr/>
        </p:nvSpPr>
        <p:spPr bwMode="auto">
          <a:xfrm>
            <a:off x="7543800" y="1371600"/>
            <a:ext cx="609600" cy="1143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Freeform 20"/>
          <p:cNvSpPr/>
          <p:nvPr/>
        </p:nvSpPr>
        <p:spPr bwMode="auto">
          <a:xfrm>
            <a:off x="8534400" y="990600"/>
            <a:ext cx="609600" cy="1143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20"/>
          <p:cNvSpPr/>
          <p:nvPr/>
        </p:nvSpPr>
        <p:spPr bwMode="auto">
          <a:xfrm>
            <a:off x="4191000" y="1752600"/>
            <a:ext cx="609600" cy="1143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Freeform 20"/>
          <p:cNvSpPr/>
          <p:nvPr/>
        </p:nvSpPr>
        <p:spPr bwMode="auto">
          <a:xfrm>
            <a:off x="3200400" y="1447800"/>
            <a:ext cx="762000" cy="1524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20"/>
          <p:cNvSpPr/>
          <p:nvPr/>
        </p:nvSpPr>
        <p:spPr bwMode="auto">
          <a:xfrm>
            <a:off x="1905000" y="1600200"/>
            <a:ext cx="838200" cy="1524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20"/>
          <p:cNvSpPr/>
          <p:nvPr/>
        </p:nvSpPr>
        <p:spPr bwMode="auto">
          <a:xfrm>
            <a:off x="838200" y="1828800"/>
            <a:ext cx="609600" cy="11430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reeform 20"/>
          <p:cNvSpPr/>
          <p:nvPr/>
        </p:nvSpPr>
        <p:spPr bwMode="auto">
          <a:xfrm>
            <a:off x="533400" y="2819400"/>
            <a:ext cx="304800" cy="6858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Freeform 20"/>
          <p:cNvSpPr/>
          <p:nvPr/>
        </p:nvSpPr>
        <p:spPr bwMode="auto">
          <a:xfrm>
            <a:off x="0" y="2819400"/>
            <a:ext cx="457200" cy="8382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Freeform 20"/>
          <p:cNvSpPr/>
          <p:nvPr/>
        </p:nvSpPr>
        <p:spPr bwMode="auto">
          <a:xfrm>
            <a:off x="-685800" y="2895600"/>
            <a:ext cx="304800" cy="6858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Freeform 20"/>
          <p:cNvSpPr/>
          <p:nvPr/>
        </p:nvSpPr>
        <p:spPr bwMode="auto">
          <a:xfrm>
            <a:off x="-1143000" y="2971800"/>
            <a:ext cx="304800" cy="685800"/>
          </a:xfrm>
          <a:custGeom>
            <a:avLst/>
            <a:gdLst/>
            <a:ahLst/>
            <a:cxnLst>
              <a:cxn ang="0">
                <a:pos x="43" y="1039"/>
              </a:cxn>
              <a:cxn ang="0">
                <a:pos x="94" y="1022"/>
              </a:cxn>
              <a:cxn ang="0">
                <a:pos x="170" y="971"/>
              </a:cxn>
              <a:cxn ang="0">
                <a:pos x="68" y="395"/>
              </a:cxn>
              <a:cxn ang="0">
                <a:pos x="0" y="327"/>
              </a:cxn>
              <a:cxn ang="0">
                <a:pos x="26" y="319"/>
              </a:cxn>
              <a:cxn ang="0">
                <a:pos x="85" y="361"/>
              </a:cxn>
              <a:cxn ang="0">
                <a:pos x="77" y="226"/>
              </a:cxn>
              <a:cxn ang="0">
                <a:pos x="60" y="150"/>
              </a:cxn>
              <a:cxn ang="0">
                <a:pos x="85" y="175"/>
              </a:cxn>
              <a:cxn ang="0">
                <a:pos x="111" y="217"/>
              </a:cxn>
              <a:cxn ang="0">
                <a:pos x="178" y="294"/>
              </a:cxn>
              <a:cxn ang="0">
                <a:pos x="187" y="56"/>
              </a:cxn>
              <a:cxn ang="0">
                <a:pos x="195" y="14"/>
              </a:cxn>
              <a:cxn ang="0">
                <a:pos x="204" y="141"/>
              </a:cxn>
              <a:cxn ang="0">
                <a:pos x="280" y="251"/>
              </a:cxn>
              <a:cxn ang="0">
                <a:pos x="288" y="412"/>
              </a:cxn>
              <a:cxn ang="0">
                <a:pos x="322" y="404"/>
              </a:cxn>
              <a:cxn ang="0">
                <a:pos x="382" y="361"/>
              </a:cxn>
              <a:cxn ang="0">
                <a:pos x="424" y="319"/>
              </a:cxn>
              <a:cxn ang="0">
                <a:pos x="424" y="446"/>
              </a:cxn>
              <a:cxn ang="0">
                <a:pos x="373" y="463"/>
              </a:cxn>
              <a:cxn ang="0">
                <a:pos x="322" y="539"/>
              </a:cxn>
              <a:cxn ang="0">
                <a:pos x="432" y="997"/>
              </a:cxn>
              <a:cxn ang="0">
                <a:pos x="390" y="1005"/>
              </a:cxn>
              <a:cxn ang="0">
                <a:pos x="365" y="1014"/>
              </a:cxn>
              <a:cxn ang="0">
                <a:pos x="348" y="988"/>
              </a:cxn>
              <a:cxn ang="0">
                <a:pos x="322" y="971"/>
              </a:cxn>
              <a:cxn ang="0">
                <a:pos x="263" y="1064"/>
              </a:cxn>
              <a:cxn ang="0">
                <a:pos x="229" y="1014"/>
              </a:cxn>
              <a:cxn ang="0">
                <a:pos x="43" y="1039"/>
              </a:cxn>
            </a:cxnLst>
            <a:rect l="0" t="0" r="r" b="b"/>
            <a:pathLst>
              <a:path w="450" h="1064">
                <a:moveTo>
                  <a:pt x="43" y="1039"/>
                </a:moveTo>
                <a:cubicBezTo>
                  <a:pt x="60" y="1033"/>
                  <a:pt x="79" y="1032"/>
                  <a:pt x="94" y="1022"/>
                </a:cubicBezTo>
                <a:cubicBezTo>
                  <a:pt x="122" y="1003"/>
                  <a:pt x="138" y="982"/>
                  <a:pt x="170" y="971"/>
                </a:cubicBezTo>
                <a:cubicBezTo>
                  <a:pt x="219" y="819"/>
                  <a:pt x="279" y="468"/>
                  <a:pt x="68" y="395"/>
                </a:cubicBezTo>
                <a:cubicBezTo>
                  <a:pt x="49" y="367"/>
                  <a:pt x="24" y="351"/>
                  <a:pt x="0" y="327"/>
                </a:cubicBezTo>
                <a:cubicBezTo>
                  <a:pt x="9" y="324"/>
                  <a:pt x="18" y="316"/>
                  <a:pt x="26" y="319"/>
                </a:cubicBezTo>
                <a:cubicBezTo>
                  <a:pt x="48" y="328"/>
                  <a:pt x="85" y="361"/>
                  <a:pt x="85" y="361"/>
                </a:cubicBezTo>
                <a:cubicBezTo>
                  <a:pt x="115" y="317"/>
                  <a:pt x="90" y="274"/>
                  <a:pt x="77" y="226"/>
                </a:cubicBezTo>
                <a:cubicBezTo>
                  <a:pt x="75" y="220"/>
                  <a:pt x="57" y="153"/>
                  <a:pt x="60" y="150"/>
                </a:cubicBezTo>
                <a:cubicBezTo>
                  <a:pt x="68" y="142"/>
                  <a:pt x="78" y="166"/>
                  <a:pt x="85" y="175"/>
                </a:cubicBezTo>
                <a:cubicBezTo>
                  <a:pt x="95" y="188"/>
                  <a:pt x="101" y="204"/>
                  <a:pt x="111" y="217"/>
                </a:cubicBezTo>
                <a:cubicBezTo>
                  <a:pt x="131" y="243"/>
                  <a:pt x="155" y="270"/>
                  <a:pt x="178" y="294"/>
                </a:cubicBezTo>
                <a:cubicBezTo>
                  <a:pt x="181" y="215"/>
                  <a:pt x="182" y="135"/>
                  <a:pt x="187" y="56"/>
                </a:cubicBezTo>
                <a:cubicBezTo>
                  <a:pt x="188" y="42"/>
                  <a:pt x="192" y="0"/>
                  <a:pt x="195" y="14"/>
                </a:cubicBezTo>
                <a:cubicBezTo>
                  <a:pt x="203" y="56"/>
                  <a:pt x="197" y="99"/>
                  <a:pt x="204" y="141"/>
                </a:cubicBezTo>
                <a:cubicBezTo>
                  <a:pt x="211" y="180"/>
                  <a:pt x="259" y="219"/>
                  <a:pt x="280" y="251"/>
                </a:cubicBezTo>
                <a:cubicBezTo>
                  <a:pt x="283" y="305"/>
                  <a:pt x="274" y="360"/>
                  <a:pt x="288" y="412"/>
                </a:cubicBezTo>
                <a:cubicBezTo>
                  <a:pt x="291" y="423"/>
                  <a:pt x="311" y="408"/>
                  <a:pt x="322" y="404"/>
                </a:cubicBezTo>
                <a:cubicBezTo>
                  <a:pt x="358" y="391"/>
                  <a:pt x="356" y="387"/>
                  <a:pt x="382" y="361"/>
                </a:cubicBezTo>
                <a:cubicBezTo>
                  <a:pt x="394" y="324"/>
                  <a:pt x="380" y="305"/>
                  <a:pt x="424" y="319"/>
                </a:cubicBezTo>
                <a:cubicBezTo>
                  <a:pt x="446" y="352"/>
                  <a:pt x="450" y="419"/>
                  <a:pt x="424" y="446"/>
                </a:cubicBezTo>
                <a:cubicBezTo>
                  <a:pt x="422" y="449"/>
                  <a:pt x="376" y="462"/>
                  <a:pt x="373" y="463"/>
                </a:cubicBezTo>
                <a:cubicBezTo>
                  <a:pt x="348" y="488"/>
                  <a:pt x="334" y="506"/>
                  <a:pt x="322" y="539"/>
                </a:cubicBezTo>
                <a:cubicBezTo>
                  <a:pt x="324" y="614"/>
                  <a:pt x="279" y="942"/>
                  <a:pt x="432" y="997"/>
                </a:cubicBezTo>
                <a:cubicBezTo>
                  <a:pt x="418" y="1000"/>
                  <a:pt x="404" y="1001"/>
                  <a:pt x="390" y="1005"/>
                </a:cubicBezTo>
                <a:cubicBezTo>
                  <a:pt x="381" y="1007"/>
                  <a:pt x="373" y="1017"/>
                  <a:pt x="365" y="1014"/>
                </a:cubicBezTo>
                <a:cubicBezTo>
                  <a:pt x="355" y="1010"/>
                  <a:pt x="355" y="995"/>
                  <a:pt x="348" y="988"/>
                </a:cubicBezTo>
                <a:cubicBezTo>
                  <a:pt x="341" y="981"/>
                  <a:pt x="331" y="977"/>
                  <a:pt x="322" y="971"/>
                </a:cubicBezTo>
                <a:cubicBezTo>
                  <a:pt x="309" y="1013"/>
                  <a:pt x="300" y="1039"/>
                  <a:pt x="263" y="1064"/>
                </a:cubicBezTo>
                <a:cubicBezTo>
                  <a:pt x="252" y="1047"/>
                  <a:pt x="249" y="1013"/>
                  <a:pt x="229" y="1014"/>
                </a:cubicBezTo>
                <a:cubicBezTo>
                  <a:pt x="64" y="1023"/>
                  <a:pt x="122" y="999"/>
                  <a:pt x="43" y="1039"/>
                </a:cubicBezTo>
                <a:close/>
              </a:path>
            </a:pathLst>
          </a:custGeom>
          <a:solidFill>
            <a:srgbClr val="996600"/>
          </a:solidFill>
          <a:ln w="9525" cap="flat" cmpd="sng">
            <a:solidFill>
              <a:schemeClr val="tx1"/>
            </a:solidFill>
            <a:prstDash val="solid"/>
            <a:rou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" name="Picture 56" descr="spring-smiley-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57"/>
          <p:cNvSpPr>
            <a:spLocks noChangeArrowheads="1"/>
          </p:cNvSpPr>
          <p:nvPr/>
        </p:nvSpPr>
        <p:spPr bwMode="auto">
          <a:xfrm>
            <a:off x="0" y="533400"/>
            <a:ext cx="1524000" cy="304800"/>
          </a:xfrm>
          <a:prstGeom prst="cloudCallout">
            <a:avLst>
              <a:gd name="adj1" fmla="val -10329"/>
              <a:gd name="adj2" fmla="val 29861"/>
            </a:avLst>
          </a:prstGeom>
          <a:gradFill rotWithShape="1">
            <a:gsLst>
              <a:gs pos="0">
                <a:schemeClr val="bg1"/>
              </a:gs>
              <a:gs pos="100000">
                <a:srgbClr val="FBA3EE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/>
          <a:p>
            <a:pPr algn="ctr"/>
            <a:endParaRPr lang="vi-VN">
              <a:latin typeface="Arial" panose="020B0604020202020204" pitchFamily="34" charset="0"/>
            </a:endParaRPr>
          </a:p>
        </p:txBody>
      </p:sp>
      <p:sp>
        <p:nvSpPr>
          <p:cNvPr id="39" name="AutoShape 57"/>
          <p:cNvSpPr>
            <a:spLocks noChangeArrowheads="1"/>
          </p:cNvSpPr>
          <p:nvPr/>
        </p:nvSpPr>
        <p:spPr bwMode="auto">
          <a:xfrm>
            <a:off x="1600200" y="0"/>
            <a:ext cx="1295400" cy="457200"/>
          </a:xfrm>
          <a:prstGeom prst="cloudCallout">
            <a:avLst>
              <a:gd name="adj1" fmla="val -10329"/>
              <a:gd name="adj2" fmla="val 29861"/>
            </a:avLst>
          </a:prstGeom>
          <a:gradFill rotWithShape="1">
            <a:gsLst>
              <a:gs pos="0">
                <a:schemeClr val="bg1"/>
              </a:gs>
              <a:gs pos="100000">
                <a:srgbClr val="FBA3EE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/>
          <a:p>
            <a:pPr algn="ctr"/>
            <a:endParaRPr lang="vi-VN">
              <a:latin typeface="Arial" panose="020B0604020202020204" pitchFamily="34" charset="0"/>
            </a:endParaRPr>
          </a:p>
        </p:txBody>
      </p:sp>
      <p:sp>
        <p:nvSpPr>
          <p:cNvPr id="40" name="AutoShape 57"/>
          <p:cNvSpPr>
            <a:spLocks noChangeArrowheads="1"/>
          </p:cNvSpPr>
          <p:nvPr/>
        </p:nvSpPr>
        <p:spPr bwMode="auto">
          <a:xfrm>
            <a:off x="3352800" y="0"/>
            <a:ext cx="1066800" cy="381000"/>
          </a:xfrm>
          <a:prstGeom prst="cloudCallout">
            <a:avLst>
              <a:gd name="adj1" fmla="val -10329"/>
              <a:gd name="adj2" fmla="val 29861"/>
            </a:avLst>
          </a:prstGeom>
          <a:gradFill rotWithShape="1">
            <a:gsLst>
              <a:gs pos="0">
                <a:schemeClr val="bg1"/>
              </a:gs>
              <a:gs pos="100000">
                <a:srgbClr val="FBA3EE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/>
          <a:p>
            <a:pPr algn="ctr"/>
            <a:endParaRPr lang="vi-VN">
              <a:latin typeface="Arial" panose="020B0604020202020204" pitchFamily="34" charset="0"/>
            </a:endParaRP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4724400" y="0"/>
            <a:ext cx="914400" cy="381000"/>
          </a:xfrm>
          <a:prstGeom prst="cloudCallout">
            <a:avLst>
              <a:gd name="adj1" fmla="val -10329"/>
              <a:gd name="adj2" fmla="val 29861"/>
            </a:avLst>
          </a:prstGeom>
          <a:gradFill rotWithShape="1">
            <a:gsLst>
              <a:gs pos="0">
                <a:schemeClr val="bg1"/>
              </a:gs>
              <a:gs pos="100000">
                <a:srgbClr val="FBA3EE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</a:ln>
        </p:spPr>
        <p:txBody>
          <a:bodyPr/>
          <a:lstStyle/>
          <a:p>
            <a:pPr algn="ctr"/>
            <a:endParaRPr lang="vi-VN">
              <a:latin typeface="Arial" panose="020B0604020202020204" pitchFamily="34" charset="0"/>
            </a:endParaRPr>
          </a:p>
        </p:txBody>
      </p:sp>
      <p:grpSp>
        <p:nvGrpSpPr>
          <p:cNvPr id="42" name="Group 58"/>
          <p:cNvGrpSpPr/>
          <p:nvPr/>
        </p:nvGrpSpPr>
        <p:grpSpPr bwMode="auto">
          <a:xfrm>
            <a:off x="6324600" y="228600"/>
            <a:ext cx="2590800" cy="3429000"/>
            <a:chOff x="4176" y="-384"/>
            <a:chExt cx="2650" cy="3120"/>
          </a:xfrm>
        </p:grpSpPr>
        <p:grpSp>
          <p:nvGrpSpPr>
            <p:cNvPr id="43" name="Group 59"/>
            <p:cNvGrpSpPr/>
            <p:nvPr/>
          </p:nvGrpSpPr>
          <p:grpSpPr bwMode="auto">
            <a:xfrm flipH="1">
              <a:off x="4176" y="-384"/>
              <a:ext cx="2544" cy="3120"/>
              <a:chOff x="-321" y="1692"/>
              <a:chExt cx="2266" cy="2835"/>
            </a:xfrm>
          </p:grpSpPr>
          <p:pic>
            <p:nvPicPr>
              <p:cNvPr id="45" name="Picture 60" descr="tho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60000"/>
              </a:blip>
              <a:srcRect t="35938" r="68420"/>
              <a:stretch>
                <a:fillRect/>
              </a:stretch>
            </p:blipFill>
            <p:spPr bwMode="auto">
              <a:xfrm>
                <a:off x="-321" y="1692"/>
                <a:ext cx="2112" cy="2835"/>
              </a:xfrm>
              <a:prstGeom prst="rect">
                <a:avLst/>
              </a:prstGeom>
              <a:noFill/>
            </p:spPr>
          </p:pic>
          <p:pic>
            <p:nvPicPr>
              <p:cNvPr id="46" name="Picture 61" descr="tho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36000"/>
              </a:blip>
              <a:srcRect l="42105" t="34375" r="40350" b="37500"/>
              <a:stretch>
                <a:fillRect/>
              </a:stretch>
            </p:blipFill>
            <p:spPr bwMode="auto">
              <a:xfrm>
                <a:off x="897" y="1825"/>
                <a:ext cx="1048" cy="1200"/>
              </a:xfrm>
              <a:prstGeom prst="rect">
                <a:avLst/>
              </a:prstGeom>
              <a:noFill/>
            </p:spPr>
          </p:pic>
        </p:grpSp>
        <p:sp>
          <p:nvSpPr>
            <p:cNvPr id="44" name="Freeform 62"/>
            <p:cNvSpPr/>
            <p:nvPr/>
          </p:nvSpPr>
          <p:spPr bwMode="auto">
            <a:xfrm>
              <a:off x="5760" y="1549"/>
              <a:ext cx="1066" cy="480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33" y="90"/>
                </a:cxn>
                <a:cxn ang="0">
                  <a:pos x="11" y="113"/>
                </a:cxn>
                <a:cxn ang="0">
                  <a:pos x="0" y="168"/>
                </a:cxn>
                <a:cxn ang="0">
                  <a:pos x="177" y="257"/>
                </a:cxn>
                <a:cxn ang="0">
                  <a:pos x="210" y="279"/>
                </a:cxn>
                <a:cxn ang="0">
                  <a:pos x="277" y="301"/>
                </a:cxn>
                <a:cxn ang="0">
                  <a:pos x="421" y="356"/>
                </a:cxn>
                <a:cxn ang="0">
                  <a:pos x="454" y="378"/>
                </a:cxn>
                <a:cxn ang="0">
                  <a:pos x="521" y="401"/>
                </a:cxn>
                <a:cxn ang="0">
                  <a:pos x="609" y="401"/>
                </a:cxn>
                <a:cxn ang="0">
                  <a:pos x="620" y="434"/>
                </a:cxn>
                <a:cxn ang="0">
                  <a:pos x="809" y="478"/>
                </a:cxn>
                <a:cxn ang="0">
                  <a:pos x="1041" y="467"/>
                </a:cxn>
                <a:cxn ang="0">
                  <a:pos x="1063" y="434"/>
                </a:cxn>
                <a:cxn ang="0">
                  <a:pos x="1030" y="412"/>
                </a:cxn>
                <a:cxn ang="0">
                  <a:pos x="986" y="367"/>
                </a:cxn>
                <a:cxn ang="0">
                  <a:pos x="930" y="312"/>
                </a:cxn>
                <a:cxn ang="0">
                  <a:pos x="853" y="234"/>
                </a:cxn>
                <a:cxn ang="0">
                  <a:pos x="831" y="201"/>
                </a:cxn>
                <a:cxn ang="0">
                  <a:pos x="764" y="179"/>
                </a:cxn>
                <a:cxn ang="0">
                  <a:pos x="698" y="146"/>
                </a:cxn>
                <a:cxn ang="0">
                  <a:pos x="631" y="135"/>
                </a:cxn>
                <a:cxn ang="0">
                  <a:pos x="521" y="113"/>
                </a:cxn>
                <a:cxn ang="0">
                  <a:pos x="454" y="79"/>
                </a:cxn>
                <a:cxn ang="0">
                  <a:pos x="354" y="57"/>
                </a:cxn>
                <a:cxn ang="0">
                  <a:pos x="133" y="24"/>
                </a:cxn>
                <a:cxn ang="0">
                  <a:pos x="44" y="2"/>
                </a:cxn>
              </a:cxnLst>
              <a:rect l="0" t="0" r="r" b="b"/>
              <a:pathLst>
                <a:path w="1066" h="480">
                  <a:moveTo>
                    <a:pt x="44" y="2"/>
                  </a:moveTo>
                  <a:cubicBezTo>
                    <a:pt x="40" y="31"/>
                    <a:pt x="41" y="62"/>
                    <a:pt x="33" y="90"/>
                  </a:cubicBezTo>
                  <a:cubicBezTo>
                    <a:pt x="30" y="100"/>
                    <a:pt x="15" y="103"/>
                    <a:pt x="11" y="113"/>
                  </a:cubicBezTo>
                  <a:cubicBezTo>
                    <a:pt x="4" y="130"/>
                    <a:pt x="4" y="150"/>
                    <a:pt x="0" y="168"/>
                  </a:cubicBezTo>
                  <a:cubicBezTo>
                    <a:pt x="42" y="232"/>
                    <a:pt x="106" y="242"/>
                    <a:pt x="177" y="257"/>
                  </a:cubicBezTo>
                  <a:cubicBezTo>
                    <a:pt x="188" y="264"/>
                    <a:pt x="198" y="274"/>
                    <a:pt x="210" y="279"/>
                  </a:cubicBezTo>
                  <a:cubicBezTo>
                    <a:pt x="232" y="288"/>
                    <a:pt x="277" y="301"/>
                    <a:pt x="277" y="301"/>
                  </a:cubicBezTo>
                  <a:cubicBezTo>
                    <a:pt x="315" y="358"/>
                    <a:pt x="348" y="347"/>
                    <a:pt x="421" y="356"/>
                  </a:cubicBezTo>
                  <a:cubicBezTo>
                    <a:pt x="432" y="363"/>
                    <a:pt x="442" y="373"/>
                    <a:pt x="454" y="378"/>
                  </a:cubicBezTo>
                  <a:cubicBezTo>
                    <a:pt x="476" y="388"/>
                    <a:pt x="521" y="401"/>
                    <a:pt x="521" y="401"/>
                  </a:cubicBezTo>
                  <a:cubicBezTo>
                    <a:pt x="544" y="396"/>
                    <a:pt x="585" y="377"/>
                    <a:pt x="609" y="401"/>
                  </a:cubicBezTo>
                  <a:cubicBezTo>
                    <a:pt x="617" y="409"/>
                    <a:pt x="611" y="427"/>
                    <a:pt x="620" y="434"/>
                  </a:cubicBezTo>
                  <a:cubicBezTo>
                    <a:pt x="664" y="465"/>
                    <a:pt x="760" y="472"/>
                    <a:pt x="809" y="478"/>
                  </a:cubicBezTo>
                  <a:cubicBezTo>
                    <a:pt x="886" y="474"/>
                    <a:pt x="965" y="480"/>
                    <a:pt x="1041" y="467"/>
                  </a:cubicBezTo>
                  <a:cubicBezTo>
                    <a:pt x="1054" y="465"/>
                    <a:pt x="1066" y="447"/>
                    <a:pt x="1063" y="434"/>
                  </a:cubicBezTo>
                  <a:cubicBezTo>
                    <a:pt x="1060" y="421"/>
                    <a:pt x="1041" y="419"/>
                    <a:pt x="1030" y="412"/>
                  </a:cubicBezTo>
                  <a:cubicBezTo>
                    <a:pt x="1008" y="343"/>
                    <a:pt x="1038" y="406"/>
                    <a:pt x="986" y="367"/>
                  </a:cubicBezTo>
                  <a:cubicBezTo>
                    <a:pt x="965" y="351"/>
                    <a:pt x="949" y="330"/>
                    <a:pt x="930" y="312"/>
                  </a:cubicBezTo>
                  <a:cubicBezTo>
                    <a:pt x="838" y="221"/>
                    <a:pt x="930" y="260"/>
                    <a:pt x="853" y="234"/>
                  </a:cubicBezTo>
                  <a:cubicBezTo>
                    <a:pt x="846" y="223"/>
                    <a:pt x="842" y="208"/>
                    <a:pt x="831" y="201"/>
                  </a:cubicBezTo>
                  <a:cubicBezTo>
                    <a:pt x="811" y="189"/>
                    <a:pt x="786" y="186"/>
                    <a:pt x="764" y="179"/>
                  </a:cubicBezTo>
                  <a:cubicBezTo>
                    <a:pt x="741" y="171"/>
                    <a:pt x="721" y="154"/>
                    <a:pt x="698" y="146"/>
                  </a:cubicBezTo>
                  <a:cubicBezTo>
                    <a:pt x="677" y="139"/>
                    <a:pt x="653" y="139"/>
                    <a:pt x="631" y="135"/>
                  </a:cubicBezTo>
                  <a:cubicBezTo>
                    <a:pt x="553" y="109"/>
                    <a:pt x="655" y="141"/>
                    <a:pt x="521" y="113"/>
                  </a:cubicBezTo>
                  <a:cubicBezTo>
                    <a:pt x="475" y="104"/>
                    <a:pt x="496" y="100"/>
                    <a:pt x="454" y="79"/>
                  </a:cubicBezTo>
                  <a:cubicBezTo>
                    <a:pt x="427" y="65"/>
                    <a:pt x="380" y="61"/>
                    <a:pt x="354" y="57"/>
                  </a:cubicBezTo>
                  <a:cubicBezTo>
                    <a:pt x="239" y="19"/>
                    <a:pt x="311" y="37"/>
                    <a:pt x="133" y="24"/>
                  </a:cubicBezTo>
                  <a:cubicBezTo>
                    <a:pt x="59" y="0"/>
                    <a:pt x="90" y="2"/>
                    <a:pt x="44" y="2"/>
                  </a:cubicBezTo>
                  <a:close/>
                </a:path>
              </a:pathLst>
            </a:custGeom>
            <a:solidFill>
              <a:srgbClr val="CC0000"/>
            </a:solidFill>
            <a:ln w="28575" cap="flat" cmpd="sng">
              <a:solidFill>
                <a:schemeClr val="tx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" name="Picture 42" descr="Untitled-1 copy"/>
          <p:cNvPicPr>
            <a:picLocks noChangeAspect="1" noChangeArrowheads="1"/>
          </p:cNvPicPr>
          <p:nvPr/>
        </p:nvPicPr>
        <p:blipFill>
          <a:blip r:embed="rId3" cstate="print">
            <a:lum bright="-6000" contrast="48000"/>
          </a:blip>
          <a:srcRect l="66667" t="38095" b="23810"/>
          <a:stretch>
            <a:fillRect/>
          </a:stretch>
        </p:blipFill>
        <p:spPr bwMode="auto">
          <a:xfrm>
            <a:off x="5181600" y="1295400"/>
            <a:ext cx="2057400" cy="2133600"/>
          </a:xfrm>
          <a:prstGeom prst="rect">
            <a:avLst/>
          </a:prstGeom>
          <a:noFill/>
        </p:spPr>
      </p:pic>
      <p:pic>
        <p:nvPicPr>
          <p:cNvPr id="48" name="Picture 47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914400" y="2971800"/>
            <a:ext cx="762000" cy="635000"/>
          </a:xfrm>
          <a:prstGeom prst="rect">
            <a:avLst/>
          </a:prstGeom>
          <a:noFill/>
        </p:spPr>
      </p:pic>
      <p:pic>
        <p:nvPicPr>
          <p:cNvPr id="49" name="Picture 48" descr="Cai_dong"/>
          <p:cNvPicPr>
            <a:picLocks noChangeAspect="1" noChangeArrowheads="1" noCrop="1"/>
          </p:cNvPicPr>
          <p:nvPr/>
        </p:nvPicPr>
        <p:blipFill>
          <a:blip r:embed="rId5" cstate="print">
            <a:lum contrast="78000"/>
          </a:blip>
          <a:srcRect/>
          <a:stretch>
            <a:fillRect/>
          </a:stretch>
        </p:blipFill>
        <p:spPr bwMode="auto">
          <a:xfrm flipH="1">
            <a:off x="-381000" y="3276600"/>
            <a:ext cx="381000" cy="406400"/>
          </a:xfrm>
          <a:prstGeom prst="rect">
            <a:avLst/>
          </a:prstGeom>
          <a:noFill/>
        </p:spPr>
      </p:pic>
      <p:pic>
        <p:nvPicPr>
          <p:cNvPr id="50" name="Picture 49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-1676400" y="3352800"/>
            <a:ext cx="762000" cy="635000"/>
          </a:xfrm>
          <a:prstGeom prst="rect">
            <a:avLst/>
          </a:prstGeom>
          <a:noFill/>
        </p:spPr>
      </p:pic>
      <p:pic>
        <p:nvPicPr>
          <p:cNvPr id="51" name="Picture 50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1524000" y="2438400"/>
            <a:ext cx="762000" cy="635000"/>
          </a:xfrm>
          <a:prstGeom prst="rect">
            <a:avLst/>
          </a:prstGeom>
          <a:noFill/>
        </p:spPr>
      </p:pic>
      <p:pic>
        <p:nvPicPr>
          <p:cNvPr id="52" name="Picture 51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2133600" y="3048000"/>
            <a:ext cx="762000" cy="635000"/>
          </a:xfrm>
          <a:prstGeom prst="rect">
            <a:avLst/>
          </a:prstGeom>
          <a:noFill/>
        </p:spPr>
      </p:pic>
      <p:pic>
        <p:nvPicPr>
          <p:cNvPr id="53" name="Picture 52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2743200" y="2362200"/>
            <a:ext cx="762000" cy="635000"/>
          </a:xfrm>
          <a:prstGeom prst="rect">
            <a:avLst/>
          </a:prstGeom>
          <a:noFill/>
        </p:spPr>
      </p:pic>
      <p:pic>
        <p:nvPicPr>
          <p:cNvPr id="54" name="Picture 53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3505200" y="2819400"/>
            <a:ext cx="762000" cy="635000"/>
          </a:xfrm>
          <a:prstGeom prst="rect">
            <a:avLst/>
          </a:prstGeom>
          <a:noFill/>
        </p:spPr>
      </p:pic>
      <p:pic>
        <p:nvPicPr>
          <p:cNvPr id="55" name="Picture 54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3886200" y="2286000"/>
            <a:ext cx="762000" cy="635000"/>
          </a:xfrm>
          <a:prstGeom prst="rect">
            <a:avLst/>
          </a:prstGeom>
          <a:noFill/>
        </p:spPr>
      </p:pic>
      <p:pic>
        <p:nvPicPr>
          <p:cNvPr id="56" name="Picture 55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4953000" y="2057400"/>
            <a:ext cx="762000" cy="635000"/>
          </a:xfrm>
          <a:prstGeom prst="rect">
            <a:avLst/>
          </a:prstGeom>
          <a:noFill/>
        </p:spPr>
      </p:pic>
      <p:pic>
        <p:nvPicPr>
          <p:cNvPr id="57" name="Picture 56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5029200" y="3048000"/>
            <a:ext cx="762000" cy="635000"/>
          </a:xfrm>
          <a:prstGeom prst="rect">
            <a:avLst/>
          </a:prstGeom>
          <a:noFill/>
        </p:spPr>
      </p:pic>
      <p:pic>
        <p:nvPicPr>
          <p:cNvPr id="58" name="Picture 57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6019800" y="3429000"/>
            <a:ext cx="762000" cy="635000"/>
          </a:xfrm>
          <a:prstGeom prst="rect">
            <a:avLst/>
          </a:prstGeom>
          <a:noFill/>
        </p:spPr>
      </p:pic>
      <p:pic>
        <p:nvPicPr>
          <p:cNvPr id="59" name="Picture 58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7010400" y="3733800"/>
            <a:ext cx="762000" cy="635000"/>
          </a:xfrm>
          <a:prstGeom prst="rect">
            <a:avLst/>
          </a:prstGeom>
          <a:noFill/>
        </p:spPr>
      </p:pic>
      <p:pic>
        <p:nvPicPr>
          <p:cNvPr id="60" name="Picture 59" descr="Cai_dong"/>
          <p:cNvPicPr>
            <a:picLocks noChangeAspect="1" noChangeArrowheads="1" noCrop="1"/>
          </p:cNvPicPr>
          <p:nvPr/>
        </p:nvPicPr>
        <p:blipFill>
          <a:blip r:embed="rId4" cstate="print">
            <a:lum contrast="78000"/>
          </a:blip>
          <a:srcRect/>
          <a:stretch>
            <a:fillRect/>
          </a:stretch>
        </p:blipFill>
        <p:spPr bwMode="auto">
          <a:xfrm flipH="1">
            <a:off x="8991600" y="4343400"/>
            <a:ext cx="762000" cy="635000"/>
          </a:xfrm>
          <a:prstGeom prst="rect">
            <a:avLst/>
          </a:prstGeom>
          <a:noFill/>
        </p:spPr>
      </p:pic>
      <p:pic>
        <p:nvPicPr>
          <p:cNvPr id="63" name="Picture 53" descr="f"/>
          <p:cNvPicPr>
            <a:picLocks noChangeAspect="1" noChangeArrowheads="1"/>
          </p:cNvPicPr>
          <p:nvPr/>
        </p:nvPicPr>
        <p:blipFill>
          <a:blip r:embed="rId6" cstate="print">
            <a:lum bright="-6000" contrast="72000"/>
          </a:blip>
          <a:srcRect l="6621" t="5130"/>
          <a:stretch>
            <a:fillRect/>
          </a:stretch>
        </p:blipFill>
        <p:spPr bwMode="auto">
          <a:xfrm rot="6152631">
            <a:off x="-4121330" y="1702434"/>
            <a:ext cx="3463184" cy="6198732"/>
          </a:xfrm>
          <a:prstGeom prst="rect">
            <a:avLst/>
          </a:prstGeom>
          <a:noFill/>
        </p:spPr>
      </p:pic>
      <p:grpSp>
        <p:nvGrpSpPr>
          <p:cNvPr id="64" name="Group 54"/>
          <p:cNvGrpSpPr/>
          <p:nvPr/>
        </p:nvGrpSpPr>
        <p:grpSpPr bwMode="auto">
          <a:xfrm>
            <a:off x="2286000" y="2514600"/>
            <a:ext cx="3962400" cy="3352800"/>
            <a:chOff x="2461" y="2399"/>
            <a:chExt cx="1763" cy="1608"/>
          </a:xfrm>
        </p:grpSpPr>
        <p:pic>
          <p:nvPicPr>
            <p:cNvPr id="65" name="Picture 55" descr="THO C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24000"/>
            </a:blip>
            <a:srcRect l="38919"/>
            <a:stretch>
              <a:fillRect/>
            </a:stretch>
          </p:blipFill>
          <p:spPr bwMode="auto">
            <a:xfrm rot="21000663" flipH="1">
              <a:off x="2688" y="2399"/>
              <a:ext cx="1536" cy="1550"/>
            </a:xfrm>
            <a:prstGeom prst="rect">
              <a:avLst/>
            </a:prstGeom>
            <a:noFill/>
          </p:spPr>
        </p:pic>
        <p:sp>
          <p:nvSpPr>
            <p:cNvPr id="66" name="Freeform 56"/>
            <p:cNvSpPr/>
            <p:nvPr/>
          </p:nvSpPr>
          <p:spPr bwMode="auto">
            <a:xfrm rot="-6982202">
              <a:off x="2618" y="3609"/>
              <a:ext cx="241" cy="555"/>
            </a:xfrm>
            <a:custGeom>
              <a:avLst/>
              <a:gdLst/>
              <a:ahLst/>
              <a:cxnLst>
                <a:cxn ang="0">
                  <a:pos x="239" y="310"/>
                </a:cxn>
                <a:cxn ang="0">
                  <a:pos x="206" y="332"/>
                </a:cxn>
                <a:cxn ang="0">
                  <a:pos x="195" y="365"/>
                </a:cxn>
                <a:cxn ang="0">
                  <a:pos x="128" y="409"/>
                </a:cxn>
                <a:cxn ang="0">
                  <a:pos x="40" y="343"/>
                </a:cxn>
                <a:cxn ang="0">
                  <a:pos x="7" y="99"/>
                </a:cxn>
                <a:cxn ang="0">
                  <a:pos x="62" y="0"/>
                </a:cxn>
                <a:cxn ang="0">
                  <a:pos x="106" y="55"/>
                </a:cxn>
                <a:cxn ang="0">
                  <a:pos x="140" y="121"/>
                </a:cxn>
                <a:cxn ang="0">
                  <a:pos x="184" y="177"/>
                </a:cxn>
                <a:cxn ang="0">
                  <a:pos x="206" y="365"/>
                </a:cxn>
              </a:cxnLst>
              <a:rect l="0" t="0" r="r" b="b"/>
              <a:pathLst>
                <a:path w="239" h="409">
                  <a:moveTo>
                    <a:pt x="239" y="310"/>
                  </a:moveTo>
                  <a:cubicBezTo>
                    <a:pt x="228" y="317"/>
                    <a:pt x="214" y="322"/>
                    <a:pt x="206" y="332"/>
                  </a:cubicBezTo>
                  <a:cubicBezTo>
                    <a:pt x="199" y="341"/>
                    <a:pt x="201" y="355"/>
                    <a:pt x="195" y="365"/>
                  </a:cubicBezTo>
                  <a:cubicBezTo>
                    <a:pt x="171" y="401"/>
                    <a:pt x="163" y="398"/>
                    <a:pt x="128" y="409"/>
                  </a:cubicBezTo>
                  <a:cubicBezTo>
                    <a:pt x="82" y="394"/>
                    <a:pt x="81" y="370"/>
                    <a:pt x="40" y="343"/>
                  </a:cubicBezTo>
                  <a:cubicBezTo>
                    <a:pt x="0" y="220"/>
                    <a:pt x="19" y="299"/>
                    <a:pt x="7" y="99"/>
                  </a:cubicBezTo>
                  <a:cubicBezTo>
                    <a:pt x="32" y="0"/>
                    <a:pt x="0" y="21"/>
                    <a:pt x="62" y="0"/>
                  </a:cubicBezTo>
                  <a:cubicBezTo>
                    <a:pt x="83" y="64"/>
                    <a:pt x="56" y="5"/>
                    <a:pt x="106" y="55"/>
                  </a:cubicBezTo>
                  <a:cubicBezTo>
                    <a:pt x="144" y="93"/>
                    <a:pt x="115" y="80"/>
                    <a:pt x="140" y="121"/>
                  </a:cubicBezTo>
                  <a:cubicBezTo>
                    <a:pt x="152" y="141"/>
                    <a:pt x="171" y="157"/>
                    <a:pt x="184" y="177"/>
                  </a:cubicBezTo>
                  <a:cubicBezTo>
                    <a:pt x="189" y="232"/>
                    <a:pt x="206" y="307"/>
                    <a:pt x="206" y="365"/>
                  </a:cubicBezTo>
                </a:path>
              </a:pathLst>
            </a:custGeom>
            <a:solidFill>
              <a:srgbClr val="CC0000"/>
            </a:solidFill>
            <a:ln w="9525" cap="flat" cmpd="sng">
              <a:solidFill>
                <a:schemeClr val="tx2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7"/>
            <p:cNvSpPr/>
            <p:nvPr/>
          </p:nvSpPr>
          <p:spPr bwMode="auto">
            <a:xfrm>
              <a:off x="2777" y="3545"/>
              <a:ext cx="291" cy="166"/>
            </a:xfrm>
            <a:custGeom>
              <a:avLst/>
              <a:gdLst/>
              <a:ahLst/>
              <a:cxnLst>
                <a:cxn ang="0">
                  <a:pos x="225" y="110"/>
                </a:cxn>
                <a:cxn ang="0">
                  <a:pos x="70" y="166"/>
                </a:cxn>
                <a:cxn ang="0">
                  <a:pos x="3" y="99"/>
                </a:cxn>
                <a:cxn ang="0">
                  <a:pos x="25" y="99"/>
                </a:cxn>
                <a:cxn ang="0">
                  <a:pos x="59" y="88"/>
                </a:cxn>
                <a:cxn ang="0">
                  <a:pos x="81" y="55"/>
                </a:cxn>
                <a:cxn ang="0">
                  <a:pos x="114" y="66"/>
                </a:cxn>
                <a:cxn ang="0">
                  <a:pos x="136" y="33"/>
                </a:cxn>
                <a:cxn ang="0">
                  <a:pos x="169" y="22"/>
                </a:cxn>
                <a:cxn ang="0">
                  <a:pos x="203" y="33"/>
                </a:cxn>
                <a:cxn ang="0">
                  <a:pos x="225" y="55"/>
                </a:cxn>
                <a:cxn ang="0">
                  <a:pos x="258" y="133"/>
                </a:cxn>
                <a:cxn ang="0">
                  <a:pos x="291" y="110"/>
                </a:cxn>
                <a:cxn ang="0">
                  <a:pos x="225" y="110"/>
                </a:cxn>
              </a:cxnLst>
              <a:rect l="0" t="0" r="r" b="b"/>
              <a:pathLst>
                <a:path w="291" h="166">
                  <a:moveTo>
                    <a:pt x="225" y="110"/>
                  </a:moveTo>
                  <a:cubicBezTo>
                    <a:pt x="147" y="119"/>
                    <a:pt x="111" y="105"/>
                    <a:pt x="70" y="166"/>
                  </a:cubicBezTo>
                  <a:cubicBezTo>
                    <a:pt x="56" y="123"/>
                    <a:pt x="47" y="113"/>
                    <a:pt x="3" y="99"/>
                  </a:cubicBezTo>
                  <a:cubicBezTo>
                    <a:pt x="28" y="0"/>
                    <a:pt x="0" y="81"/>
                    <a:pt x="25" y="99"/>
                  </a:cubicBezTo>
                  <a:cubicBezTo>
                    <a:pt x="35" y="106"/>
                    <a:pt x="48" y="92"/>
                    <a:pt x="59" y="88"/>
                  </a:cubicBezTo>
                  <a:cubicBezTo>
                    <a:pt x="66" y="77"/>
                    <a:pt x="69" y="60"/>
                    <a:pt x="81" y="55"/>
                  </a:cubicBezTo>
                  <a:cubicBezTo>
                    <a:pt x="92" y="51"/>
                    <a:pt x="103" y="70"/>
                    <a:pt x="114" y="66"/>
                  </a:cubicBezTo>
                  <a:cubicBezTo>
                    <a:pt x="126" y="61"/>
                    <a:pt x="126" y="41"/>
                    <a:pt x="136" y="33"/>
                  </a:cubicBezTo>
                  <a:cubicBezTo>
                    <a:pt x="145" y="26"/>
                    <a:pt x="158" y="26"/>
                    <a:pt x="169" y="22"/>
                  </a:cubicBezTo>
                  <a:cubicBezTo>
                    <a:pt x="180" y="26"/>
                    <a:pt x="196" y="23"/>
                    <a:pt x="203" y="33"/>
                  </a:cubicBezTo>
                  <a:cubicBezTo>
                    <a:pt x="227" y="68"/>
                    <a:pt x="202" y="125"/>
                    <a:pt x="225" y="55"/>
                  </a:cubicBezTo>
                  <a:cubicBezTo>
                    <a:pt x="225" y="56"/>
                    <a:pt x="230" y="133"/>
                    <a:pt x="258" y="133"/>
                  </a:cubicBezTo>
                  <a:cubicBezTo>
                    <a:pt x="271" y="133"/>
                    <a:pt x="278" y="110"/>
                    <a:pt x="291" y="110"/>
                  </a:cubicBezTo>
                  <a:lnTo>
                    <a:pt x="225" y="110"/>
                  </a:lnTo>
                  <a:close/>
                </a:path>
              </a:pathLst>
            </a:custGeom>
            <a:solidFill>
              <a:srgbClr val="CC0000"/>
            </a:solidFill>
            <a:ln w="9525" cap="flat" cmpd="sng">
              <a:noFill/>
              <a:prstDash val="solid"/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718 C -0.00521 -0.00717 -0.02309 -0.02129 -0.02934 -0.02129 C -0.06892 -0.02129 -0.10955 0.20324 -0.10955 0.42778 C -0.10955 0.31435 -0.12986 0.20324 -0.14913 0.20324 C -0.16944 0.20324 -0.18871 0.31644 -0.18871 0.42778 C -0.18871 0.37176 -0.19878 0.31435 -0.20903 0.31435 C -0.2191 0.31435 -0.22934 0.37037 -0.22934 0.42778 C -0.22934 0.39908 -0.23437 0.37176 -0.23958 0.37176 C -0.24462 0.37176 -0.24965 0.40047 -0.24965 0.42778 C -0.24965 0.41343 -0.25226 0.39908 -0.25469 0.39908 C -0.25607 0.39908 -0.25989 0.41343 -0.25989 0.42778 C -0.25989 0.4206 -0.26111 0.41343 -0.2625 0.41343 C -0.2625 0.41134 -0.2651 0.4206 -0.2651 0.42778 C -0.2651 0.42384 -0.2651 0.4206 -0.26649 0.4206 C -0.26649 0.42246 -0.26788 0.42431 -0.26788 0.42778 C -0.26788 0.4257 -0.26788 0.42384 -0.26788 0.42246 C -0.2691 0.42246 -0.2691 0.42431 -0.2691 0.42616 C -0.27048 0.42616 -0.27048 0.42431 -0.27048 0.42246 C -0.2717 0.42246 -0.2717 0.42431 -0.2717 0.4261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717 0.42616 L -0.2717 0.4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2.22222E-6 L 3.33333E-6 -0.04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625 C 0.00121 -0.00764 0.00573 -0.02129 0.00729 -0.02129 C 0.01753 -0.02129 0.02795 0.19491 0.02795 0.41111 C 0.02795 0.30209 0.03316 0.19491 0.03802 0.19491 C 0.04323 0.19491 0.04809 0.30371 0.04809 0.41111 C 0.04809 0.35718 0.05069 0.30209 0.0533 0.30209 C 0.0559 0.30209 0.05851 0.35579 0.05851 0.41111 C 0.05851 0.38334 0.05972 0.35718 0.06111 0.35718 C 0.06233 0.35718 0.06371 0.38496 0.06371 0.41111 C 0.06371 0.39723 0.06441 0.38334 0.06493 0.38334 C 0.06528 0.38334 0.06632 0.39723 0.06632 0.41111 C 0.06632 0.40417 0.06667 0.39723 0.06701 0.39723 C 0.06701 0.39908 0.06771 0.40417 0.06771 0.41111 C 0.06771 0.40741 0.06771 0.40417 0.06805 0.40417 C 0.06805 0.40579 0.0684 0.40764 0.0684 0.41111 C 0.0684 0.40926 0.0684 0.40741 0.0684 0.40579 C 0.06875 0.40579 0.06875 0.40764 0.06875 0.40949 C 0.0691 0.40949 0.0691 0.40764 0.0691 0.40579 C 0.06944 0.40579 0.06944 0.40764 0.06944 0.40949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16 0.18889 L 0.575 0.20023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matxe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aina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1295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nhim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990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keovao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nhim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tho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1989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90600" y="1676400"/>
            <a:ext cx="119634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935"/>
              </a:avLst>
            </a:prstTxWarp>
            <a:spAutoFit/>
          </a:bodyPr>
          <a:lstStyle/>
          <a:p>
            <a:pPr algn="ctr"/>
            <a:r>
              <a:rPr lang="en-US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   Động   3</a:t>
            </a:r>
            <a:endParaRPr lang="en-US" sz="60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200400"/>
            <a:ext cx="6248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4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Thử Tài Thông Minh</a:t>
            </a:r>
            <a:endParaRPr lang="en-US" sz="4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N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mprod_title"/>
          <p:cNvSpPr txBox="1"/>
          <p:nvPr>
            <p:custDataLst>
              <p:tags r:id="rId2"/>
            </p:custDataLst>
          </p:nvPr>
        </p:nvSpPr>
        <p:spPr>
          <a:xfrm>
            <a:off x="0" y="1905000"/>
            <a:ext cx="8686800" cy="9144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Cô vừa kể cho các con nghe câu chuyện gì?</a:t>
            </a:r>
            <a:endParaRPr kumimoji="0" lang="en-US" sz="37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2" descr="D:\New Folder (2)\Giáo án Yên Nghĩa\ANH DONG\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86000"/>
            <a:ext cx="19431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34290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Vì sao thỏ cụt đuôi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 descr="kitt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228600"/>
            <a:ext cx="2438400" cy="2362200"/>
          </a:xfrm>
          <a:prstGeom prst="rect">
            <a:avLst/>
          </a:prstGeom>
          <a:noFill/>
        </p:spPr>
      </p:pic>
      <p:pic>
        <p:nvPicPr>
          <p:cNvPr id="10" name="Picture 4" descr="monster_reading_a_book_md_w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2209800" cy="2590800"/>
          </a:xfrm>
          <a:prstGeom prst="rect">
            <a:avLst/>
          </a:prstGeom>
          <a:noFill/>
        </p:spPr>
      </p:pic>
      <p:pic>
        <p:nvPicPr>
          <p:cNvPr id="11" name="Picture 7" descr="729747d8za2kbusq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876800"/>
            <a:ext cx="2286000" cy="1981200"/>
          </a:xfrm>
          <a:prstGeom prst="rect">
            <a:avLst/>
          </a:prstGeom>
          <a:noFill/>
        </p:spPr>
      </p:pic>
      <p:pic>
        <p:nvPicPr>
          <p:cNvPr id="12" name="Picture 7" descr="729747d8za2kbusq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876800"/>
            <a:ext cx="2286000" cy="1981200"/>
          </a:xfrm>
          <a:prstGeom prst="rect">
            <a:avLst/>
          </a:prstGeom>
          <a:noFill/>
        </p:spPr>
      </p:pic>
      <p:pic>
        <p:nvPicPr>
          <p:cNvPr id="13" name="Picture 7" descr="729747d8za2kbusq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876800"/>
            <a:ext cx="2286000" cy="1981200"/>
          </a:xfrm>
          <a:prstGeom prst="rect">
            <a:avLst/>
          </a:prstGeom>
          <a:noFill/>
        </p:spPr>
      </p:pic>
      <p:pic>
        <p:nvPicPr>
          <p:cNvPr id="14" name="Picture 35" descr="Buom Ba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2672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5" descr="Buom Ba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44196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mprod_title"/>
          <p:cNvSpPr txBox="1"/>
          <p:nvPr>
            <p:custDataLst>
              <p:tags r:id="rId2"/>
            </p:custDataLst>
          </p:nvPr>
        </p:nvSpPr>
        <p:spPr>
          <a:xfrm>
            <a:off x="0" y="274638"/>
            <a:ext cx="9144000" cy="868362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7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 câu chuyện có những nhân vật nào?</a:t>
            </a:r>
            <a:endParaRPr kumimoji="0" lang="en-US" sz="37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9050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 và Nhím</a:t>
            </a:r>
            <a:endParaRPr lang="en-US" sz="4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thoca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146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I.Mục đích – yêu cầu: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1.Kiến thức: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382000" cy="2563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Trẻ hiểu được nội dung truyện,kể lại truyện  theo ý của trẻ.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Rèn khả năng ghi nhớ và kể chuyện diễn cảm.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Phát triển tư duy,tưởng tượng,ghi nhớ ở trẻ.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2.Kỹ năng: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Trẻ nắm được luật đi đường.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3.Thái độ: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Trẻ có thái độ học tập tốt,năng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II.Chuẩn bị: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Máy tính,máy chiếu.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Các thẻ tín hiệu: màu xanh,màu đỏ,màu vàng.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Đồ chơi cho trẻ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mprod_title"/>
          <p:cNvSpPr txBox="1"/>
          <p:nvPr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</a:rPr>
              <a:t>Thỏ và Nhím là 2 bạn có đức tính như thế nào?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7" name="Picture 14" descr="tho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20574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Thông Minh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743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Nghịch Ngợm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1" descr="nhim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2200" y="3962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Hiền Lành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4724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 Thận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mprod_title"/>
          <p:cNvSpPr txBox="1"/>
          <p:nvPr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Chuyện gì đã xảy ra khi Thỏ băng qua đường?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Đuôi Của Thỏ Bị Đứt Rời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ain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1828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Copy of gau nh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79287" flipH="1">
            <a:off x="610531" y="3656249"/>
            <a:ext cx="2284582" cy="30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py of gau nh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7338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Bellcol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37436">
            <a:off x="-78085" y="883990"/>
            <a:ext cx="1773036" cy="189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9" descr="952767y44mvyo98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615575">
            <a:off x="2799763" y="4468514"/>
            <a:ext cx="1514921" cy="364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6" descr="952767y44mvyo98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134098" y="4305301"/>
            <a:ext cx="9144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mmprod_title"/>
          <p:cNvSpPr txBox="1"/>
          <p:nvPr>
            <p:custDataLst>
              <p:tags r:id="rId2"/>
            </p:custDataLst>
          </p:nvPr>
        </p:nvSpPr>
        <p:spPr>
          <a:xfrm>
            <a:off x="304800" y="0"/>
            <a:ext cx="8382000" cy="106680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</a:rPr>
              <a:t>Nhím đã động viên Thỏ</a:t>
            </a: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</a:rPr>
              <a:t>,</a:t>
            </a:r>
            <a:r>
              <a:rPr kumimoji="0" lang="vi-VN" sz="3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+mj-cs"/>
              </a:rPr>
              <a:t> Thỏ đã có thái độ như thế nào?</a:t>
            </a: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752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Đồng ý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thoca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76400"/>
            <a:ext cx="3352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-wallpaper72-1_50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4800"/>
            <a:ext cx="9144000" cy="3124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6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trẻ đóng kịch</a:t>
            </a:r>
            <a:endParaRPr lang="en-US" sz="36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:\USB\Giáo án Yên Nghĩa\ANH DONG\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386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19200" y="2743199"/>
            <a:ext cx="5791199" cy="1524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Vì Sao Thỏ Cụt Đuôi</a:t>
            </a:r>
            <a:endParaRPr lang="en-US" sz="32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Củng Cố</a:t>
            </a:r>
            <a:endParaRPr lang="en-US" sz="48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146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1: Bé Tham Gia Giao Thông</a:t>
            </a:r>
            <a:endParaRPr lang="en-US" sz="36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Chơi: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Cả lớp cùng tham gia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nhìn hiệu lệnh của cô: đèn đỏ các con dừng tay lại,đèn xanh quay tay thật nhanh,đèn vàng quay tay chậm.( Trò chơi: 5 phút)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457200"/>
            <a:ext cx="8305799" cy="990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547714"/>
              </a:avLst>
            </a:prstTxWarp>
            <a:spAutoFit/>
          </a:bodyPr>
          <a:lstStyle/>
          <a:p>
            <a:pPr algn="ctr"/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   Động   4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.gif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762000" y="-609600"/>
            <a:ext cx="10896600" cy="746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62000"/>
            <a:ext cx="8610600" cy="1447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4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Hát Vận Động</a:t>
            </a:r>
            <a:endParaRPr lang="en-US" sz="4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1" descr="chimnh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8006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chimnh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8768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chimnh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5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chimnh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8768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2967335"/>
            <a:ext cx="9144000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8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chúng mình</a:t>
            </a:r>
            <a:endParaRPr lang="en-US" sz="48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022khung-anh-cho-be-yeu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pic>
        <p:nvPicPr>
          <p:cNvPr id="3" name="Picture 20" descr="chimnh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553200" y="42672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chimnh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267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Copy of gau nh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02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228601" y="1066801"/>
            <a:ext cx="8458200" cy="167639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Chúc các con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6477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en-US" sz="3600" b="1" kern="10">
              <a:ln w="9525">
                <a:solidFill>
                  <a:srgbClr val="CC99FF"/>
                </a:solidFill>
                <a:rou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191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>
                <a:solidFill>
                  <a:srgbClr val="FF0000"/>
                </a:solidFill>
              </a:rPr>
              <a:t>See   you  again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0462" y="2895600"/>
            <a:ext cx="68035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72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chào  tạm  biệt</a:t>
            </a:r>
            <a:endParaRPr lang="en-US" sz="72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III.Tổ chức hoạt động: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1.Hoạt động 1: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 định tổ chức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Hát vận động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Đèn xanh đèn đỏ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2.Hoạt động 2: Kể truyện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thỏ cụt đuôi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3. Hoạt động 3: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 trí thông minh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4.Hoạt Động 4: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củng cố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05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-228600" y="4602163"/>
            <a:ext cx="2133600" cy="2255837"/>
          </a:xfrm>
          <a:prstGeom prst="rect">
            <a:avLst/>
          </a:prstGeom>
          <a:noFill/>
        </p:spPr>
      </p:pic>
      <p:pic>
        <p:nvPicPr>
          <p:cNvPr id="6" name="Picture 9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09800" y="5638800"/>
            <a:ext cx="1295400" cy="1219200"/>
          </a:xfrm>
          <a:prstGeom prst="rect">
            <a:avLst/>
          </a:prstGeom>
          <a:noFill/>
        </p:spPr>
      </p:pic>
      <p:pic>
        <p:nvPicPr>
          <p:cNvPr id="7" name="Picture 13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895600" y="5257800"/>
            <a:ext cx="1295400" cy="1219200"/>
          </a:xfrm>
          <a:prstGeom prst="rect">
            <a:avLst/>
          </a:prstGeom>
          <a:noFill/>
        </p:spPr>
      </p:pic>
      <p:pic>
        <p:nvPicPr>
          <p:cNvPr id="8" name="Picture 14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038600" y="4876800"/>
            <a:ext cx="1600200" cy="1676400"/>
          </a:xfrm>
          <a:prstGeom prst="rect">
            <a:avLst/>
          </a:prstGeom>
          <a:noFill/>
        </p:spPr>
      </p:pic>
      <p:pic>
        <p:nvPicPr>
          <p:cNvPr id="9" name="Picture 10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638800"/>
            <a:ext cx="1295400" cy="1219200"/>
          </a:xfrm>
          <a:prstGeom prst="rect">
            <a:avLst/>
          </a:prstGeom>
          <a:noFill/>
        </p:spPr>
      </p:pic>
      <p:pic>
        <p:nvPicPr>
          <p:cNvPr id="10" name="Picture 11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638800"/>
            <a:ext cx="1295400" cy="1219200"/>
          </a:xfrm>
          <a:prstGeom prst="rect">
            <a:avLst/>
          </a:prstGeom>
          <a:noFill/>
        </p:spPr>
      </p:pic>
      <p:pic>
        <p:nvPicPr>
          <p:cNvPr id="11" name="Picture 12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791200" y="5334000"/>
            <a:ext cx="1295400" cy="1524000"/>
          </a:xfrm>
          <a:prstGeom prst="rect">
            <a:avLst/>
          </a:prstGeom>
          <a:noFill/>
        </p:spPr>
      </p:pic>
      <p:pic>
        <p:nvPicPr>
          <p:cNvPr id="12" name="Picture 7" descr="roses_swaying_back_an_a_mc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010400" y="4678363"/>
            <a:ext cx="2133600" cy="2255837"/>
          </a:xfrm>
          <a:prstGeom prst="rect">
            <a:avLst/>
          </a:prstGeom>
          <a:noFill/>
        </p:spPr>
      </p:pic>
      <p:pic>
        <p:nvPicPr>
          <p:cNvPr id="13" name="Picture 34" descr="Buom 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0"/>
            <a:ext cx="327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Buom 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Buom 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953000"/>
            <a:ext cx="3048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Buom Bay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4495800"/>
            <a:ext cx="381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838200"/>
            <a:ext cx="8915399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 Và Trẻ Mẫu Giáo Lớn</a:t>
            </a:r>
            <a:endParaRPr lang="en-US" sz="36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0" y="2438401"/>
            <a:ext cx="4495800" cy="24383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8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  4</a:t>
            </a:r>
            <a:endParaRPr lang="en-US" sz="48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600200" y="0"/>
            <a:ext cx="12649200" cy="7086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Nha cua toi Nhac khong loi 320 lyrics upload boi ruacon0770 - hjhj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981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ay dung đ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057400" y="38100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ictur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8347">
            <a:off x="7585999" y="343222"/>
            <a:ext cx="1832537" cy="155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ictur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08347">
            <a:off x="-488622" y="475787"/>
            <a:ext cx="1832538" cy="155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4" descr="cuncon1-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33528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hoa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181600"/>
            <a:ext cx="1013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914400"/>
            <a:ext cx="9601200" cy="5486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0935"/>
              </a:avLst>
            </a:prstTxWarp>
            <a:spAutoFit/>
          </a:bodyPr>
          <a:lstStyle/>
          <a:p>
            <a:pPr algn="ctr"/>
            <a:r>
              <a:rPr lang="en-US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   Động   1</a:t>
            </a:r>
            <a:endParaRPr lang="en-US" sz="60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066800" y="2667000"/>
            <a:ext cx="11277600" cy="3657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16020"/>
              </a:avLst>
            </a:prstTxWarp>
            <a:spAutoFit/>
          </a:bodyPr>
          <a:lstStyle/>
          <a:p>
            <a:pPr algn="ctr"/>
            <a:r>
              <a:rPr lang="en-US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Cùng Hát Bài Hát:Đèn Xanh Đèn Đỏ</a:t>
            </a:r>
            <a:endParaRPr lang="en-US" sz="36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 nen 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371600"/>
            <a:ext cx="8382000" cy="381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32036"/>
              </a:avLst>
            </a:prstTxWarp>
            <a:spAutoFit/>
          </a:bodyPr>
          <a:lstStyle/>
          <a:p>
            <a:pPr algn="ctr"/>
            <a:r>
              <a:rPr lang="en-US" sz="6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    Động   2</a:t>
            </a:r>
            <a:endParaRPr lang="en-US" sz="60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8839200" cy="31289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3661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Trường Mầm Non </a:t>
            </a:r>
            <a:r>
              <a:rPr lang="en-US" sz="3200" kern="10">
                <a:ln w="9525">
                  <a:solidFill>
                    <a:srgbClr val="FFFF00"/>
                  </a:solidFill>
                  <a:round/>
                </a:ln>
                <a:solidFill>
                  <a:srgbClr val="FF00FF"/>
                </a:solidFill>
                <a:latin typeface="Times New Roman" panose="02020603050405020304"/>
                <a:cs typeface="Times New Roman" panose="02020603050405020304"/>
              </a:rPr>
              <a:t>Hoa Hồng Nhỏ</a:t>
            </a:r>
            <a:endParaRPr lang="en-US" sz="3200" kern="10">
              <a:ln w="9525">
                <a:solidFill>
                  <a:srgbClr val="FFFF00"/>
                </a:solidFill>
                <a:round/>
              </a:ln>
              <a:solidFill>
                <a:srgbClr val="FF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2667000"/>
            <a:ext cx="100583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Kể  chuyện : vì sao thỏ cụt đuôi</a:t>
            </a:r>
            <a:endParaRPr lang="en-US" sz="3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thoca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Soạn tin 780461 gửi tới số 8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6388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Soạn tin 780461 gửi tới số 8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4864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7200" y="3810000"/>
            <a:ext cx="2514599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43800" y="3886200"/>
            <a:ext cx="198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st-wallpaper72-1_500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219200"/>
            <a:ext cx="6324600" cy="1295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600" b="1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 Kể Lần 1</a:t>
            </a:r>
            <a:endParaRPr lang="en-US" sz="36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:\USB\Giáo án Yên Nghĩa\ANH DONG\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386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19200" y="2743199"/>
            <a:ext cx="5791199" cy="1524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Vì Sao Thỏ Cụt Đuôi</a:t>
            </a:r>
            <a:endParaRPr lang="en-US" sz="32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Desktop\Thỏ\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Green_godmother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2286000"/>
          </a:xfrm>
          <a:prstGeom prst="rect">
            <a:avLst/>
          </a:prstGeom>
          <a:noFill/>
        </p:spPr>
      </p:pic>
      <p:pic>
        <p:nvPicPr>
          <p:cNvPr id="7" name="Picture 6" descr="Red_godmoth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9000" y="0"/>
            <a:ext cx="1905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Thỏ\0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2" descr="861991ptj0g7jwj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38300" y="4000500"/>
            <a:ext cx="121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3" descr="861991ptj0g7jwj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228600" y="1905000"/>
            <a:ext cx="160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Buom Ba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482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ID" val="10012"/>
  <p:tag name="MMPROD_ABSOLUTEPOSITIONID" val="100"/>
  <p:tag name="MMPROD_LASTVALUES" val="&lt;ChangeData&gt;&lt;Text&gt;&lt;![CDATA[Cô vừa kể cho các con nghe câu chuyện gì?]]&gt;&lt;/Text&gt;&lt;FontSize&gt;&lt;![CDATA[37]]&gt;&lt;/FontSize&gt;&lt;Left&gt;&lt;![CDATA[0]]&gt;&lt;/Left&gt;&lt;Top&gt;&lt;![CDATA[0]]&gt;&lt;/Top&gt;&lt;/ChangeData&gt;"/>
</p:tagLst>
</file>

<file path=ppt/tags/tag2.xml><?xml version="1.0" encoding="utf-8"?>
<p:tagLst xmlns:p="http://schemas.openxmlformats.org/presentationml/2006/main">
  <p:tag name="MMPROD_ID" val="10039"/>
  <p:tag name="MMPROD_ABSOLUTEPOSITIONID" val="100"/>
  <p:tag name="MMPROD_LASTVALUES" val="&lt;ChangeData&gt;&lt;Text&gt;&lt;![CDATA[Trong câu chuyện có những nhân vật nào?]]&gt;&lt;/Text&gt;&lt;FontSize&gt;&lt;![CDATA[37]]&gt;&lt;/FontSize&gt;&lt;Left&gt;&lt;![CDATA[0]]&gt;&lt;/Left&gt;&lt;Top&gt;&lt;![CDATA[0]]&gt;&lt;/Top&gt;&lt;/ChangeData&gt;"/>
</p:tagLst>
</file>

<file path=ppt/tags/tag3.xml><?xml version="1.0" encoding="utf-8"?>
<p:tagLst xmlns:p="http://schemas.openxmlformats.org/presentationml/2006/main">
  <p:tag name="MMPROD_ID" val="10053"/>
  <p:tag name="MMPROD_ABSOLUTEPOSITIONID" val="100"/>
  <p:tag name="MMPROD_LASTVALUES" val="&lt;ChangeData&gt;&lt;Text&gt;&lt;![CDATA[Thỏ và Nhím là 2 bạn có đức tính như thế nào?]]&gt;&lt;/Text&gt;&lt;FontSize&gt;&lt;![CDATA[37]]&gt;&lt;/FontSize&gt;&lt;Left&gt;&lt;![CDATA[0]]&gt;&lt;/Left&gt;&lt;Top&gt;&lt;![CDATA[0]]&gt;&lt;/Top&gt;&lt;/ChangeData&gt;"/>
</p:tagLst>
</file>

<file path=ppt/tags/tag4.xml><?xml version="1.0" encoding="utf-8"?>
<p:tagLst xmlns:p="http://schemas.openxmlformats.org/presentationml/2006/main">
  <p:tag name="MMPROD_ID" val="10104"/>
  <p:tag name="MMPROD_ABSOLUTEPOSITIONID" val="100"/>
  <p:tag name="MMPROD_LASTVALUES" val="&lt;ChangeData&gt;&lt;Text&gt;&lt;![CDATA[Chuyện gì đã xảy ra khi Thỏ băng qua đường?]]&gt;&lt;/Text&gt;&lt;FontSize&gt;&lt;![CDATA[37]]&gt;&lt;/FontSize&gt;&lt;Left&gt;&lt;![CDATA[0]]&gt;&lt;/Left&gt;&lt;Top&gt;&lt;![CDATA[0]]&gt;&lt;/Top&gt;&lt;/ChangeData&gt;"/>
</p:tagLst>
</file>

<file path=ppt/tags/tag5.xml><?xml version="1.0" encoding="utf-8"?>
<p:tagLst xmlns:p="http://schemas.openxmlformats.org/presentationml/2006/main">
  <p:tag name="MMPROD_ID" val="10119"/>
  <p:tag name="MMPROD_ABSOLUTEPOSITIONID" val="100"/>
  <p:tag name="MMPROD_LASTVALUES" val="&lt;ChangeData&gt;&lt;Text&gt;&lt;![CDATA[Nhím đã động viên Thỏ phải cẩn thận khi sang đường, Thỏ đã có thái độ như thế nào?]]&gt;&lt;/Text&gt;&lt;FontSize&gt;&lt;![CDATA[35]]&gt;&lt;/FontSize&gt;&lt;Left&gt;&lt;![CDATA[0]]&gt;&lt;/Left&gt;&lt;Top&gt;&lt;![CDATA[0]]&gt;&lt;/Top&gt;&lt;/ChangeData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1520</Words>
  <Application>WPS Presentation</Application>
  <PresentationFormat>Trình chiếu Trên màn hình (4:3)</PresentationFormat>
  <Paragraphs>153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SimSun</vt:lpstr>
      <vt:lpstr>Wingdings</vt:lpstr>
      <vt:lpstr>Wingdings 2</vt:lpstr>
      <vt:lpstr>Times New Roman</vt:lpstr>
      <vt:lpstr>Franklin Gothic Book</vt:lpstr>
      <vt:lpstr>Microsoft YaHei</vt:lpstr>
      <vt:lpstr>Arial Unicode MS</vt:lpstr>
      <vt:lpstr>Franklin Gothic Medium</vt:lpstr>
      <vt:lpstr>Calibri</vt:lpstr>
      <vt:lpstr>Berlin Sans FB</vt:lpstr>
      <vt:lpstr>Trek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lộc nguyễn</cp:lastModifiedBy>
  <cp:revision>61</cp:revision>
  <dcterms:created xsi:type="dcterms:W3CDTF">2015-12-05T11:27:00Z</dcterms:created>
  <dcterms:modified xsi:type="dcterms:W3CDTF">2026-01-17T09:02:46Z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398B43CE38B744A39E61CFC1B3305952_12</vt:lpwstr>
  </property>
  <property fmtid="{D5CDD505-2E9C-101B-9397-08002B2CF9AE}" pid="3" name="KSOProductBuildVer">
    <vt:lpwstr>1033-12.2.0.22549</vt:lpwstr>
  </property>
</Properties>
</file>