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</p:sldMasterIdLst>
  <p:notesMasterIdLst>
    <p:notesMasterId r:id="rId26"/>
  </p:notesMasterIdLst>
  <p:sldIdLst>
    <p:sldId id="273" r:id="rId10"/>
    <p:sldId id="277" r:id="rId11"/>
    <p:sldId id="279" r:id="rId12"/>
    <p:sldId id="280" r:id="rId13"/>
    <p:sldId id="282" r:id="rId14"/>
    <p:sldId id="257" r:id="rId15"/>
    <p:sldId id="258" r:id="rId16"/>
    <p:sldId id="260" r:id="rId17"/>
    <p:sldId id="261" r:id="rId18"/>
    <p:sldId id="262" r:id="rId19"/>
    <p:sldId id="264" r:id="rId20"/>
    <p:sldId id="263" r:id="rId21"/>
    <p:sldId id="283" r:id="rId22"/>
    <p:sldId id="284" r:id="rId23"/>
    <p:sldId id="285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howGuides="1">
      <p:cViewPr varScale="1">
        <p:scale>
          <a:sx n="119" d="100"/>
          <a:sy n="119" d="100"/>
        </p:scale>
        <p:origin x="128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A4600-213A-4B17-8C7C-1435F677DEFA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227E6-EAA2-4C9B-97CE-D092D36DCDEA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795B0A-3406-4CA8-890B-59A3746681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8766DBE-0A54-461B-80CE-01F0E77758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8766DBE-0A54-461B-80CE-01F0E77758D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4D582D6-2ABB-4F56-B8DA-505419647D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anose="05000000000000000000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E6C4D7-0AA2-4AE9-9C6F-47DED36011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1B408F-7EFF-48C7-914A-C42B32CC30E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A94C3-AAFA-4534-A49F-90DB842099C5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E2EBD-54FB-4702-8945-505F863380E1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9.xml"/><Relationship Id="rId3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9.xml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3" descr="hinh nen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37854" y="2259012"/>
            <a:ext cx="5559896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Truyện: 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5400" b="1" i="0" u="none" strike="noStrike" kern="1200" cap="none" spc="0" normalizeH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TÁO THẦN</a:t>
            </a:r>
            <a:endParaRPr kumimoji="0" lang="vi-VN" sz="54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72108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468544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44824"/>
            <a:ext cx="88569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trẻ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3645024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1556792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340768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</a:rPr>
              <a:t>Hoạt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động</a:t>
            </a:r>
            <a:r>
              <a:rPr lang="en-US" sz="4400" b="1" dirty="0">
                <a:solidFill>
                  <a:srgbClr val="00B050"/>
                </a:solidFill>
              </a:rPr>
              <a:t> 3: </a:t>
            </a:r>
            <a:r>
              <a:rPr lang="en-US" sz="4400" dirty="0" err="1">
                <a:solidFill>
                  <a:srgbClr val="00B050"/>
                </a:solidFill>
              </a:rPr>
              <a:t>Kể</a:t>
            </a:r>
            <a:r>
              <a:rPr lang="en-US" sz="4400" dirty="0">
                <a:solidFill>
                  <a:srgbClr val="00B050"/>
                </a:solidFill>
              </a:rPr>
              <a:t> </a:t>
            </a:r>
            <a:r>
              <a:rPr lang="en-US" sz="4400" dirty="0" err="1">
                <a:solidFill>
                  <a:srgbClr val="00B050"/>
                </a:solidFill>
              </a:rPr>
              <a:t>chuyện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708920"/>
            <a:ext cx="8424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768733"/>
          </a:xfrm>
        </p:spPr>
        <p:txBody>
          <a:bodyPr/>
          <a:lstStyle/>
          <a:p>
            <a:pPr algn="ctr">
              <a:buNone/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giỏi</a:t>
            </a:r>
            <a:endParaRPr lang="vi-V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</p:cSld>
  <p:clrMapOvr>
    <a:masterClrMapping/>
  </p:clrMapOvr>
  <p:transition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124744"/>
            <a:ext cx="720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m-Yêu-Cây-Xanh-Em-Rất-Thích-Trồng-Nhiều-Cây-Xanh-_Official-Full-HD_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47592" y="443711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132856"/>
            <a:ext cx="8352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video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y Táo Thần - Truyên cô tich Nước Ngoài - Kê Be Ngh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420888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400" dirty="0">
                <a:solidFill>
                  <a:srgbClr val="FF0000"/>
                </a:solidFill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Tay phải tay trái</Template>
  <TotalTime>0</TotalTime>
  <Words>459</Words>
  <Application>WPS Presentation</Application>
  <PresentationFormat>On-screen Show (4:3)</PresentationFormat>
  <Paragraphs>30</Paragraphs>
  <Slides>16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SimSun</vt:lpstr>
      <vt:lpstr>Wingdings</vt:lpstr>
      <vt:lpstr>Georgia</vt:lpstr>
      <vt:lpstr>Times New Roman</vt:lpstr>
      <vt:lpstr>Calibri</vt:lpstr>
      <vt:lpstr>Microsoft YaHei</vt:lpstr>
      <vt:lpstr>Arial Unicode MS</vt:lpstr>
      <vt:lpstr>Garamond</vt:lpstr>
      <vt:lpstr>Trebuchet MS</vt:lpstr>
      <vt:lpstr>Couture</vt:lpstr>
      <vt:lpstr>Clarity</vt:lpstr>
      <vt:lpstr>Slipstream</vt:lpstr>
      <vt:lpstr>1_Clarity</vt:lpstr>
      <vt:lpstr>1_Slipstream</vt:lpstr>
      <vt:lpstr>2_Clarity</vt:lpstr>
      <vt:lpstr>2_Slipstream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thị trấn phúc thọ giáo án ptnn</dc:title>
  <dc:creator>Computer</dc:creator>
  <cp:lastModifiedBy>ACER</cp:lastModifiedBy>
  <cp:revision>42</cp:revision>
  <dcterms:created xsi:type="dcterms:W3CDTF">2016-10-18T13:16:00Z</dcterms:created>
  <dcterms:modified xsi:type="dcterms:W3CDTF">2026-02-23T14:10:34Z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B9A9680FF15D48DC902B574AF1B72911_13</vt:lpwstr>
  </property>
  <property fmtid="{D5CDD505-2E9C-101B-9397-08002B2CF9AE}" pid="3" name="KSOProductBuildVer">
    <vt:lpwstr>1033-12.2.0.22222</vt:lpwstr>
  </property>
</Properties>
</file>