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0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F64F-8B99-4AF3-AC6D-14F2CB1C808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5EC3-C41B-4B7A-870D-2FB5CEDC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9446C-95E7-4528-B9D3-2C977DA77A4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7EAC-789C-48F6-AC2C-B9916A1D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72BC9-41FB-4024-9B03-6859664B9CDC}" type="slidenum">
              <a:rPr lang="en-US"/>
              <a:pPr/>
              <a:t>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8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4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0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7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41E7-D32C-4150-8614-4F1F3D37B22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4B01-E251-4F68-AB3D-60869534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 bwMode="auto">
          <a:xfrm>
            <a:off x="73025" y="1563687"/>
            <a:ext cx="5791200" cy="5181600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blipFill>
            <a:blip r:embed="rId5">
              <a:lum bright="30000"/>
            </a:blip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8512" y="5651389"/>
            <a:ext cx="4687888" cy="1295400"/>
            <a:chOff x="762000" y="5791200"/>
            <a:chExt cx="4687888" cy="1295400"/>
          </a:xfrm>
        </p:grpSpPr>
        <p:pic>
          <p:nvPicPr>
            <p:cNvPr id="88101" name="Picture 18" descr="Picturehoacu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91200"/>
              <a:ext cx="877888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02" name="Picture 18" descr="Picturehoacu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867400"/>
              <a:ext cx="877888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03" name="Picture 18" descr="Picturehoacu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867400"/>
              <a:ext cx="877888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0" y="2013156"/>
            <a:ext cx="877888" cy="2895600"/>
            <a:chOff x="0" y="2057400"/>
            <a:chExt cx="877888" cy="2895600"/>
          </a:xfrm>
        </p:grpSpPr>
        <p:pic>
          <p:nvPicPr>
            <p:cNvPr id="88104" name="Picture 18" descr="Picturehoacu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3800"/>
              <a:ext cx="877888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05" name="Picture 18" descr="Picturehoacu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7400"/>
              <a:ext cx="877888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8107" name="Picture 43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258">
            <a:off x="-132732" y="4694904"/>
            <a:ext cx="1143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108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09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0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1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2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3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3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4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5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6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7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8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67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9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 rot="5400000">
            <a:off x="5328947" y="698934"/>
            <a:ext cx="4191000" cy="3120445"/>
            <a:chOff x="0" y="0"/>
            <a:chExt cx="4191000" cy="4191000"/>
          </a:xfrm>
        </p:grpSpPr>
        <p:pic>
          <p:nvPicPr>
            <p:cNvPr id="33" name="Picture 42" descr="1170269phoexz8m4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90700" y="-1790700"/>
              <a:ext cx="609600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3" descr="1170269phoexz8m4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0"/>
              <a:ext cx="609600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44694"/>
            <a:ext cx="1690252" cy="20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0" y="213852"/>
            <a:ext cx="6172200" cy="1076325"/>
          </a:xfrm>
          <a:prstGeom prst="rect">
            <a:avLst/>
          </a:prstGeom>
          <a:ln>
            <a:prstDash val="sysDot"/>
            <a:miter lim="800000"/>
            <a:headEnd/>
            <a:tailEnd/>
          </a:ln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>
                <a:solidFill>
                  <a:schemeClr val="bg1"/>
                </a:solidFill>
              </a:rPr>
              <a:t>TRƯỜNG </a:t>
            </a:r>
            <a:r>
              <a:rPr lang="en-US" sz="2000" b="1" dirty="0">
                <a:solidFill>
                  <a:schemeClr val="bg1"/>
                </a:solidFill>
              </a:rPr>
              <a:t>MẦM </a:t>
            </a:r>
            <a:r>
              <a:rPr lang="en-US" sz="2000" b="1">
                <a:solidFill>
                  <a:schemeClr val="bg1"/>
                </a:solidFill>
              </a:rPr>
              <a:t>NON HOA HỒNG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b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76600" y="2188901"/>
            <a:ext cx="2209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27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ĐỀ TÀI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94062" y="2971800"/>
            <a:ext cx="6477000" cy="9144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NGÀY TẾT QUÊ EM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2007180" y="5172382"/>
            <a:ext cx="5536620" cy="9711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GIÁO VIÊN :TÔ THỊ SÔNG HƯƠNG</a:t>
            </a:r>
          </a:p>
          <a:p>
            <a:pPr algn="ctr">
              <a:spcBef>
                <a:spcPct val="0"/>
              </a:spcBef>
            </a:pPr>
            <a:endParaRPr 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039" y="1193542"/>
            <a:ext cx="7779053" cy="9466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LĨNH VỰC PHÁT TRIỂN KỸ NĂNG XÃ HỘI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2007180" y="4662610"/>
            <a:ext cx="4565070" cy="63796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 : NHÀ TRẺ</a:t>
            </a:r>
          </a:p>
        </p:txBody>
      </p:sp>
      <p:pic>
        <p:nvPicPr>
          <p:cNvPr id="5" name="sap den tet-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9797" y="6032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4296" y="274422"/>
            <a:ext cx="8415728" cy="6337770"/>
            <a:chOff x="334296" y="274422"/>
            <a:chExt cx="8415728" cy="6337770"/>
          </a:xfrm>
        </p:grpSpPr>
        <p:pic>
          <p:nvPicPr>
            <p:cNvPr id="4" name="Picture 2" descr="E:\anh suu tam\31058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96" y="274422"/>
              <a:ext cx="8415728" cy="633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246" y="1617408"/>
              <a:ext cx="2181225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61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342900"/>
            <a:ext cx="8381998" cy="6286499"/>
            <a:chOff x="457200" y="342900"/>
            <a:chExt cx="8381998" cy="6286499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342900"/>
              <a:ext cx="8381998" cy="6286499"/>
              <a:chOff x="457200" y="342900"/>
              <a:chExt cx="8381998" cy="6286499"/>
            </a:xfrm>
          </p:grpSpPr>
          <p:pic>
            <p:nvPicPr>
              <p:cNvPr id="6" name="Picture 2" descr="C:\Users\Le Bich Lam\Pictures\2_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342900"/>
                <a:ext cx="8381998" cy="628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1400" y="6031291"/>
                <a:ext cx="686722" cy="519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4" descr="E:\lam\LE BICH LAM\pictures\ngay tet\090119025136-163-20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727" y="3557432"/>
              <a:ext cx="642158" cy="78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18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838200"/>
            <a:ext cx="8610600" cy="5665362"/>
            <a:chOff x="304800" y="838200"/>
            <a:chExt cx="8610600" cy="5665362"/>
          </a:xfrm>
        </p:grpSpPr>
        <p:pic>
          <p:nvPicPr>
            <p:cNvPr id="9" name="Picture 8" descr="E:\lam\LE BICH LAM\pictures\ngay tet\ban-tho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956" y="855406"/>
              <a:ext cx="3124200" cy="3030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04800" y="838200"/>
              <a:ext cx="8610600" cy="5665362"/>
              <a:chOff x="304800" y="838200"/>
              <a:chExt cx="8610600" cy="5665362"/>
            </a:xfrm>
          </p:grpSpPr>
          <p:pic>
            <p:nvPicPr>
              <p:cNvPr id="11" name="Picture 7" descr="E:\lam\LE BICH LAM\pictures\ngay tet\20120112-103012-1-trang-tri-nha-ngay-tet-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92" y="848034"/>
                <a:ext cx="2421192" cy="2193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838200"/>
                <a:ext cx="8610600" cy="5665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1250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5288" y="481013"/>
            <a:ext cx="8353425" cy="5895975"/>
            <a:chOff x="395288" y="481013"/>
            <a:chExt cx="8353425" cy="5895975"/>
          </a:xfrm>
        </p:grpSpPr>
        <p:grpSp>
          <p:nvGrpSpPr>
            <p:cNvPr id="2" name="Group 1"/>
            <p:cNvGrpSpPr/>
            <p:nvPr/>
          </p:nvGrpSpPr>
          <p:grpSpPr>
            <a:xfrm>
              <a:off x="395288" y="481013"/>
              <a:ext cx="8353425" cy="5895975"/>
              <a:chOff x="395288" y="481013"/>
              <a:chExt cx="8353425" cy="589597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95288" y="481013"/>
                <a:ext cx="8353425" cy="5895975"/>
                <a:chOff x="395288" y="481013"/>
                <a:chExt cx="8353425" cy="5895975"/>
              </a:xfrm>
            </p:grpSpPr>
            <p:pic>
              <p:nvPicPr>
                <p:cNvPr id="5" name="Picture 6" descr="E:\lam\LE BICH LAM\pictures\ngay tet\55421738-1322624127-anh-dung-lon-ngay-tet-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7304" y="501698"/>
                  <a:ext cx="3871913" cy="2851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481013"/>
                  <a:ext cx="8353425" cy="5895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4" name="Picture 3" descr="E:\lam\LE BICH LAM\pictures\ngay tet\090119025136-163-20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5146" y="4591664"/>
                <a:ext cx="1284316" cy="15773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C:\Users\Le Bich Lam\Pictures\images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067852"/>
              <a:ext cx="2276475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65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am\LE BICH LAM\pictures\thien nhien\sweet_couples_cute_lover_996553_topa_wallcoo_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" y="0"/>
            <a:ext cx="9133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Chúc Xuâ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3232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269" y="2438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 CHƠI “CHUẨN BỊ NGÀY TẾT”</a:t>
            </a:r>
          </a:p>
        </p:txBody>
      </p:sp>
    </p:spTree>
    <p:extLst>
      <p:ext uri="{BB962C8B-B14F-4D97-AF65-F5344CB8AC3E}">
        <p14:creationId xmlns:p14="http://schemas.microsoft.com/office/powerpoint/2010/main" val="396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E:\lam\LE BICH LAM\pictures\anh suu tam\thumb_flex-1290110176032367_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1275"/>
            <a:ext cx="5980112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351463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E:\lam\LE BICH LAM\pictures\anh suu tam\hellokitty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1" y="22279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3" descr="49AF38FFEB6845B3B114AB5BA0AB9D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717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8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467600" cy="1649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TRÂN TRỌNG KÍNH CHÀO !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753396" y="2202432"/>
            <a:ext cx="7696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21996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CHÚC CÁC CÔ SỨC KHỎE VÀ THÀNH ĐẠT !</a:t>
            </a:r>
          </a:p>
        </p:txBody>
      </p:sp>
    </p:spTree>
    <p:extLst>
      <p:ext uri="{BB962C8B-B14F-4D97-AF65-F5344CB8AC3E}">
        <p14:creationId xmlns:p14="http://schemas.microsoft.com/office/powerpoint/2010/main" val="909806586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62</Words>
  <Application>Microsoft Office PowerPoint</Application>
  <PresentationFormat>On-screen Show (4:3)</PresentationFormat>
  <Paragraphs>10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Bich Lam</dc:creator>
  <cp:lastModifiedBy>Lenovo</cp:lastModifiedBy>
  <cp:revision>21</cp:revision>
  <dcterms:created xsi:type="dcterms:W3CDTF">2014-01-01T10:49:19Z</dcterms:created>
  <dcterms:modified xsi:type="dcterms:W3CDTF">2026-02-22T10:43:06Z</dcterms:modified>
</cp:coreProperties>
</file>