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8" r:id="rId11"/>
    <p:sldId id="299" r:id="rId12"/>
    <p:sldId id="302" r:id="rId13"/>
    <p:sldId id="300" r:id="rId14"/>
    <p:sldId id="301" r:id="rId15"/>
    <p:sldId id="264" r:id="rId16"/>
    <p:sldId id="265" r:id="rId17"/>
    <p:sldId id="266" r:id="rId18"/>
    <p:sldId id="267" r:id="rId19"/>
    <p:sldId id="268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CC"/>
    <a:srgbClr val="CC0000"/>
    <a:srgbClr val="00FF00"/>
    <a:srgbClr val="FF9900"/>
    <a:srgbClr val="FFFF00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2771"/>
  </p:normalViewPr>
  <p:slideViewPr>
    <p:cSldViewPr showGuides="1"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8" name="Text Box 6"/>
          <p:cNvSpPr txBox="1"/>
          <p:nvPr/>
        </p:nvSpPr>
        <p:spPr>
          <a:xfrm>
            <a:off x="152400" y="533400"/>
            <a:ext cx="868680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BUÔN HỒ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HỒNG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Khám phá 1 số loại hoa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Thực vật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day: Nguyễn Thị Tuyết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228600" y="1676400"/>
            <a:ext cx="8001000" cy="2092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0000CC"/>
                    </a:gs>
                    <a:gs pos="100000">
                      <a:srgbClr val="9900CC"/>
                    </a:gs>
                  </a:gsLst>
                  <a:lin ang="5400000" scaled="1"/>
                  <a:tileRect/>
                </a:gradFill>
                <a:latin typeface=".VnCooper" charset="0"/>
                <a:ea typeface=".VnCooper" charset="0"/>
              </a:rPr>
              <a:t>C« cho trÎ chèn c«.</a:t>
            </a:r>
            <a:endParaRPr lang="en-US" sz="3600">
              <a:gradFill rotWithShape="1">
                <a:gsLst>
                  <a:gs pos="0">
                    <a:srgbClr val="0000CC"/>
                  </a:gs>
                  <a:gs pos="100000">
                    <a:srgbClr val="9900CC"/>
                  </a:gs>
                </a:gsLst>
                <a:lin ang="5400000" scaled="1"/>
                <a:tileRect/>
              </a:gradFill>
              <a:latin typeface=".VnCooper" charset="0"/>
              <a:ea typeface=".VnCooper" charset="0"/>
            </a:endParaRPr>
          </a:p>
        </p:txBody>
      </p:sp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5943600" y="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nhá, dµi,nhiÒu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 c¸nh 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5" name="Line 7"/>
          <p:cNvSpPr/>
          <p:nvPr/>
        </p:nvSpPr>
        <p:spPr>
          <a:xfrm flipH="1">
            <a:off x="5791200" y="381000"/>
            <a:ext cx="1143000" cy="106680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6" name="Text Box 8"/>
          <p:cNvSpPr txBox="1"/>
          <p:nvPr/>
        </p:nvSpPr>
        <p:spPr>
          <a:xfrm>
            <a:off x="0" y="1143000"/>
            <a:ext cx="29718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Nhuþ hoa ë gi÷a b«ng hoa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7" name="Line 9"/>
          <p:cNvSpPr/>
          <p:nvPr/>
        </p:nvSpPr>
        <p:spPr>
          <a:xfrm>
            <a:off x="2362200" y="1447800"/>
            <a:ext cx="2209800" cy="6096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0" y="5638800"/>
            <a:ext cx="39624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to vµ dµi hoa ®ång tiÒn kh«ng cã mïi, cã nhiÒu mµu s¾c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9" name="Line 11"/>
          <p:cNvSpPr/>
          <p:nvPr/>
        </p:nvSpPr>
        <p:spPr>
          <a:xfrm flipV="1">
            <a:off x="1066800" y="5181600"/>
            <a:ext cx="1447800" cy="6858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0" name="Text Box 12"/>
          <p:cNvSpPr txBox="1"/>
          <p:nvPr/>
        </p:nvSpPr>
        <p:spPr>
          <a:xfrm>
            <a:off x="6858000" y="3344863"/>
            <a:ext cx="2286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MÒm, th¶ng,kh«ng cã gai, 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>
            <a:off x="4953000" y="3657600"/>
            <a:ext cx="2286000" cy="2286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§ång TiÒn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  <p:bldP spid="58378" grpId="0"/>
      <p:bldP spid="58380" grpId="0"/>
      <p:bldP spid="58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Picture 4" descr="Hoa Cuc 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 rot="-868478">
            <a:off x="228600" y="1219200"/>
            <a:ext cx="8763000" cy="2614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24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Bodoni" pitchFamily="34" charset="0"/>
                <a:ea typeface=".VnBodoni" pitchFamily="34" charset="0"/>
              </a:rPr>
              <a:t>Më réng mµu s¾c cña Hoa §ång TiÒn.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24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Bodoni" pitchFamily="34" charset="0"/>
              <a:ea typeface=".VnBodoni" pitchFamily="34" charset="0"/>
            </a:endParaRPr>
          </a:p>
        </p:txBody>
      </p:sp>
      <p:pic>
        <p:nvPicPr>
          <p:cNvPr id="59397" name="Picture 5" descr="gerbe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6" descr="ANI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 descr="P3245218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WordArt 7"/>
          <p:cNvSpPr>
            <a:spLocks noTextEdit="1"/>
          </p:cNvSpPr>
          <p:nvPr/>
        </p:nvSpPr>
        <p:spPr>
          <a:xfrm>
            <a:off x="1752600" y="15240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Cooper" charset="0"/>
              <a:ea typeface=".VnCoop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590800"/>
            <a:ext cx="701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9600" kern="1200" cap="none" spc="0" normalizeH="0" baseline="0" noProof="0" dirty="0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9600" kern="1200" cap="none" spc="0" normalizeH="0" baseline="0" noProof="0" dirty="0">
              <a:ln>
                <a:solidFill>
                  <a:srgbClr val="990000"/>
                </a:solidFill>
              </a:ln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6400800" y="4953000"/>
            <a:ext cx="274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.VnTifani HeavyH" pitchFamily="34" charset="0"/>
              </a:rPr>
              <a:t>Hoa ly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5562600" y="6156325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</a:t>
            </a:r>
            <a:r>
              <a:rPr lang="vi-VN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Hoa dam b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4876800" y="60198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d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bụt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Hoa lan Cattleya by Khoa Moi Truong.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Text Box 6"/>
          <p:cNvSpPr txBox="1"/>
          <p:nvPr/>
        </p:nvSpPr>
        <p:spPr>
          <a:xfrm>
            <a:off x="0" y="621665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CC"/>
                </a:solidFill>
                <a:latin typeface=".VnTifani HeavyH" pitchFamily="34" charset="0"/>
              </a:rPr>
              <a:t>Hoa phong lan</a:t>
            </a:r>
            <a:endParaRPr lang="en-US" altLang="en-US" sz="3600" dirty="0">
              <a:solidFill>
                <a:srgbClr val="0000CC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Xem trước Hình ả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4953000" y="2286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loa kèn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7" descr="Cuc t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hoa cucva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Cuc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60upload21159cuc20411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Text Box 6"/>
          <p:cNvSpPr txBox="1"/>
          <p:nvPr/>
        </p:nvSpPr>
        <p:spPr>
          <a:xfrm>
            <a:off x="228600" y="457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latin typeface=".VnTifani HeavyH" pitchFamily="34" charset="0"/>
              </a:rPr>
              <a:t>PhÇn I. G©y høng thó.</a:t>
            </a:r>
            <a:endParaRPr lang="en-US" altLang="en-US" sz="3200" dirty="0">
              <a:latin typeface=".VnTifani HeavyH" pitchFamily="34" charset="0"/>
            </a:endParaRPr>
          </a:p>
        </p:txBody>
      </p:sp>
      <p:sp>
        <p:nvSpPr>
          <p:cNvPr id="3075" name="Text Box 7"/>
          <p:cNvSpPr txBox="1"/>
          <p:nvPr/>
        </p:nvSpPr>
        <p:spPr>
          <a:xfrm>
            <a:off x="838200" y="1981200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.VnTime" pitchFamily="34" charset="0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685800" y="1219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.VnTime" pitchFamily="34" charset="0"/>
              </a:rPr>
              <a:t>C« cho trÎ ®äc bµi th¬: Hoa kÕt tr¸i.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304800" y="21336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Trong bµi th¬ “ Hoa kÕt tr¸i” nãi ®Õn nh÷ng lo¹i hoa g×?( Hoa cµ, hoa m­íp, hoa lùu, hoa võng, hoa ®ç, hoa mËn)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228600" y="3810000"/>
            <a:ext cx="891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Nh÷ng lo¹i hoa ®ã kÕt thµnh qu¶ cho chóng m×nh ¨n. 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304800" y="47244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§Ó cã qu¶ ¨n chóng ta ph¶i lµm g×? ( ch¨m sãc c©y, t­íi n­íc, b¾t s©u cho c©y, kh«ng ®­îc h¸i hoa bÎ cµnh)</a:t>
            </a:r>
            <a:endParaRPr lang="en-US" altLang="en-US" sz="3000" b="1" i="1" dirty="0">
              <a:latin typeface=".VnTime" pitchFamily="34" charset="0"/>
            </a:endParaRPr>
          </a:p>
        </p:txBody>
      </p:sp>
      <p:pic>
        <p:nvPicPr>
          <p:cNvPr id="45068" name="Picture 12" descr="Hoa Cuc 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9" name="Text Box 13"/>
          <p:cNvSpPr txBox="1"/>
          <p:nvPr/>
        </p:nvSpPr>
        <p:spPr>
          <a:xfrm>
            <a:off x="3124200" y="61722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5" grpId="0"/>
      <p:bldP spid="45066" grpId="0"/>
      <p:bldP spid="45067" grpId="0"/>
      <p:bldP spid="45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Dong t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Cuc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4" name="Picture 4" descr="flow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228600" y="57912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</a:t>
            </a:r>
            <a:r>
              <a:rPr lang="vi-VN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8" name="Picture 4" descr="Dong ti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1910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CC00"/>
                </a:solidFill>
                <a:latin typeface=".VnBodoniH" pitchFamily="34" charset="0"/>
              </a:rPr>
              <a:t>Hoa Đồng Tiền</a:t>
            </a:r>
            <a:endParaRPr lang="en-US" altLang="en-US" sz="4000" dirty="0">
              <a:solidFill>
                <a:srgbClr val="FFCC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2" name="Picture 4" descr="bup sen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3" name="Text Box 5"/>
          <p:cNvSpPr txBox="1"/>
          <p:nvPr/>
        </p:nvSpPr>
        <p:spPr>
          <a:xfrm>
            <a:off x="6019800" y="57912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.VnTifani HeavyH" pitchFamily="34" charset="0"/>
              </a:rPr>
              <a:t>Hoa sen</a:t>
            </a:r>
            <a:endParaRPr lang="en-US" altLang="en-US" sz="4000" dirty="0">
              <a:solidFill>
                <a:srgbClr val="FFFF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4" descr="Hoa huong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5"/>
          <p:cNvSpPr txBox="1"/>
          <p:nvPr/>
        </p:nvSpPr>
        <p:spPr>
          <a:xfrm>
            <a:off x="1600200" y="60960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5"/>
          <p:cNvSpPr>
            <a:spLocks noTextEdit="1"/>
          </p:cNvSpPr>
          <p:nvPr/>
        </p:nvSpPr>
        <p:spPr>
          <a:xfrm>
            <a:off x="838200" y="152400"/>
            <a:ext cx="7620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BodoniH" pitchFamily="34" charset="0"/>
                <a:ea typeface=".VnBodoniH" pitchFamily="34" charset="0"/>
              </a:rPr>
              <a:t>Quan s¸t ®µm tho¹i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BodoniH" pitchFamily="34" charset="0"/>
              <a:ea typeface=".VnBodoniH" pitchFamily="34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04800" y="1295400"/>
            <a:ext cx="8458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.VnTime" pitchFamily="34" charset="0"/>
              </a:rPr>
              <a:t>- C« vµ ch¸c ch¸u sÏ cïng t×m hiÓu vÒ 1 sè lo¹i hoa nhÐ</a:t>
            </a:r>
            <a:endParaRPr lang="en-US" altLang="en-US" sz="3600" b="1" i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304800" y="297180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CC"/>
                </a:solidFill>
                <a:latin typeface=".VnTime" pitchFamily="34" charset="0"/>
              </a:rPr>
              <a:t>C« cã c©u ®è, líp m×nh nghe xem c©u ®è nãi vÒ hoa g× nhÐ?</a:t>
            </a:r>
            <a:r>
              <a:rPr lang="en-US" altLang="en-US" sz="3200" b="1" dirty="0">
                <a:latin typeface=".VnTime" pitchFamily="34" charset="0"/>
              </a:rPr>
              <a:t> 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685800" y="41910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.VnTime" pitchFamily="34" charset="0"/>
              </a:rPr>
              <a:t>Hoa g× në gi÷a mïa hÌ</a:t>
            </a:r>
            <a:endParaRPr lang="en-US" altLang="en-US" sz="3200" b="1" dirty="0">
              <a:solidFill>
                <a:srgbClr val="009900"/>
              </a:solidFill>
              <a:latin typeface=".VnTime" pitchFamily="34" charset="0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533400" y="48006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.VnTime" pitchFamily="34" charset="0"/>
              </a:rPr>
              <a:t>Trong ®Çm th¬m m¸t l¸ xoÌ che «?</a:t>
            </a:r>
            <a:endParaRPr lang="en-US" altLang="en-US" sz="320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1371600" y="57150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6633"/>
                </a:solidFill>
                <a:latin typeface=".VnTime" pitchFamily="34" charset="0"/>
              </a:rPr>
              <a:t>§ã lµ hoa g×?</a:t>
            </a:r>
            <a:endParaRPr lang="en-US" altLang="en-US" sz="3600" b="1" i="1" dirty="0">
              <a:solidFill>
                <a:srgbClr val="996633"/>
              </a:solidFill>
              <a:latin typeface=".VnTime" pitchFamily="34" charset="0"/>
            </a:endParaRPr>
          </a:p>
        </p:txBody>
      </p:sp>
      <p:pic>
        <p:nvPicPr>
          <p:cNvPr id="50187" name="Picture 11" descr="Hoa s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8" name="Text Box 12"/>
          <p:cNvSpPr txBox="1"/>
          <p:nvPr/>
        </p:nvSpPr>
        <p:spPr>
          <a:xfrm>
            <a:off x="5562600" y="5851525"/>
            <a:ext cx="3581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0000CC"/>
                </a:solidFill>
                <a:latin typeface=".VnBlack" pitchFamily="34" charset="0"/>
              </a:rPr>
              <a:t>Hoa Sen</a:t>
            </a:r>
            <a:endParaRPr lang="en-US" altLang="en-US" sz="6000" dirty="0">
              <a:solidFill>
                <a:srgbClr val="0000CC"/>
              </a:solidFill>
              <a:latin typeface=".VnBlack" pitchFamily="34" charset="0"/>
            </a:endParaRPr>
          </a:p>
        </p:txBody>
      </p:sp>
      <p:sp>
        <p:nvSpPr>
          <p:cNvPr id="50189" name="Text Box 13"/>
          <p:cNvSpPr txBox="1"/>
          <p:nvPr/>
        </p:nvSpPr>
        <p:spPr>
          <a:xfrm>
            <a:off x="6324600" y="0"/>
            <a:ext cx="2819400" cy="1890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800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 dirty="0">
                <a:solidFill>
                  <a:srgbClr val="FFFF00"/>
                </a:solidFill>
                <a:latin typeface=".VnTime" pitchFamily="34" charset="0"/>
              </a:rPr>
              <a:t>C¸nh hoa sen to,thu«n trßn,cã nhiÒu c¸nh xÕp chång lªn nhau trªn cuèng hoa</a:t>
            </a:r>
            <a:endParaRPr lang="en-US" altLang="en-US" sz="2000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0" name="Line 14"/>
          <p:cNvSpPr/>
          <p:nvPr/>
        </p:nvSpPr>
        <p:spPr>
          <a:xfrm flipH="1">
            <a:off x="5638800" y="304800"/>
            <a:ext cx="1295400" cy="533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1" name="Text Box 15"/>
          <p:cNvSpPr txBox="1"/>
          <p:nvPr/>
        </p:nvSpPr>
        <p:spPr>
          <a:xfrm>
            <a:off x="7391400" y="2895600"/>
            <a:ext cx="17526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Nhuþ hoa</a:t>
            </a:r>
            <a:endParaRPr lang="en-US" altLang="en-US" sz="2400" dirty="0">
              <a:solidFill>
                <a:srgbClr val="0000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.VnTime" pitchFamily="34" charset="0"/>
              </a:rPr>
              <a:t>Cã mµu vµng,ë xung quanh ®µi hoa.</a:t>
            </a:r>
            <a:endParaRPr lang="en-US" altLang="en-US" sz="20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92" name="Line 16"/>
          <p:cNvSpPr/>
          <p:nvPr/>
        </p:nvSpPr>
        <p:spPr>
          <a:xfrm flipH="1">
            <a:off x="6019800" y="3124200"/>
            <a:ext cx="1295400" cy="6858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3" name="Text Box 17"/>
          <p:cNvSpPr txBox="1"/>
          <p:nvPr/>
        </p:nvSpPr>
        <p:spPr>
          <a:xfrm>
            <a:off x="0" y="0"/>
            <a:ext cx="4648200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§µi hoa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 ë gi÷a b«ng hoa, trong ®µi cã h¹t, h¹t sen ®­îc dïng lµm møt hoÆc lµm thuèc, cho vµo c¸c mãn ¨n, h¹t sen rÊt bæ.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4" name="Line 18"/>
          <p:cNvSpPr/>
          <p:nvPr/>
        </p:nvSpPr>
        <p:spPr>
          <a:xfrm>
            <a:off x="2895600" y="304800"/>
            <a:ext cx="2209800" cy="2667000"/>
          </a:xfrm>
          <a:prstGeom prst="line">
            <a:avLst/>
          </a:prstGeom>
          <a:ln w="539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Text Box 19"/>
          <p:cNvSpPr txBox="1"/>
          <p:nvPr/>
        </p:nvSpPr>
        <p:spPr>
          <a:xfrm>
            <a:off x="609600" y="4259263"/>
            <a:ext cx="121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96" name="Text Box 20"/>
          <p:cNvSpPr txBox="1"/>
          <p:nvPr/>
        </p:nvSpPr>
        <p:spPr>
          <a:xfrm>
            <a:off x="0" y="5638800"/>
            <a:ext cx="3429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Th¼ng,h¬i mÒm. Hoa sen trång ë d­íi n­íc,hoa cã mïi th¬m.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7" name="Line 21"/>
          <p:cNvSpPr/>
          <p:nvPr/>
        </p:nvSpPr>
        <p:spPr>
          <a:xfrm flipV="1">
            <a:off x="609600" y="4419600"/>
            <a:ext cx="990600" cy="12192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  <p:bldP spid="50185" grpId="0"/>
      <p:bldP spid="50186" grpId="0"/>
      <p:bldP spid="50188" grpId="0"/>
      <p:bldP spid="50189" grpId="0"/>
      <p:bldP spid="50191" grpId="0"/>
      <p:bldP spid="50193" grpId="0"/>
      <p:bldP spid="5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Rectangle 4"/>
          <p:cNvSpPr/>
          <p:nvPr/>
        </p:nvSpPr>
        <p:spPr>
          <a:xfrm>
            <a:off x="381000" y="228600"/>
            <a:ext cx="79200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C« cã mét c©u ®è n÷a.C¸c ch¸u xem c©u ®è nãi vÒ hoa g× nhÐ</a:t>
            </a: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057400"/>
            <a:ext cx="7772400" cy="2289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eaLnBrk="1" hangingPunct="1"/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Th©n cµnh cã nhiÒu gai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H­¬ng th¬m táa sím mai</a:t>
            </a:r>
            <a:endParaRPr lang="en-US" altLang="en-US" sz="3600" b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Tr¾ng, hång nhung nhiÒu lo¹i</a:t>
            </a:r>
            <a:endParaRPr lang="en-US" altLang="en-US" sz="3600" b="1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§è b¹n biÕt hoa g× ?</a:t>
            </a:r>
            <a:endParaRPr lang="en-US" altLang="en-US" sz="3600" b="1" dirty="0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5" name="Text Box 7"/>
          <p:cNvSpPr txBox="1"/>
          <p:nvPr/>
        </p:nvSpPr>
        <p:spPr>
          <a:xfrm>
            <a:off x="6248400" y="5562600"/>
            <a:ext cx="28956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hoa.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trßn,mµu ®á,nhiÒu c¸nh,xÕp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0" y="4419600"/>
            <a:ext cx="28194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hång trßn h¬i thu«n ,xung quang cã r¨ng c­a,cã mµu xanh,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8" name="Line 10"/>
          <p:cNvSpPr/>
          <p:nvPr/>
        </p:nvSpPr>
        <p:spPr>
          <a:xfrm flipH="1" flipV="1">
            <a:off x="5410200" y="5257800"/>
            <a:ext cx="1524000" cy="5334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59" name="Line 11"/>
          <p:cNvSpPr/>
          <p:nvPr/>
        </p:nvSpPr>
        <p:spPr>
          <a:xfrm flipH="1" flipV="1">
            <a:off x="1143000" y="3886200"/>
            <a:ext cx="2286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0" name="Text Box 12"/>
          <p:cNvSpPr txBox="1"/>
          <p:nvPr/>
        </p:nvSpPr>
        <p:spPr>
          <a:xfrm>
            <a:off x="19050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CC00"/>
                </a:solidFill>
                <a:latin typeface=".VnTime" pitchFamily="34" charset="0"/>
              </a:rPr>
              <a:t>Nô hoa</a:t>
            </a:r>
            <a:endParaRPr lang="en-US" altLang="en-US" sz="24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1" name="Line 13"/>
          <p:cNvSpPr/>
          <p:nvPr/>
        </p:nvSpPr>
        <p:spPr>
          <a:xfrm>
            <a:off x="3200400" y="533400"/>
            <a:ext cx="1524000" cy="381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2" name="Text Box 14"/>
          <p:cNvSpPr txBox="1"/>
          <p:nvPr/>
        </p:nvSpPr>
        <p:spPr>
          <a:xfrm>
            <a:off x="6172200" y="0"/>
            <a:ext cx="2971800" cy="195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CC00"/>
                </a:solidFill>
                <a:latin typeface=".VnTime" pitchFamily="34" charset="0"/>
              </a:rPr>
              <a:t>Cµnh hoa cã gai nhän,cã l¸ xÕp sung quanh, hoa hång cã mïi th¬m.hoa hång cã nhiÒu mµu.</a:t>
            </a:r>
            <a:endParaRPr lang="en-US" altLang="en-US" sz="2000" b="1" i="1" dirty="0">
              <a:solidFill>
                <a:srgbClr val="FFCC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CC00"/>
                </a:solidFill>
                <a:latin typeface=".VnTime" pitchFamily="34" charset="0"/>
              </a:rPr>
              <a:t>Cµnh hoa</a:t>
            </a:r>
            <a:endParaRPr lang="en-US" altLang="en-US" sz="28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3" name="Line 15"/>
          <p:cNvSpPr/>
          <p:nvPr/>
        </p:nvSpPr>
        <p:spPr>
          <a:xfrm flipH="1">
            <a:off x="6705600" y="1828800"/>
            <a:ext cx="762000" cy="1143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Text Box 16"/>
          <p:cNvSpPr txBox="1"/>
          <p:nvPr/>
        </p:nvSpPr>
        <p:spPr>
          <a:xfrm>
            <a:off x="6781800" y="3802063"/>
            <a:ext cx="23622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ë gi÷a b«ng hoa, cã mµu vµng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65" name="Line 17"/>
          <p:cNvSpPr/>
          <p:nvPr/>
        </p:nvSpPr>
        <p:spPr>
          <a:xfrm flipH="1" flipV="1">
            <a:off x="4419600" y="3276600"/>
            <a:ext cx="23622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Text Box 18"/>
          <p:cNvSpPr txBox="1"/>
          <p:nvPr/>
        </p:nvSpPr>
        <p:spPr>
          <a:xfrm>
            <a:off x="914400" y="6096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Hång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5" grpId="0"/>
      <p:bldP spid="53257" grpId="0"/>
      <p:bldP spid="53260" grpId="0"/>
      <p:bldP spid="53262" grpId="0"/>
      <p:bldP spid="53264" grpId="0"/>
      <p:bldP spid="53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 rot="-1345153">
            <a:off x="101600" y="2189163"/>
            <a:ext cx="87630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0000"/>
                    </a:gs>
                    <a:gs pos="100000">
                      <a:srgbClr val="9900C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.VnAristote" charset="0"/>
                <a:ea typeface=".VnAristote" charset="0"/>
              </a:rPr>
              <a:t>Më réng mµu s¾c hoa hång</a:t>
            </a:r>
            <a:endParaRPr lang="en-US" sz="4000">
              <a:gradFill rotWithShape="1">
                <a:gsLst>
                  <a:gs pos="0">
                    <a:srgbClr val="FF0000"/>
                  </a:gs>
                  <a:gs pos="100000">
                    <a:srgbClr val="9900CC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.VnAristote" charset="0"/>
              <a:ea typeface=".VnAristote" charset="0"/>
            </a:endParaRPr>
          </a:p>
        </p:txBody>
      </p:sp>
      <p:pic>
        <p:nvPicPr>
          <p:cNvPr id="57349" name="Picture 5" descr="hoa hồng vàng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4495800" cy="3505200"/>
          </a:xfrm>
        </p:spPr>
      </p:pic>
      <p:pic>
        <p:nvPicPr>
          <p:cNvPr id="57350" name="Picture 6" descr="Hoa ho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Hoa h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SuperStock_38-1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3" name="Text Box 9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itchFamily="34" charset="0"/>
              </a:rPr>
              <a:t>Hoa Hång Vµng</a:t>
            </a:r>
            <a:endParaRPr lang="en-US" altLang="en-US" sz="28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  <a:latin typeface=".VnTime" pitchFamily="34" charset="0"/>
              </a:rPr>
              <a:t>Hoa Hång Kem</a:t>
            </a: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57355" name="Text Box 11"/>
          <p:cNvSpPr txBox="1"/>
          <p:nvPr/>
        </p:nvSpPr>
        <p:spPr>
          <a:xfrm>
            <a:off x="4572000" y="2743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TÝm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4648200" y="63388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Tr¾ng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/>
      <p:bldP spid="573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WPS Presentation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.VnTime</vt:lpstr>
      <vt:lpstr>.VnTifani HeavyH</vt:lpstr>
      <vt:lpstr>Segoe Print</vt:lpstr>
      <vt:lpstr>.VnBodoniH</vt:lpstr>
      <vt:lpstr>.VnBlack</vt:lpstr>
      <vt:lpstr>.VnBodoni</vt:lpstr>
      <vt:lpstr>.VnAristote</vt:lpstr>
      <vt:lpstr>.VnCooper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gatty123 nhung</cp:lastModifiedBy>
  <cp:revision>33</cp:revision>
  <dcterms:created xsi:type="dcterms:W3CDTF">2009-10-18T16:56:00Z</dcterms:created>
  <dcterms:modified xsi:type="dcterms:W3CDTF">2026-02-07T11:50:06Z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6A60FE15EFD54ECE9B8E0ACECB1BD4EF_12</vt:lpwstr>
  </property>
  <property fmtid="{D5CDD505-2E9C-101B-9397-08002B2CF9AE}" pid="3" name="KSOProductBuildVer">
    <vt:lpwstr>1033-12.2.0.22222</vt:lpwstr>
  </property>
</Properties>
</file>