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57" r:id="rId3"/>
    <p:sldId id="271" r:id="rId4"/>
    <p:sldId id="272" r:id="rId5"/>
    <p:sldId id="273" r:id="rId6"/>
    <p:sldId id="275" r:id="rId7"/>
    <p:sldId id="274" r:id="rId8"/>
    <p:sldId id="276" r:id="rId9"/>
    <p:sldId id="278" r:id="rId10"/>
    <p:sldId id="279" r:id="rId11"/>
    <p:sldId id="281" r:id="rId12"/>
    <p:sldId id="284" r:id="rId13"/>
    <p:sldId id="28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7" d="100"/>
          <a:sy n="77" d="100"/>
        </p:scale>
        <p:origin x="162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C3D69-1A70-43FD-90B9-7F97FEBF67D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5D83C-5F29-4003-AFAB-89F5ED78D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0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1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2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9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4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2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7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7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0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7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38885-E71E-4DAE-8EF7-0F196582409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5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685800" y="0"/>
            <a:ext cx="60309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TRƯỜNG MẦM NON </a:t>
            </a:r>
            <a:r>
              <a:rPr lang="en-US" altLang="en-US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HOA HỒNG</a:t>
            </a:r>
            <a:endParaRPr lang="en-US" altLang="en-US" sz="1600" b="1" dirty="0">
              <a:solidFill>
                <a:schemeClr val="tx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2362200" y="1441794"/>
            <a:ext cx="3970576" cy="956216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CC00"/>
              </a:contourClr>
            </a:sp3d>
          </a:bodyPr>
          <a:lstStyle/>
          <a:p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8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CC00"/>
                  </a:gs>
                  <a:gs pos="100000">
                    <a:srgbClr val="FF00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2354024" y="2843062"/>
            <a:ext cx="3750151" cy="50547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2278"/>
              </a:avLst>
            </a:prstTxWarp>
          </a:bodyPr>
          <a:lstStyle/>
          <a:p>
            <a:r>
              <a:rPr lang="en-US" sz="28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sz="2800" b="1" kern="10" dirty="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3544377"/>
            <a:ext cx="297180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Trần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Xuân</a:t>
            </a:r>
            <a:endParaRPr lang="vi-VN" alt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3" y="3934470"/>
            <a:ext cx="2475640" cy="185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9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0"/>
            <a:ext cx="934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41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46415"/>
            <a:ext cx="4753757" cy="356531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339318" y="421315"/>
            <a:ext cx="3787727" cy="1611629"/>
          </a:xfrm>
          <a:prstGeom prst="cloudCallout">
            <a:avLst>
              <a:gd name="adj1" fmla="val -27924"/>
              <a:gd name="adj2" fmla="val 65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5105400" y="2475710"/>
            <a:ext cx="3576710" cy="1498209"/>
          </a:xfrm>
          <a:prstGeom prst="cloudCallout">
            <a:avLst>
              <a:gd name="adj1" fmla="val -61712"/>
              <a:gd name="adj2" fmla="val 31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PTGT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5334000" y="4267200"/>
            <a:ext cx="2627142" cy="1318846"/>
          </a:xfrm>
          <a:prstGeom prst="cloudCallout">
            <a:avLst>
              <a:gd name="adj1" fmla="val -65163"/>
              <a:gd name="adj2" fmla="val 226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0273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637" y="1205581"/>
            <a:ext cx="6858000" cy="2608329"/>
          </a:xfrm>
        </p:spPr>
        <p:txBody>
          <a:bodyPr>
            <a:normAutofit/>
          </a:bodyPr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  <a:b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b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13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971800"/>
            <a:ext cx="5257800" cy="14542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5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5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87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99" b="95290" l="0" r="96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0"/>
            <a:ext cx="4753757" cy="35653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24401" y="1828800"/>
            <a:ext cx="342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kêo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coong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4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2529278" y="774290"/>
            <a:ext cx="3276600" cy="533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2278"/>
              </a:avLst>
            </a:prstTxWarp>
          </a:bodyPr>
          <a:lstStyle/>
          <a:p>
            <a:r>
              <a:rPr lang="en-US" sz="14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400" b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10" dirty="0" err="1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1400" b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2054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" y="0"/>
            <a:ext cx="9116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28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1600200"/>
            <a:ext cx="4469750" cy="15696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  <a:p>
            <a:pPr algn="ctr"/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75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7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875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99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57503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0634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66390" y="5657671"/>
            <a:ext cx="3677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0330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5562600"/>
            <a:ext cx="37721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9306940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143000"/>
            <a:ext cx="5848396" cy="16850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b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2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525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574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114</Words>
  <Application>Microsoft Office PowerPoint</Application>
  <PresentationFormat>On-screen Show (4:3)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2: Dạy trẻ đọc thơ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18</cp:revision>
  <dcterms:created xsi:type="dcterms:W3CDTF">2017-03-10T07:45:13Z</dcterms:created>
  <dcterms:modified xsi:type="dcterms:W3CDTF">2026-02-23T19:44:12Z</dcterms:modified>
</cp:coreProperties>
</file>