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8" r:id="rId2"/>
    <p:sldId id="274" r:id="rId3"/>
    <p:sldId id="314" r:id="rId4"/>
    <p:sldId id="299" r:id="rId5"/>
    <p:sldId id="310" r:id="rId6"/>
    <p:sldId id="285" r:id="rId7"/>
    <p:sldId id="313" r:id="rId8"/>
    <p:sldId id="298" r:id="rId9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860C"/>
    <a:srgbClr val="FCE569"/>
    <a:srgbClr val="F1B8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2" autoAdjust="0"/>
    <p:restoredTop sz="93883" autoAdjust="0"/>
  </p:normalViewPr>
  <p:slideViewPr>
    <p:cSldViewPr snapToGrid="0">
      <p:cViewPr varScale="1">
        <p:scale>
          <a:sx n="63" d="100"/>
          <a:sy n="63" d="100"/>
        </p:scale>
        <p:origin x="764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81013" y="1279525"/>
            <a:ext cx="6140450" cy="3454400"/>
          </a:xfrm>
        </p:spPr>
      </p:sp>
      <p:sp>
        <p:nvSpPr>
          <p:cNvPr id="4098" name="Notes Placeholder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/>
          <a:lstStyle/>
          <a:p>
            <a:pPr lvl="0"/>
            <a:endParaRPr lang="en-US" altLang="zh-CN" dirty="0"/>
          </a:p>
        </p:txBody>
      </p:sp>
      <p:sp>
        <p:nvSpPr>
          <p:cNvPr id="4099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wrap="square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b="0" dirty="0"/>
              <a:t>1</a:t>
            </a:fld>
            <a:endParaRPr lang="en-US" altLang="zh-CN" sz="1200" b="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6.GIF"/><Relationship Id="rId2" Type="http://schemas.openxmlformats.org/officeDocument/2006/relationships/audio" Target="file:///D:\chau%20giao%20an\giao%20an%20thuc%20vat\d&#7921;%20gi&#7901;\B&#233;%20B&#224;o%20Ng&#432;%20&#8211;%20S&#7855;p%20&#272;&#7871;n%20T&#7871;t%20R&#7891;i%20(mp3cut.net).mp3" TargetMode="External"/><Relationship Id="rId1" Type="http://schemas.microsoft.com/office/2007/relationships/media" Target="file:///D:\chau%20giao%20an\giao%20an%20thuc%20vat\d&#7921;%20gi&#7901;\B&#233;%20B&#224;o%20Ng&#432;%20&#8211;%20S&#7855;p%20&#272;&#7871;n%20T&#7871;t%20R&#7891;i%20(mp3cut.net).mp3" TargetMode="Externa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5" Type="http://schemas.openxmlformats.org/officeDocument/2006/relationships/audio" Target="../media/audio1.wav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GIF"/><Relationship Id="rId5" Type="http://schemas.openxmlformats.org/officeDocument/2006/relationships/image" Target="../media/image13.GIF"/><Relationship Id="rId4" Type="http://schemas.openxmlformats.org/officeDocument/2006/relationships/image" Target="../media/image2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18730261-spring-background-with-blossoming-tree-brunch-with-spring-flowers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54292" y="-203200"/>
            <a:ext cx="12235815" cy="72644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5" name="WordArt 56"/>
          <p:cNvSpPr>
            <a:spLocks noTextEdit="1"/>
          </p:cNvSpPr>
          <p:nvPr/>
        </p:nvSpPr>
        <p:spPr>
          <a:xfrm>
            <a:off x="3826193" y="3341688"/>
            <a:ext cx="382905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85000" lnSpcReduction="10000"/>
          </a:bodyPr>
          <a:lstStyle/>
          <a:p>
            <a:pPr algn="ctr"/>
            <a:r>
              <a:rPr lang="en-US" sz="3600" b="1">
                <a:ln w="12700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D0D0D"/>
                </a:solidFill>
                <a:effectLst>
                  <a:outerShdw dist="35921" dir="2699999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LĨNH VỰC: PTNN</a:t>
            </a:r>
          </a:p>
        </p:txBody>
      </p:sp>
      <p:sp>
        <p:nvSpPr>
          <p:cNvPr id="3076" name="WordArt 57"/>
          <p:cNvSpPr>
            <a:spLocks noTextEdit="1"/>
          </p:cNvSpPr>
          <p:nvPr/>
        </p:nvSpPr>
        <p:spPr>
          <a:xfrm>
            <a:off x="1843088" y="4211955"/>
            <a:ext cx="7796212" cy="828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2737"/>
              </a:avLst>
            </a:prstTxWarp>
            <a:normAutofit/>
          </a:bodyPr>
          <a:lstStyle/>
          <a:p>
            <a:pPr algn="ctr"/>
            <a:r>
              <a:rPr lang="en-US" sz="3600" b="1" dirty="0">
                <a:ln w="9525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b="1" dirty="0" err="1">
                <a:ln w="9525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Thơ</a:t>
            </a:r>
            <a:r>
              <a:rPr lang="en-US" sz="3600" b="1" dirty="0">
                <a:ln w="9525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vi-VN" altLang="en-US" sz="3600" b="1" dirty="0">
                <a:ln w="9525" cap="flat" cmpd="sng">
                  <a:solidFill>
                    <a:srgbClr val="0066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HOA ĐÀO</a:t>
            </a:r>
          </a:p>
        </p:txBody>
      </p:sp>
      <p:sp>
        <p:nvSpPr>
          <p:cNvPr id="2" name="Rectangle 1"/>
          <p:cNvSpPr/>
          <p:nvPr/>
        </p:nvSpPr>
        <p:spPr>
          <a:xfrm>
            <a:off x="2172277" y="5393680"/>
            <a:ext cx="7137851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H Yuan </a:t>
            </a:r>
            <a:r>
              <a:rPr lang="en-US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Kriêng</a:t>
            </a: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vi-VN" altLang="en-US" sz="4400" b="1" i="0" u="none" strike="noStrike" kern="1200" cap="none" spc="50" normalizeH="0" baseline="0" noProof="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400" b="1" i="0" u="none" strike="noStrike" kern="1200" cap="none" spc="50" normalizeH="0" baseline="0" noProof="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Chồi</a:t>
            </a:r>
            <a:r>
              <a:rPr kumimoji="0" lang="en-US" sz="4400" b="1" i="0" u="none" strike="noStrike" kern="1200" cap="none" spc="50" normalizeH="0" baseline="0" noProof="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9889" y="2116434"/>
            <a:ext cx="7279640" cy="922020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MN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Vĩnh</a:t>
            </a:r>
            <a:r>
              <a:rPr kumimoji="0" lang="en-US" sz="5400" b="1" i="0" u="none" strike="noStrike" kern="1200" cap="none" spc="50" normalizeH="0" baseline="0" noProof="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50" normalizeH="0" baseline="0" noProof="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C66FC4-0417-47EF-BA41-D30382A721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121282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gypsy_woman_tamborine_a_ha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7555865" y="814705"/>
            <a:ext cx="2720340" cy="3834765"/>
          </a:xfrm>
          <a:prstGeom prst="rect">
            <a:avLst/>
          </a:prstGeom>
          <a:scene3d>
            <a:camera prst="isometricOffAxis1Left"/>
            <a:lightRig rig="threePt" dir="t"/>
          </a:scene3d>
        </p:spPr>
      </p:pic>
      <p:pic>
        <p:nvPicPr>
          <p:cNvPr id="9" name="Picture 8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5" y="3824605"/>
            <a:ext cx="1393825" cy="2568575"/>
          </a:xfrm>
          <a:prstGeom prst="rect">
            <a:avLst/>
          </a:prstGeom>
        </p:spPr>
      </p:pic>
      <p:pic>
        <p:nvPicPr>
          <p:cNvPr id="10" name="Picture 9" descr="girl_hula_dancing_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2700" y="3824605"/>
            <a:ext cx="1804035" cy="2762250"/>
          </a:xfrm>
          <a:prstGeom prst="rect">
            <a:avLst/>
          </a:prstGeom>
        </p:spPr>
      </p:pic>
      <p:pic>
        <p:nvPicPr>
          <p:cNvPr id="12" name="Content Placeholder 11" descr="girl_hula_dancing_ha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327400" y="3924935"/>
            <a:ext cx="1613535" cy="2661920"/>
          </a:xfrm>
          <a:prstGeom prst="rect">
            <a:avLst/>
          </a:prstGeom>
        </p:spPr>
      </p:pic>
      <p:pic>
        <p:nvPicPr>
          <p:cNvPr id="14" name="Picture 13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770" y="3921760"/>
            <a:ext cx="1393825" cy="2568575"/>
          </a:xfrm>
          <a:prstGeom prst="rect">
            <a:avLst/>
          </a:prstGeom>
        </p:spPr>
      </p:pic>
      <p:pic>
        <p:nvPicPr>
          <p:cNvPr id="15" name="Picture 14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3575" y="1162685"/>
            <a:ext cx="1393825" cy="2568575"/>
          </a:xfrm>
          <a:prstGeom prst="rect">
            <a:avLst/>
          </a:prstGeom>
        </p:spPr>
      </p:pic>
      <p:pic>
        <p:nvPicPr>
          <p:cNvPr id="16" name="Picture 15" descr="girl_hula_dancing_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540" y="1162685"/>
            <a:ext cx="1804035" cy="2762250"/>
          </a:xfrm>
          <a:prstGeom prst="rect">
            <a:avLst/>
          </a:prstGeom>
        </p:spPr>
      </p:pic>
      <p:pic>
        <p:nvPicPr>
          <p:cNvPr id="17" name="Content Placeholder 11" descr="girl_hula_dancing_h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1235" y="1069340"/>
            <a:ext cx="1613535" cy="2661920"/>
          </a:xfrm>
          <a:prstGeom prst="rect">
            <a:avLst/>
          </a:prstGeom>
        </p:spPr>
      </p:pic>
      <p:pic>
        <p:nvPicPr>
          <p:cNvPr id="18" name="Picture 17" descr="girl_doing_a_hula_dance_ha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405" y="1356360"/>
            <a:ext cx="1393825" cy="2568575"/>
          </a:xfrm>
          <a:prstGeom prst="rect">
            <a:avLst/>
          </a:prstGeom>
        </p:spPr>
      </p:pic>
      <p:pic>
        <p:nvPicPr>
          <p:cNvPr id="20" name="Picture 19" descr="animaiton_gif_powerpoint.vn_mucsic__60_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04705" y="5027295"/>
            <a:ext cx="2511425" cy="181673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283210" y="159385"/>
            <a:ext cx="75977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b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1: Cùng vận động nào</a:t>
            </a:r>
          </a:p>
        </p:txBody>
      </p:sp>
      <p:pic>
        <p:nvPicPr>
          <p:cNvPr id="3" name="Bé Bào Ngư – Sắp Đến Tết Rồi (mp3cut.net)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597005" y="631698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audi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7" dur="indefinite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18345675-cherry-blossoms-spring-gives-freedom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5560" y="-19050"/>
            <a:ext cx="12246610" cy="6845300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1576070" y="2470150"/>
            <a:ext cx="1181417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6000" b="1">
                <a:solidFill>
                  <a:srgbClr val="F78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2: Lắng nghe cô</a:t>
            </a:r>
          </a:p>
        </p:txBody>
      </p:sp>
      <p:pic>
        <p:nvPicPr>
          <p:cNvPr id="2" name="Content Placeholder 1" descr="493475_d4219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2600" y="2676525"/>
            <a:ext cx="8740775" cy="38563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27529309-vector-illustration-of-a-beautiful-spring-landscape-with-a-blooming-tree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32385" y="-106680"/>
            <a:ext cx="12235815" cy="7003415"/>
          </a:xfrm>
          <a:prstGeom prst="rect">
            <a:avLst/>
          </a:prstGeom>
        </p:spPr>
      </p:pic>
      <p:sp useBgFill="1">
        <p:nvSpPr>
          <p:cNvPr id="5" name="Cloud 4"/>
          <p:cNvSpPr/>
          <p:nvPr/>
        </p:nvSpPr>
        <p:spPr>
          <a:xfrm>
            <a:off x="12202795" y="1356995"/>
            <a:ext cx="3139440" cy="217678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Cloud 12"/>
          <p:cNvSpPr/>
          <p:nvPr/>
        </p:nvSpPr>
        <p:spPr>
          <a:xfrm>
            <a:off x="5350510" y="182880"/>
            <a:ext cx="3139440" cy="159956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Cloud 13"/>
          <p:cNvSpPr/>
          <p:nvPr/>
        </p:nvSpPr>
        <p:spPr>
          <a:xfrm>
            <a:off x="10975340" y="-106680"/>
            <a:ext cx="2118995" cy="127190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207010" y="101600"/>
            <a:ext cx="75977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b="1">
                <a:solidFill>
                  <a:srgbClr val="F78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2: Lắng nghe cô</a:t>
            </a:r>
          </a:p>
        </p:txBody>
      </p:sp>
      <p:pic>
        <p:nvPicPr>
          <p:cNvPr id="19" name="Content Placeholder 18" descr="627198yo91gmydvm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1198245" y="2880360"/>
            <a:ext cx="2825750" cy="3007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  <p:sndAc>
          <p:stSnd>
            <p:snd r:embed="rId2" name="wind.wav"/>
          </p:stSnd>
        </p:sndAc>
      </p:transition>
    </mc:Choice>
    <mc:Fallback xmlns="">
      <p:transition>
        <p:cover dir="d"/>
        <p:sndAc>
          <p:stSnd>
            <p:snd r:embed="rId5" name="wind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risunok9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51835" y="-95250"/>
            <a:ext cx="6863080" cy="7005955"/>
          </a:xfrm>
          <a:prstGeom prst="rect">
            <a:avLst/>
          </a:prstGeom>
        </p:spPr>
      </p:pic>
      <p:pic>
        <p:nvPicPr>
          <p:cNvPr id="3074" name="Picture 2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2718435" y="5922010"/>
            <a:ext cx="1706245" cy="9169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259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7493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8155" y="5885180"/>
            <a:ext cx="1768475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9178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7040" y="5848350"/>
            <a:ext cx="1600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Picture 12" descr="butterfly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9250" y="5028565"/>
            <a:ext cx="4459605" cy="1261745"/>
          </a:xfrm>
          <a:prstGeom prst="rect">
            <a:avLst/>
          </a:prstGeom>
        </p:spPr>
      </p:pic>
      <p:pic>
        <p:nvPicPr>
          <p:cNvPr id="14" name="Picture 13" descr="493475_d42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8985" y="358775"/>
            <a:ext cx="3809365" cy="3047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checker/>
        <p:sndAc>
          <p:stSnd>
            <p:snd r:embed="rId2" name="chimes.wav"/>
          </p:stSnd>
        </p:sndAc>
      </p:transition>
    </mc:Choice>
    <mc:Fallback xmlns="">
      <p:transition spd="slow" advClick="0">
        <p:checker/>
        <p:sndAc>
          <p:stSnd>
            <p:snd r:embed="rId7" name="chimes.wav"/>
          </p:stSnd>
        </p:sndAc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Content Placeholder 2" descr="tet-co-truyen-1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-29210" y="-2540"/>
            <a:ext cx="12232640" cy="6882765"/>
          </a:xfrm>
          <a:prstGeom prst="rect">
            <a:avLst/>
          </a:prstGeom>
        </p:spPr>
      </p:pic>
      <p:pic>
        <p:nvPicPr>
          <p:cNvPr id="4" name="Content Placeholder 3" descr="giphy (5)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550545" y="966470"/>
            <a:ext cx="4762500" cy="3467100"/>
          </a:xfrm>
          <a:prstGeom prst="rect">
            <a:avLst/>
          </a:prstGeom>
        </p:spPr>
      </p:pic>
      <p:pic>
        <p:nvPicPr>
          <p:cNvPr id="6" name="Content Placeholder 3" descr="giphy (5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5105" y="365125"/>
            <a:ext cx="4762500" cy="3467100"/>
          </a:xfrm>
          <a:prstGeom prst="rect">
            <a:avLst/>
          </a:prstGeom>
        </p:spPr>
      </p:pic>
    </p:spTree>
  </p:cSld>
  <p:clrMapOvr>
    <a:masterClrMapping/>
  </p:clrMapOvr>
  <p:transition>
    <p:cover dir="d"/>
    <p:sndAc>
      <p:stSnd>
        <p:snd r:embed="rId2" name="chimes.wav"/>
      </p:stSnd>
    </p:sndAc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11489266-tree-illustration-spring"/>
          <p:cNvPicPr>
            <a:picLocks noGrp="1" noChangeAspect="1"/>
          </p:cNvPicPr>
          <p:nvPr>
            <p:ph/>
          </p:nvPr>
        </p:nvPicPr>
        <p:blipFill>
          <a:blip r:embed="rId2"/>
          <a:stretch>
            <a:fillRect/>
          </a:stretch>
        </p:blipFill>
        <p:spPr>
          <a:xfrm>
            <a:off x="1162685" y="643890"/>
            <a:ext cx="8762365" cy="6177915"/>
          </a:xfrm>
          <a:prstGeom prst="rect">
            <a:avLst/>
          </a:prstGeom>
        </p:spPr>
      </p:pic>
      <p:sp>
        <p:nvSpPr>
          <p:cNvPr id="16" name="Text Box 15"/>
          <p:cNvSpPr txBox="1"/>
          <p:nvPr/>
        </p:nvSpPr>
        <p:spPr>
          <a:xfrm>
            <a:off x="207010" y="101600"/>
            <a:ext cx="759777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4000" b="1">
                <a:solidFill>
                  <a:srgbClr val="F7860C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2: Lắng nghe cô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:cover dir="d"/>
      </p:transition>
    </mc:Choice>
    <mc:Fallback xmlns="">
      <p:transition>
        <p:cover dir="d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27322427-pink-paint-sakura-branch-banner-vector"/>
          <p:cNvPicPr>
            <a:picLocks noGrp="1" noChangeAspect="1"/>
          </p:cNvPicPr>
          <p:nvPr>
            <p:ph/>
          </p:nvPr>
        </p:nvPicPr>
        <p:blipFill>
          <a:blip r:embed="rId3"/>
          <a:srcRect l="3494" t="8688" r="4219" b="9837"/>
          <a:stretch>
            <a:fillRect/>
          </a:stretch>
        </p:blipFill>
        <p:spPr>
          <a:xfrm>
            <a:off x="-48895" y="-2540"/>
            <a:ext cx="12168505" cy="68224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3484245" y="3837305"/>
            <a:ext cx="7437120" cy="8604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vi-VN" altLang="en-US" sz="5000" b="1">
                <a:solidFill>
                  <a:schemeClr val="accent6">
                    <a:lumMod val="75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3: Bé đọc thơ</a:t>
            </a:r>
          </a:p>
        </p:txBody>
      </p:sp>
    </p:spTree>
  </p:cSld>
  <p:clrMapOvr>
    <a:masterClrMapping/>
  </p:clrMapOvr>
  <p:transition>
    <p:cover dir="d"/>
    <p:sndAc>
      <p:stSnd>
        <p:snd r:embed="rId2" name="camera.wav"/>
      </p:stSnd>
    </p:sndAc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61</Words>
  <Application>Microsoft Office PowerPoint</Application>
  <PresentationFormat>Widescreen</PresentationFormat>
  <Paragraphs>11</Paragraphs>
  <Slides>8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宋体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BAO CHAU</dc:creator>
  <cp:lastModifiedBy>Administrator</cp:lastModifiedBy>
  <cp:revision>19</cp:revision>
  <dcterms:created xsi:type="dcterms:W3CDTF">2018-01-12T16:50:00Z</dcterms:created>
  <dcterms:modified xsi:type="dcterms:W3CDTF">2026-02-08T22:11:30Z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1033-10.2.0.5965</vt:lpwstr>
  </property>
</Properties>
</file>