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0" r:id="rId2"/>
  </p:sldMasterIdLst>
  <p:sldIdLst>
    <p:sldId id="321" r:id="rId3"/>
    <p:sldId id="301" r:id="rId4"/>
    <p:sldId id="292" r:id="rId5"/>
    <p:sldId id="303" r:id="rId6"/>
    <p:sldId id="305" r:id="rId7"/>
    <p:sldId id="308" r:id="rId8"/>
    <p:sldId id="309" r:id="rId9"/>
    <p:sldId id="310" r:id="rId10"/>
    <p:sldId id="311" r:id="rId11"/>
    <p:sldId id="312" r:id="rId12"/>
    <p:sldId id="257" r:id="rId13"/>
    <p:sldId id="258" r:id="rId14"/>
    <p:sldId id="262" r:id="rId15"/>
    <p:sldId id="263" r:id="rId16"/>
    <p:sldId id="284" r:id="rId17"/>
    <p:sldId id="313" r:id="rId18"/>
    <p:sldId id="316" r:id="rId19"/>
    <p:sldId id="315" r:id="rId20"/>
    <p:sldId id="31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6" autoAdjust="0"/>
    <p:restoredTop sz="94492" autoAdjust="0"/>
  </p:normalViewPr>
  <p:slideViewPr>
    <p:cSldViewPr>
      <p:cViewPr varScale="1">
        <p:scale>
          <a:sx n="58" d="100"/>
          <a:sy n="58" d="100"/>
        </p:scale>
        <p:origin x="157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CD6D8D-513F-A202-4151-D40D355B1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1A6E53-DFF3-2A19-356B-0D6996649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98D951-D134-1F07-C5B4-844C05B66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7FCF0-ED1B-484F-8511-53E95A765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65608-4B34-6EF3-F570-9D38B24C9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DCCDE-5912-622A-02F1-2FEB8F986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57A160-A385-842A-11A2-727B8C0BA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952F6-DA87-4B85-9E2F-66FD2DDC0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47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CF864B-86AA-D8A7-727D-66409C849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52EB7B-9B19-22A8-E12C-E85984062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146473-8598-BF78-79AC-58B31B2AA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263EB-604E-4131-8E8A-1E049B6FD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19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88FE86-37D4-9429-217D-A675421834A0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3E943079-FB75-BE92-2245-8A05BCA7032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D224FB1C-97BD-5B69-9BB8-6C538F3631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43096D47-C909-1837-4A51-6B0FFCD6968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07ECFF50-7ABA-B149-BCF7-6B0BD17BCA6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491387D9-395D-0AD9-9510-8F959F2B451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7A92667-3C0D-395E-27CD-C8DC32110E9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259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59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1A3DE17-8525-79A4-1906-1635D400A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845EA2E-E6E3-7E0F-31D8-0224B0B12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D0BD813E-A96E-38C9-3430-43D42624A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0A946-741B-454B-93E2-2CA89C60C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6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A8FF216-B8B4-BE4D-B626-C9160F3D7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06DAC7D-AF29-553C-0120-EB0C52711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58FBD71-0854-7441-9918-ABBFD2F96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D9086-D658-46E5-8B17-87EF2DFA7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87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5EE85AD-ACB6-9B83-A193-DA30D747C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60D5BFC-3241-4C4B-8446-79053398E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1F30D78-17CB-BB6C-2A38-FB878CFF5B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1DE4A-C0D4-41D3-8C09-1D863AA9B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38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DB7799C-404E-0CBF-E1ED-A7D2F2BA7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72478C-7C4A-7D31-B5B3-21219CBE4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A0C9E18-03CE-30CD-4589-EFCA51F6B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E8ADA-5E65-4739-9BB8-B4054AC81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14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C874EA3-B844-8601-0B00-2A2F6AC3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2A8AFD0-3865-1BFA-523F-BB0D4065E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B4AC2F1-E337-403E-B28B-7DEBA56FF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D024C-5795-45D1-B331-F946C1BDA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40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A779EC8-99B7-C62F-29D6-C5F0DBF7C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BF4CB91-62BF-9295-70BE-918D69CD3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C478F47-2A1D-4D3F-F253-C9BFE9F1C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EDB62-BA7D-48B3-B6F8-0785A3BCB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54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3D82AC6-C911-E758-DD1D-CC5691243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304532F-9C5F-4BE2-6A9D-F239E3876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AE08413-2056-C8F9-2002-731C94EC7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76C9C-3509-4A0B-A398-510E32549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40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9ECC8E4-29C4-047E-D5C5-409859EED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EFD78DF-8E08-DEF7-7E40-922BB73A5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44858AD-55B7-459E-8E2B-7BAC0B2C1E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4D42A-CDCF-4BED-AFDE-4167AE1C2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92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B8816A-C9E2-37C9-1B82-7F7D68507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69025A-A28E-A2BF-835D-FA26444CB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5F3BC8-9268-E058-CBD9-97DA200A5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0DC93-C86E-4E18-858C-11AF9EE90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34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66066B1-8CED-7329-C605-3F5B578C6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BF318DB-5063-05CA-785B-2D4B9C645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10CFA6-12E9-BD10-BA27-169A563D1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F40AE-96B4-42AA-97AC-B80040059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193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EBFE983-C369-357C-E0E4-690F7F043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0005C1E-4CBD-DD7F-E248-8B9AFCDBD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AFA1974-0A04-6CC6-CF6B-EC4B59A60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CC95C-0921-4EFA-ACB3-9B9B5FE4F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913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2542BDA-8F05-A9B8-7907-F7DCF4ECF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1AEF4E2-DDF4-6FD3-FCA9-E0D5117B8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8C148B2-42EA-ED71-C407-DA968F7AC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B18D7-843F-4A74-BD6C-7A5EE8D8B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926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6A9C2DC-FB64-0566-8792-A4170C31E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ABDBD6B-3DB8-2C96-1D2D-59AC56496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813F863-6A33-19BD-2BF6-F4CC3EC9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FAB09-6DA0-44AE-9F38-5596D8570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10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8923B2-DB0E-9F15-5223-21F3CFBDA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AFA8E8-CC2E-0D84-F8D5-72596E488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48384F-722B-C10E-5D20-830AB4620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3C45B-EC58-40F1-BE8E-22C09BBEA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6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A3916-9EA1-59E3-1AAD-B233259B2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1C44C-7FCD-3729-CDF1-9B1DD0FFC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037D0-2544-7BFA-E8DF-0353A9634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FB2A8-5285-430F-97B9-362C17AF4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55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C14B5D-5668-2433-48E5-DBDC99951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3AC181-470D-239B-24F5-41C93F100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8759A6-A8D9-0DAF-0ABC-190DBBC7C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BB0EAC-02F9-44D0-B203-B6678E1D0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36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01FFCC-E277-37F3-1488-3644B1A01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28F222-984F-B402-F9E9-CAC2FFF60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405B99-00E9-3A1A-79A6-E79D8E309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4D6C8-547C-442B-B00E-845A67F6E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6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C4BA8E-7093-9D2E-137A-244587EBE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AC32AD-C46F-30A1-0DB4-E1B7BE518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AD16C4-7193-8A67-3524-C2DD17737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06EFA-CBD3-4E38-99ED-D19A3B5EA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64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748C4-02AD-6333-82E3-53782D7DF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8DA023-0600-E537-2359-9EC0516E6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B2308-C407-595D-1EEE-196BAB4CB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F4201-60B0-4AA9-85D4-1A91A3B10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19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674C1-DA4D-0690-75C8-FFE32B5C3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27E6C-992A-22A3-2C05-771652D88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CAC55-07A8-CB18-9170-7C29CACB4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C3A5-DEC9-4972-9A0C-E63331EE8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5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0107F6-0484-F854-32B1-AD379D6F5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2644E5-B84B-3848-9B8F-892194D67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B5D751B1-4728-0C11-925C-1FA5700A98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128B3B66-1B89-35ED-DE8D-2A821B2C06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6" name="Rectangle 6">
            <a:extLst>
              <a:ext uri="{FF2B5EF4-FFF2-40B4-BE49-F238E27FC236}">
                <a16:creationId xmlns:a16="http://schemas.microsoft.com/office/drawing/2014/main" id="{104FCF9F-6CF3-1B30-B13D-6459C84717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968E913-1F36-4AC0-9B7F-0982EC0D93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54CA52E4-F08C-EDAF-9E82-04A8672BFEF9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056" name="Oval 3">
              <a:extLst>
                <a:ext uri="{FF2B5EF4-FFF2-40B4-BE49-F238E27FC236}">
                  <a16:creationId xmlns:a16="http://schemas.microsoft.com/office/drawing/2014/main" id="{C7CD0CF8-D13B-1432-AAE7-48A4FDDFE1E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Oval 4">
              <a:extLst>
                <a:ext uri="{FF2B5EF4-FFF2-40B4-BE49-F238E27FC236}">
                  <a16:creationId xmlns:a16="http://schemas.microsoft.com/office/drawing/2014/main" id="{B7B5FD4B-DA87-95E4-B231-912AA14082C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Oval 5">
              <a:extLst>
                <a:ext uri="{FF2B5EF4-FFF2-40B4-BE49-F238E27FC236}">
                  <a16:creationId xmlns:a16="http://schemas.microsoft.com/office/drawing/2014/main" id="{DD093CEF-3CED-1FF9-23F7-6225F4A83C6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9" name="Oval 6">
              <a:extLst>
                <a:ext uri="{FF2B5EF4-FFF2-40B4-BE49-F238E27FC236}">
                  <a16:creationId xmlns:a16="http://schemas.microsoft.com/office/drawing/2014/main" id="{9838E95D-6B7A-F806-9483-88C879ACD33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60" name="Oval 7">
              <a:extLst>
                <a:ext uri="{FF2B5EF4-FFF2-40B4-BE49-F238E27FC236}">
                  <a16:creationId xmlns:a16="http://schemas.microsoft.com/office/drawing/2014/main" id="{6F7F1293-5E00-F9FC-6DB7-9BC59D0315A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34E6CACC-B104-572A-1F5A-6AE636594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4937" name="Rectangle 9">
            <a:extLst>
              <a:ext uri="{FF2B5EF4-FFF2-40B4-BE49-F238E27FC236}">
                <a16:creationId xmlns:a16="http://schemas.microsoft.com/office/drawing/2014/main" id="{820FF915-59E3-5920-611D-0DD2B6E79F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8" name="Rectangle 10">
            <a:extLst>
              <a:ext uri="{FF2B5EF4-FFF2-40B4-BE49-F238E27FC236}">
                <a16:creationId xmlns:a16="http://schemas.microsoft.com/office/drawing/2014/main" id="{21D2F560-C337-15F3-642E-7ACEBCE5F7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9" name="Rectangle 11">
            <a:extLst>
              <a:ext uri="{FF2B5EF4-FFF2-40B4-BE49-F238E27FC236}">
                <a16:creationId xmlns:a16="http://schemas.microsoft.com/office/drawing/2014/main" id="{81CCBBF8-4E32-37D5-FEEA-D161306A5A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B3BEFFFF-E046-4248-B38E-EEF8DBD20EC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2A5DF554-FEBC-B33B-A98B-E00035366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gif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18.gif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gif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gif"/><Relationship Id="rId1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T&#7870;T%20&#272;ANG%20V&#192;O%20NH&#192;%20-TH&#218;Y\Sap-Den-Tet-Roi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gif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18.gif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gif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gif"/><Relationship Id="rId1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gif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jpeg"/><Relationship Id="rId3" Type="http://schemas.openxmlformats.org/officeDocument/2006/relationships/image" Target="../media/image24.jpeg"/><Relationship Id="rId7" Type="http://schemas.openxmlformats.org/officeDocument/2006/relationships/image" Target="../media/image18.gif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gif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gif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>
            <a:extLst>
              <a:ext uri="{FF2B5EF4-FFF2-40B4-BE49-F238E27FC236}">
                <a16:creationId xmlns:a16="http://schemas.microsoft.com/office/drawing/2014/main" id="{0407A2F9-F555-520A-2109-EA61FF24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3382178"/>
            <a:ext cx="8343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LÀM QUEN VĂN HỌC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Thơ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Tết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đang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vào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nhà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Lứa</a:t>
            </a: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4-5 TUỔI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NGƯỜI THỰC HIỆN: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 LYLA NIÊ</a:t>
            </a:r>
          </a:p>
          <a:p>
            <a:pPr algn="ctr">
              <a:spcBef>
                <a:spcPct val="50000"/>
              </a:spcBef>
              <a:defRPr/>
            </a:pPr>
            <a:endParaRPr 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9" name="Picture 23" descr="heartandleafbar">
            <a:extLst>
              <a:ext uri="{FF2B5EF4-FFF2-40B4-BE49-F238E27FC236}">
                <a16:creationId xmlns:a16="http://schemas.microsoft.com/office/drawing/2014/main" id="{E1525C07-0BE3-C49A-1396-DE05F1AA4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810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1" descr="heartandleafbar">
            <a:extLst>
              <a:ext uri="{FF2B5EF4-FFF2-40B4-BE49-F238E27FC236}">
                <a16:creationId xmlns:a16="http://schemas.microsoft.com/office/drawing/2014/main" id="{CF610620-8CFE-40E4-7FB3-8030A57FF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heartandleafbar">
            <a:extLst>
              <a:ext uri="{FF2B5EF4-FFF2-40B4-BE49-F238E27FC236}">
                <a16:creationId xmlns:a16="http://schemas.microsoft.com/office/drawing/2014/main" id="{6E43138C-ED57-7F94-3225-0706DD699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4" descr="heartandleafbar">
            <a:extLst>
              <a:ext uri="{FF2B5EF4-FFF2-40B4-BE49-F238E27FC236}">
                <a16:creationId xmlns:a16="http://schemas.microsoft.com/office/drawing/2014/main" id="{5B95B619-C99D-1A4B-8A67-68DA33F6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id="{619C498A-7CB8-E3A2-43CF-37F5F6377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376" y="609600"/>
            <a:ext cx="50161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UBND PHƯỜNG BUÔN HỒ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MẦM NON HOA HỒNG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ay-dao">
            <a:extLst>
              <a:ext uri="{FF2B5EF4-FFF2-40B4-BE49-F238E27FC236}">
                <a16:creationId xmlns:a16="http://schemas.microsoft.com/office/drawing/2014/main" id="{20DD2C57-266F-9AE0-E1CD-189CE79036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304800" y="304800"/>
            <a:ext cx="42672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5" name="Picture 3" descr="hoa mai">
            <a:extLst>
              <a:ext uri="{FF2B5EF4-FFF2-40B4-BE49-F238E27FC236}">
                <a16:creationId xmlns:a16="http://schemas.microsoft.com/office/drawing/2014/main" id="{B3D8ED82-BFB6-1DF7-3F82-C42E462A69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724400" cy="6553200"/>
          </a:xfrm>
        </p:spPr>
      </p:pic>
      <p:sp>
        <p:nvSpPr>
          <p:cNvPr id="182276" name="Rectangle 4">
            <a:extLst>
              <a:ext uri="{FF2B5EF4-FFF2-40B4-BE49-F238E27FC236}">
                <a16:creationId xmlns:a16="http://schemas.microsoft.com/office/drawing/2014/main" id="{C1EDF2C8-BDE7-03FC-71A0-AEAA2234D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953000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mai trong vườn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Rung rinh cánh trắng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6D3FE3BA-0C35-7F6A-C117-2831FA8C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78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đào trước ngõ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Cười vui sáng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IMG_0035">
            <a:extLst>
              <a:ext uri="{FF2B5EF4-FFF2-40B4-BE49-F238E27FC236}">
                <a16:creationId xmlns:a16="http://schemas.microsoft.com/office/drawing/2014/main" id="{48EF2E53-C1FB-6B3F-D1FE-D1611920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mat-troi">
            <a:extLst>
              <a:ext uri="{FF2B5EF4-FFF2-40B4-BE49-F238E27FC236}">
                <a16:creationId xmlns:a16="http://schemas.microsoft.com/office/drawing/2014/main" id="{D498A96D-0550-588C-27EA-AC7F9517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Text Box 31">
            <a:extLst>
              <a:ext uri="{FF2B5EF4-FFF2-40B4-BE49-F238E27FC236}">
                <a16:creationId xmlns:a16="http://schemas.microsoft.com/office/drawing/2014/main" id="{1DC789E6-F084-E9EF-0EED-175755F1E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953000"/>
            <a:ext cx="48768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Sân nhà đầy nắng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Mẹ phơi áo hoa</a:t>
            </a: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14">
            <a:extLst>
              <a:ext uri="{FF2B5EF4-FFF2-40B4-BE49-F238E27FC236}">
                <a16:creationId xmlns:a16="http://schemas.microsoft.com/office/drawing/2014/main" id="{4742BF5F-C7A9-0AAA-EFEF-616A98BA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IMG_0037">
            <a:extLst>
              <a:ext uri="{FF2B5EF4-FFF2-40B4-BE49-F238E27FC236}">
                <a16:creationId xmlns:a16="http://schemas.microsoft.com/office/drawing/2014/main" id="{150C4EB1-850A-E3B1-4171-97D79849A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25420BDC-FA53-BA63-D9E9-9CBE5D6A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57200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dán tranh gà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Ông treo câu đối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63" descr="Untitled-1">
            <a:extLst>
              <a:ext uri="{FF2B5EF4-FFF2-40B4-BE49-F238E27FC236}">
                <a16:creationId xmlns:a16="http://schemas.microsoft.com/office/drawing/2014/main" id="{2B00A418-3369-A2E2-A7BA-C1E4F963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228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id="{74B4DCC8-11CC-C3F3-2CEC-7FFEA1B0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 Box 33">
            <a:extLst>
              <a:ext uri="{FF2B5EF4-FFF2-40B4-BE49-F238E27FC236}">
                <a16:creationId xmlns:a16="http://schemas.microsoft.com/office/drawing/2014/main" id="{7C8F24BC-4953-9642-8B27-80995196D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7150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Tết đang vào nhà</a:t>
            </a:r>
            <a:b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Sắp thêm một tuổi</a:t>
            </a:r>
            <a:endParaRPr lang="en-US" alt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34" descr="Chuong">
            <a:extLst>
              <a:ext uri="{FF2B5EF4-FFF2-40B4-BE49-F238E27FC236}">
                <a16:creationId xmlns:a16="http://schemas.microsoft.com/office/drawing/2014/main" id="{109E037A-CE60-18C3-26FD-617CA210DA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0942">
            <a:off x="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5" descr="giai lua">
            <a:extLst>
              <a:ext uri="{FF2B5EF4-FFF2-40B4-BE49-F238E27FC236}">
                <a16:creationId xmlns:a16="http://schemas.microsoft.com/office/drawing/2014/main" id="{9C1FB55D-567D-7537-0DBC-E4041F12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6" descr="Hoa xanh">
            <a:extLst>
              <a:ext uri="{FF2B5EF4-FFF2-40B4-BE49-F238E27FC236}">
                <a16:creationId xmlns:a16="http://schemas.microsoft.com/office/drawing/2014/main" id="{2FC50DAE-BEE3-4840-4C19-5ED8023803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7" descr="Chuong">
            <a:extLst>
              <a:ext uri="{FF2B5EF4-FFF2-40B4-BE49-F238E27FC236}">
                <a16:creationId xmlns:a16="http://schemas.microsoft.com/office/drawing/2014/main" id="{80D18C6A-C207-3570-5CBB-CFDFE498D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8382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8" descr="Hoa xanh">
            <a:extLst>
              <a:ext uri="{FF2B5EF4-FFF2-40B4-BE49-F238E27FC236}">
                <a16:creationId xmlns:a16="http://schemas.microsoft.com/office/drawing/2014/main" id="{57C450CE-84BF-6DE8-8811-0116E99BF5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54" descr="1">
            <a:extLst>
              <a:ext uri="{FF2B5EF4-FFF2-40B4-BE49-F238E27FC236}">
                <a16:creationId xmlns:a16="http://schemas.microsoft.com/office/drawing/2014/main" id="{2A4B4F7B-6908-689B-26E2-FDA448A8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88" y="917575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55" descr="1">
            <a:extLst>
              <a:ext uri="{FF2B5EF4-FFF2-40B4-BE49-F238E27FC236}">
                <a16:creationId xmlns:a16="http://schemas.microsoft.com/office/drawing/2014/main" id="{AF6088D4-9F27-71E5-1268-00D1E69C6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8096250" y="989013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58" descr="cay-quat">
            <a:extLst>
              <a:ext uri="{FF2B5EF4-FFF2-40B4-BE49-F238E27FC236}">
                <a16:creationId xmlns:a16="http://schemas.microsoft.com/office/drawing/2014/main" id="{874F8B65-0D8D-5C9E-C1A2-46148BC7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59" descr="nguqua">
            <a:extLst>
              <a:ext uri="{FF2B5EF4-FFF2-40B4-BE49-F238E27FC236}">
                <a16:creationId xmlns:a16="http://schemas.microsoft.com/office/drawing/2014/main" id="{5C79A0F5-604F-7AF8-EBA7-1DDD0A33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862" descr="lì xì 2">
            <a:extLst>
              <a:ext uri="{FF2B5EF4-FFF2-40B4-BE49-F238E27FC236}">
                <a16:creationId xmlns:a16="http://schemas.microsoft.com/office/drawing/2014/main" id="{08E0BA44-8A7F-75AC-6B5F-10090A90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57" descr="3-t">
            <a:extLst>
              <a:ext uri="{FF2B5EF4-FFF2-40B4-BE49-F238E27FC236}">
                <a16:creationId xmlns:a16="http://schemas.microsoft.com/office/drawing/2014/main" id="{827F92ED-BFBE-F7B2-CB2C-639229A2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64" descr="Untitled-1">
            <a:extLst>
              <a:ext uri="{FF2B5EF4-FFF2-40B4-BE49-F238E27FC236}">
                <a16:creationId xmlns:a16="http://schemas.microsoft.com/office/drawing/2014/main" id="{0DABA12C-1A7D-5A8B-9E7E-E6D9E5EA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381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5" descr="lan-rong">
            <a:extLst>
              <a:ext uri="{FF2B5EF4-FFF2-40B4-BE49-F238E27FC236}">
                <a16:creationId xmlns:a16="http://schemas.microsoft.com/office/drawing/2014/main" id="{DC98BFCE-5191-6AE9-8330-3F1B6267E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6" name="Picture 84">
            <a:extLst>
              <a:ext uri="{FF2B5EF4-FFF2-40B4-BE49-F238E27FC236}">
                <a16:creationId xmlns:a16="http://schemas.microsoft.com/office/drawing/2014/main" id="{519F463A-2720-9C2B-F7C9-F6776451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7" name="Picture 85" descr="dao">
            <a:extLst>
              <a:ext uri="{FF2B5EF4-FFF2-40B4-BE49-F238E27FC236}">
                <a16:creationId xmlns:a16="http://schemas.microsoft.com/office/drawing/2014/main" id="{F4E1BA1E-B0EC-077F-F9A0-9FDA59813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79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6" descr="dao">
            <a:extLst>
              <a:ext uri="{FF2B5EF4-FFF2-40B4-BE49-F238E27FC236}">
                <a16:creationId xmlns:a16="http://schemas.microsoft.com/office/drawing/2014/main" id="{B4B6693F-19A7-5853-1A81-EF9EE5FC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748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7" descr="dao">
            <a:extLst>
              <a:ext uri="{FF2B5EF4-FFF2-40B4-BE49-F238E27FC236}">
                <a16:creationId xmlns:a16="http://schemas.microsoft.com/office/drawing/2014/main" id="{EF0256B7-2ACD-E348-65DE-1318928D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748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0" name="Picture 88" descr="dao">
            <a:extLst>
              <a:ext uri="{FF2B5EF4-FFF2-40B4-BE49-F238E27FC236}">
                <a16:creationId xmlns:a16="http://schemas.microsoft.com/office/drawing/2014/main" id="{DF22AE9F-E33B-760E-11D8-1EA2F3810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1" name="Picture 89" descr="dao">
            <a:extLst>
              <a:ext uri="{FF2B5EF4-FFF2-40B4-BE49-F238E27FC236}">
                <a16:creationId xmlns:a16="http://schemas.microsoft.com/office/drawing/2014/main" id="{2FE2E280-6B53-F533-39BC-6522E943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60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2" name="Picture 90" descr="dao">
            <a:extLst>
              <a:ext uri="{FF2B5EF4-FFF2-40B4-BE49-F238E27FC236}">
                <a16:creationId xmlns:a16="http://schemas.microsoft.com/office/drawing/2014/main" id="{553AAEED-4475-306C-8679-A2178E3C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3" name="Picture 91" descr="dao">
            <a:extLst>
              <a:ext uri="{FF2B5EF4-FFF2-40B4-BE49-F238E27FC236}">
                <a16:creationId xmlns:a16="http://schemas.microsoft.com/office/drawing/2014/main" id="{70C0C122-0027-4D33-90D8-4ADE823E5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4" name="Picture 92" descr="dao">
            <a:extLst>
              <a:ext uri="{FF2B5EF4-FFF2-40B4-BE49-F238E27FC236}">
                <a16:creationId xmlns:a16="http://schemas.microsoft.com/office/drawing/2014/main" id="{037ED32B-522F-BEFC-1175-AC349871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5" name="Picture 93" descr="dao">
            <a:extLst>
              <a:ext uri="{FF2B5EF4-FFF2-40B4-BE49-F238E27FC236}">
                <a16:creationId xmlns:a16="http://schemas.microsoft.com/office/drawing/2014/main" id="{ED839B6A-23E6-D97B-F4B7-AF0786B6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6" name="Picture 94" descr="dao">
            <a:extLst>
              <a:ext uri="{FF2B5EF4-FFF2-40B4-BE49-F238E27FC236}">
                <a16:creationId xmlns:a16="http://schemas.microsoft.com/office/drawing/2014/main" id="{2F04576E-4232-9664-0DE0-25E77846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7" name="Picture 95" descr="dao">
            <a:extLst>
              <a:ext uri="{FF2B5EF4-FFF2-40B4-BE49-F238E27FC236}">
                <a16:creationId xmlns:a16="http://schemas.microsoft.com/office/drawing/2014/main" id="{35B59711-3701-9E69-8736-52DE88FA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8" name="Picture 96" descr="dao">
            <a:extLst>
              <a:ext uri="{FF2B5EF4-FFF2-40B4-BE49-F238E27FC236}">
                <a16:creationId xmlns:a16="http://schemas.microsoft.com/office/drawing/2014/main" id="{1AD48CAB-408D-1692-6895-4440CEE9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9" name="Picture 97" descr="dao">
            <a:extLst>
              <a:ext uri="{FF2B5EF4-FFF2-40B4-BE49-F238E27FC236}">
                <a16:creationId xmlns:a16="http://schemas.microsoft.com/office/drawing/2014/main" id="{5E495200-548F-2DEB-E162-101984F5B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0" name="Picture 98" descr="dao">
            <a:extLst>
              <a:ext uri="{FF2B5EF4-FFF2-40B4-BE49-F238E27FC236}">
                <a16:creationId xmlns:a16="http://schemas.microsoft.com/office/drawing/2014/main" id="{0CBBA20F-5E2B-25BD-61EB-7ED1842C9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1" name="Picture 99" descr="dao">
            <a:extLst>
              <a:ext uri="{FF2B5EF4-FFF2-40B4-BE49-F238E27FC236}">
                <a16:creationId xmlns:a16="http://schemas.microsoft.com/office/drawing/2014/main" id="{4A1E6A0A-D04F-F3A8-11DF-AE20C9D1F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2" name="Picture 100" descr="dao">
            <a:extLst>
              <a:ext uri="{FF2B5EF4-FFF2-40B4-BE49-F238E27FC236}">
                <a16:creationId xmlns:a16="http://schemas.microsoft.com/office/drawing/2014/main" id="{94E4BD6C-1CD8-8BFB-B89F-89755D88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3" name="Picture 101" descr="dao">
            <a:extLst>
              <a:ext uri="{FF2B5EF4-FFF2-40B4-BE49-F238E27FC236}">
                <a16:creationId xmlns:a16="http://schemas.microsoft.com/office/drawing/2014/main" id="{745AB066-52C6-F250-0A20-DF70F44E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" name="Picture 102" descr="dao">
            <a:extLst>
              <a:ext uri="{FF2B5EF4-FFF2-40B4-BE49-F238E27FC236}">
                <a16:creationId xmlns:a16="http://schemas.microsoft.com/office/drawing/2014/main" id="{7726C8B6-5B39-774B-5CD8-BA2ABECE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" name="Picture 103" descr="dao">
            <a:extLst>
              <a:ext uri="{FF2B5EF4-FFF2-40B4-BE49-F238E27FC236}">
                <a16:creationId xmlns:a16="http://schemas.microsoft.com/office/drawing/2014/main" id="{E54257E6-6508-4D0F-51BD-02147EB5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04" descr="dao">
            <a:extLst>
              <a:ext uri="{FF2B5EF4-FFF2-40B4-BE49-F238E27FC236}">
                <a16:creationId xmlns:a16="http://schemas.microsoft.com/office/drawing/2014/main" id="{34CA5554-CDCA-D4F7-90AB-4A29CA44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36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5" descr="dao">
            <a:extLst>
              <a:ext uri="{FF2B5EF4-FFF2-40B4-BE49-F238E27FC236}">
                <a16:creationId xmlns:a16="http://schemas.microsoft.com/office/drawing/2014/main" id="{8123D7A6-9320-0B32-4053-5F544156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55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6" descr="dao">
            <a:extLst>
              <a:ext uri="{FF2B5EF4-FFF2-40B4-BE49-F238E27FC236}">
                <a16:creationId xmlns:a16="http://schemas.microsoft.com/office/drawing/2014/main" id="{27840D51-9EF7-6DE4-8BBD-855682A2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318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9" name="Picture 107" descr="dao">
            <a:extLst>
              <a:ext uri="{FF2B5EF4-FFF2-40B4-BE49-F238E27FC236}">
                <a16:creationId xmlns:a16="http://schemas.microsoft.com/office/drawing/2014/main" id="{91C6B4F8-2BF8-F738-8D60-7C703B4BD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0" name="Picture 108" descr="dao">
            <a:extLst>
              <a:ext uri="{FF2B5EF4-FFF2-40B4-BE49-F238E27FC236}">
                <a16:creationId xmlns:a16="http://schemas.microsoft.com/office/drawing/2014/main" id="{534998BC-8DF3-150C-CDF3-D27E70060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1" name="Picture 109" descr="dao">
            <a:extLst>
              <a:ext uri="{FF2B5EF4-FFF2-40B4-BE49-F238E27FC236}">
                <a16:creationId xmlns:a16="http://schemas.microsoft.com/office/drawing/2014/main" id="{362C978F-E58E-DD10-033D-F85B9955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2" name="Picture 110" descr="dao">
            <a:extLst>
              <a:ext uri="{FF2B5EF4-FFF2-40B4-BE49-F238E27FC236}">
                <a16:creationId xmlns:a16="http://schemas.microsoft.com/office/drawing/2014/main" id="{327A2670-B7EE-F7E3-E55A-B705557FC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3" name="Picture 111" descr="dao">
            <a:extLst>
              <a:ext uri="{FF2B5EF4-FFF2-40B4-BE49-F238E27FC236}">
                <a16:creationId xmlns:a16="http://schemas.microsoft.com/office/drawing/2014/main" id="{8ADB87A7-5A68-5F29-B5DE-61905E80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79" descr="Hoa xanh">
            <a:extLst>
              <a:ext uri="{FF2B5EF4-FFF2-40B4-BE49-F238E27FC236}">
                <a16:creationId xmlns:a16="http://schemas.microsoft.com/office/drawing/2014/main" id="{F578BDDA-731C-1C55-C4DA-2C1AFF65CC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81" descr="Hoa xanh">
            <a:extLst>
              <a:ext uri="{FF2B5EF4-FFF2-40B4-BE49-F238E27FC236}">
                <a16:creationId xmlns:a16="http://schemas.microsoft.com/office/drawing/2014/main" id="{FAC1FBFE-D0C1-8784-7CF8-3E8C8D52B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82" descr="hoa do">
            <a:extLst>
              <a:ext uri="{FF2B5EF4-FFF2-40B4-BE49-F238E27FC236}">
                <a16:creationId xmlns:a16="http://schemas.microsoft.com/office/drawing/2014/main" id="{CA9A2166-3C6D-71D7-FDDA-C720509C7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83" descr="hong vang">
            <a:extLst>
              <a:ext uri="{FF2B5EF4-FFF2-40B4-BE49-F238E27FC236}">
                <a16:creationId xmlns:a16="http://schemas.microsoft.com/office/drawing/2014/main" id="{21673AD4-7DD5-1533-520C-EA9F1E176B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724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4" name="Picture 112">
            <a:extLst>
              <a:ext uri="{FF2B5EF4-FFF2-40B4-BE49-F238E27FC236}">
                <a16:creationId xmlns:a16="http://schemas.microsoft.com/office/drawing/2014/main" id="{DBE41213-0332-9766-0164-72D498D4F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5" name="Picture 113" descr="hoa2">
            <a:extLst>
              <a:ext uri="{FF2B5EF4-FFF2-40B4-BE49-F238E27FC236}">
                <a16:creationId xmlns:a16="http://schemas.microsoft.com/office/drawing/2014/main" id="{A7D94D9F-EFE8-A517-15AF-F7B46861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6" name="Picture 114" descr="hoa2">
            <a:extLst>
              <a:ext uri="{FF2B5EF4-FFF2-40B4-BE49-F238E27FC236}">
                <a16:creationId xmlns:a16="http://schemas.microsoft.com/office/drawing/2014/main" id="{6B8E1D26-A8DE-4522-FDC4-D85F60C5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7" name="Picture 115" descr="hoa2">
            <a:extLst>
              <a:ext uri="{FF2B5EF4-FFF2-40B4-BE49-F238E27FC236}">
                <a16:creationId xmlns:a16="http://schemas.microsoft.com/office/drawing/2014/main" id="{EF9510FE-5BAE-BDF6-AFAB-E60679E0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8" name="Picture 116" descr="hoa2">
            <a:extLst>
              <a:ext uri="{FF2B5EF4-FFF2-40B4-BE49-F238E27FC236}">
                <a16:creationId xmlns:a16="http://schemas.microsoft.com/office/drawing/2014/main" id="{C0C94F37-16DA-0F30-43DB-7E5B19E16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9" name="Picture 117" descr="hoa2">
            <a:extLst>
              <a:ext uri="{FF2B5EF4-FFF2-40B4-BE49-F238E27FC236}">
                <a16:creationId xmlns:a16="http://schemas.microsoft.com/office/drawing/2014/main" id="{1359938C-3C66-FF96-71E6-57B99D43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29238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0" name="Picture 118" descr="hoa2">
            <a:extLst>
              <a:ext uri="{FF2B5EF4-FFF2-40B4-BE49-F238E27FC236}">
                <a16:creationId xmlns:a16="http://schemas.microsoft.com/office/drawing/2014/main" id="{DC5D4904-2E68-A156-307A-87086B89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02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1" name="Picture 119" descr="hoa2">
            <a:extLst>
              <a:ext uri="{FF2B5EF4-FFF2-40B4-BE49-F238E27FC236}">
                <a16:creationId xmlns:a16="http://schemas.microsoft.com/office/drawing/2014/main" id="{35522136-6136-9756-7596-66C0AC72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2" name="Picture 120" descr="hoa2">
            <a:extLst>
              <a:ext uri="{FF2B5EF4-FFF2-40B4-BE49-F238E27FC236}">
                <a16:creationId xmlns:a16="http://schemas.microsoft.com/office/drawing/2014/main" id="{AD2D644D-DB40-02CC-A374-2F25B64D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3" name="Picture 121" descr="hoa2">
            <a:extLst>
              <a:ext uri="{FF2B5EF4-FFF2-40B4-BE49-F238E27FC236}">
                <a16:creationId xmlns:a16="http://schemas.microsoft.com/office/drawing/2014/main" id="{5BE3AFC8-FBB7-CB67-1E78-F809A365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4" name="Picture 122" descr="hoa2">
            <a:extLst>
              <a:ext uri="{FF2B5EF4-FFF2-40B4-BE49-F238E27FC236}">
                <a16:creationId xmlns:a16="http://schemas.microsoft.com/office/drawing/2014/main" id="{98D55C97-8EAF-CA2C-C805-CC0D9F065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5" name="Picture 123" descr="hoa2">
            <a:extLst>
              <a:ext uri="{FF2B5EF4-FFF2-40B4-BE49-F238E27FC236}">
                <a16:creationId xmlns:a16="http://schemas.microsoft.com/office/drawing/2014/main" id="{724F35EC-DF20-0871-CDAB-4DD8E858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6" name="Picture 124" descr="hoa2">
            <a:extLst>
              <a:ext uri="{FF2B5EF4-FFF2-40B4-BE49-F238E27FC236}">
                <a16:creationId xmlns:a16="http://schemas.microsoft.com/office/drawing/2014/main" id="{691D8AC6-DDB0-55D7-A066-39BF70BC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7" name="Picture 125" descr="hoa2">
            <a:extLst>
              <a:ext uri="{FF2B5EF4-FFF2-40B4-BE49-F238E27FC236}">
                <a16:creationId xmlns:a16="http://schemas.microsoft.com/office/drawing/2014/main" id="{C00962F1-45EC-C6CF-3DE8-626677271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8" name="Picture 126" descr="hoa2">
            <a:extLst>
              <a:ext uri="{FF2B5EF4-FFF2-40B4-BE49-F238E27FC236}">
                <a16:creationId xmlns:a16="http://schemas.microsoft.com/office/drawing/2014/main" id="{9E59CA6B-DD97-6970-C502-71746DDC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9" name="Picture 127" descr="hoa2">
            <a:extLst>
              <a:ext uri="{FF2B5EF4-FFF2-40B4-BE49-F238E27FC236}">
                <a16:creationId xmlns:a16="http://schemas.microsoft.com/office/drawing/2014/main" id="{ECD98B24-207A-82CF-E9A5-B08B805F7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0" name="Picture 128" descr="hoa2">
            <a:extLst>
              <a:ext uri="{FF2B5EF4-FFF2-40B4-BE49-F238E27FC236}">
                <a16:creationId xmlns:a16="http://schemas.microsoft.com/office/drawing/2014/main" id="{A9F281B8-F035-3ABC-122A-31E1F045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1" name="Picture 129" descr="hoa2">
            <a:extLst>
              <a:ext uri="{FF2B5EF4-FFF2-40B4-BE49-F238E27FC236}">
                <a16:creationId xmlns:a16="http://schemas.microsoft.com/office/drawing/2014/main" id="{DD2CB95D-52AC-0EF4-6FA5-0E9CCB06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130" descr="Hoa xanh">
            <a:extLst>
              <a:ext uri="{FF2B5EF4-FFF2-40B4-BE49-F238E27FC236}">
                <a16:creationId xmlns:a16="http://schemas.microsoft.com/office/drawing/2014/main" id="{EA601F56-10EC-87A6-A042-46E5F3E74A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131" descr="Hoa xanh">
            <a:extLst>
              <a:ext uri="{FF2B5EF4-FFF2-40B4-BE49-F238E27FC236}">
                <a16:creationId xmlns:a16="http://schemas.microsoft.com/office/drawing/2014/main" id="{8823B005-D11F-11F2-F0FF-3ACE77F513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132" descr="em be">
            <a:extLst>
              <a:ext uri="{FF2B5EF4-FFF2-40B4-BE49-F238E27FC236}">
                <a16:creationId xmlns:a16="http://schemas.microsoft.com/office/drawing/2014/main" id="{31D65421-5F36-C55E-7D56-95B556A3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645">
            <a:off x="152400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133" descr="em be 1">
            <a:extLst>
              <a:ext uri="{FF2B5EF4-FFF2-40B4-BE49-F238E27FC236}">
                <a16:creationId xmlns:a16="http://schemas.microsoft.com/office/drawing/2014/main" id="{158E5665-7454-95B6-8424-E5B7C6B9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2209800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134" descr="goibanhtet">
            <a:extLst>
              <a:ext uri="{FF2B5EF4-FFF2-40B4-BE49-F238E27FC236}">
                <a16:creationId xmlns:a16="http://schemas.microsoft.com/office/drawing/2014/main" id="{588D7F4D-AFF4-F3D4-8C6D-3E1B0E02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95600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08" name="Text Box 136">
            <a:extLst>
              <a:ext uri="{FF2B5EF4-FFF2-40B4-BE49-F238E27FC236}">
                <a16:creationId xmlns:a16="http://schemas.microsoft.com/office/drawing/2014/main" id="{D9A30FC3-72E1-9D89-D4D1-CE392FB08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006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Đất trời nở hoa.</a:t>
            </a:r>
          </a:p>
        </p:txBody>
      </p:sp>
      <p:pic>
        <p:nvPicPr>
          <p:cNvPr id="18491" name="Picture 137" descr="MMj03367780000[1]">
            <a:extLst>
              <a:ext uri="{FF2B5EF4-FFF2-40B4-BE49-F238E27FC236}">
                <a16:creationId xmlns:a16="http://schemas.microsoft.com/office/drawing/2014/main" id="{E08952E5-0014-531D-0419-0AA9221386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10" name="Group 138">
            <a:extLst>
              <a:ext uri="{FF2B5EF4-FFF2-40B4-BE49-F238E27FC236}">
                <a16:creationId xmlns:a16="http://schemas.microsoft.com/office/drawing/2014/main" id="{1E53F23C-9E65-2D31-6F35-967EAED29BF3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600200"/>
            <a:ext cx="1066800" cy="1295400"/>
            <a:chOff x="3115" y="0"/>
            <a:chExt cx="2170" cy="2486"/>
          </a:xfrm>
        </p:grpSpPr>
        <p:grpSp>
          <p:nvGrpSpPr>
            <p:cNvPr id="19738" name="Group 139">
              <a:extLst>
                <a:ext uri="{FF2B5EF4-FFF2-40B4-BE49-F238E27FC236}">
                  <a16:creationId xmlns:a16="http://schemas.microsoft.com/office/drawing/2014/main" id="{94E1501E-0061-D1C5-D1B6-561A665EE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870" name="Oval 140">
                <a:extLst>
                  <a:ext uri="{FF2B5EF4-FFF2-40B4-BE49-F238E27FC236}">
                    <a16:creationId xmlns:a16="http://schemas.microsoft.com/office/drawing/2014/main" id="{85A74860-1B1B-B1D5-672B-8DE3C615C8F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71" name="Oval 141">
                <a:extLst>
                  <a:ext uri="{FF2B5EF4-FFF2-40B4-BE49-F238E27FC236}">
                    <a16:creationId xmlns:a16="http://schemas.microsoft.com/office/drawing/2014/main" id="{D24D8DC3-87FB-DD2C-3807-9BD60BE04E7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39" name="Group 142">
              <a:extLst>
                <a:ext uri="{FF2B5EF4-FFF2-40B4-BE49-F238E27FC236}">
                  <a16:creationId xmlns:a16="http://schemas.microsoft.com/office/drawing/2014/main" id="{1BDFE5DC-892D-4854-EBCF-BDE8A0D0A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868" name="Oval 143">
                <a:extLst>
                  <a:ext uri="{FF2B5EF4-FFF2-40B4-BE49-F238E27FC236}">
                    <a16:creationId xmlns:a16="http://schemas.microsoft.com/office/drawing/2014/main" id="{E6CC6EE8-0799-9B22-E83C-0E5B142F588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9" name="Oval 144">
                <a:extLst>
                  <a:ext uri="{FF2B5EF4-FFF2-40B4-BE49-F238E27FC236}">
                    <a16:creationId xmlns:a16="http://schemas.microsoft.com/office/drawing/2014/main" id="{8A3EAC0D-76A5-C37F-9AE2-E85CC07070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0" name="Group 145">
              <a:extLst>
                <a:ext uri="{FF2B5EF4-FFF2-40B4-BE49-F238E27FC236}">
                  <a16:creationId xmlns:a16="http://schemas.microsoft.com/office/drawing/2014/main" id="{FD1A80DC-6AB5-AED1-F5C4-28EC81252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866" name="Oval 146">
                <a:extLst>
                  <a:ext uri="{FF2B5EF4-FFF2-40B4-BE49-F238E27FC236}">
                    <a16:creationId xmlns:a16="http://schemas.microsoft.com/office/drawing/2014/main" id="{EF7E182F-52A7-A101-B378-A6DE5CAFC4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7" name="Oval 147">
                <a:extLst>
                  <a:ext uri="{FF2B5EF4-FFF2-40B4-BE49-F238E27FC236}">
                    <a16:creationId xmlns:a16="http://schemas.microsoft.com/office/drawing/2014/main" id="{D05C2224-0541-8291-3EE9-646220E5E2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1" name="Group 148">
              <a:extLst>
                <a:ext uri="{FF2B5EF4-FFF2-40B4-BE49-F238E27FC236}">
                  <a16:creationId xmlns:a16="http://schemas.microsoft.com/office/drawing/2014/main" id="{F383EE12-BC3C-CAF5-87E1-C3281CBCF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742" name="Group 149">
                <a:extLst>
                  <a:ext uri="{FF2B5EF4-FFF2-40B4-BE49-F238E27FC236}">
                    <a16:creationId xmlns:a16="http://schemas.microsoft.com/office/drawing/2014/main" id="{66DD882F-0497-5E2D-4912-F9731E593F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864" name="Oval 150">
                  <a:extLst>
                    <a:ext uri="{FF2B5EF4-FFF2-40B4-BE49-F238E27FC236}">
                      <a16:creationId xmlns:a16="http://schemas.microsoft.com/office/drawing/2014/main" id="{E3691D91-F99C-4DF2-5E7E-43268C943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865" name="Oval 151">
                  <a:extLst>
                    <a:ext uri="{FF2B5EF4-FFF2-40B4-BE49-F238E27FC236}">
                      <a16:creationId xmlns:a16="http://schemas.microsoft.com/office/drawing/2014/main" id="{52116AC1-E829-AF9D-C40F-DEE8BC611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743" name="Group 152">
                <a:extLst>
                  <a:ext uri="{FF2B5EF4-FFF2-40B4-BE49-F238E27FC236}">
                    <a16:creationId xmlns:a16="http://schemas.microsoft.com/office/drawing/2014/main" id="{01BBF68C-4406-4AD4-9FBB-BF1CA40257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766" name="Group 153">
                  <a:extLst>
                    <a:ext uri="{FF2B5EF4-FFF2-40B4-BE49-F238E27FC236}">
                      <a16:creationId xmlns:a16="http://schemas.microsoft.com/office/drawing/2014/main" id="{0E079EC5-A937-BB2D-94FD-7ED18996F8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862" name="Freeform 154">
                    <a:extLst>
                      <a:ext uri="{FF2B5EF4-FFF2-40B4-BE49-F238E27FC236}">
                        <a16:creationId xmlns:a16="http://schemas.microsoft.com/office/drawing/2014/main" id="{A0D7597D-8C61-5576-AD29-EFE79B5F9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3" name="Freeform 155">
                    <a:extLst>
                      <a:ext uri="{FF2B5EF4-FFF2-40B4-BE49-F238E27FC236}">
                        <a16:creationId xmlns:a16="http://schemas.microsoft.com/office/drawing/2014/main" id="{E9F2CBCB-C90B-15BD-B949-B7DE300E9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7" name="Group 156">
                  <a:extLst>
                    <a:ext uri="{FF2B5EF4-FFF2-40B4-BE49-F238E27FC236}">
                      <a16:creationId xmlns:a16="http://schemas.microsoft.com/office/drawing/2014/main" id="{391C5C76-1A5D-352F-3A76-ADBC38C5CC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860" name="Freeform 157">
                    <a:extLst>
                      <a:ext uri="{FF2B5EF4-FFF2-40B4-BE49-F238E27FC236}">
                        <a16:creationId xmlns:a16="http://schemas.microsoft.com/office/drawing/2014/main" id="{7378560B-D0A9-8D93-17CF-BA468FADEA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1" name="Freeform 158">
                    <a:extLst>
                      <a:ext uri="{FF2B5EF4-FFF2-40B4-BE49-F238E27FC236}">
                        <a16:creationId xmlns:a16="http://schemas.microsoft.com/office/drawing/2014/main" id="{FDEA43A0-E63D-EA00-E782-6E0BCF24BA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8" name="Group 159">
                  <a:extLst>
                    <a:ext uri="{FF2B5EF4-FFF2-40B4-BE49-F238E27FC236}">
                      <a16:creationId xmlns:a16="http://schemas.microsoft.com/office/drawing/2014/main" id="{D7EF5F62-2A28-46F2-3E04-A2DAE1BD40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858" name="Freeform 160">
                    <a:extLst>
                      <a:ext uri="{FF2B5EF4-FFF2-40B4-BE49-F238E27FC236}">
                        <a16:creationId xmlns:a16="http://schemas.microsoft.com/office/drawing/2014/main" id="{599FE216-25D4-39BC-3F08-BC3950A4D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9" name="Freeform 161">
                    <a:extLst>
                      <a:ext uri="{FF2B5EF4-FFF2-40B4-BE49-F238E27FC236}">
                        <a16:creationId xmlns:a16="http://schemas.microsoft.com/office/drawing/2014/main" id="{06EAA43C-750D-8D0F-EC67-26AB66FD2C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9" name="Group 162">
                  <a:extLst>
                    <a:ext uri="{FF2B5EF4-FFF2-40B4-BE49-F238E27FC236}">
                      <a16:creationId xmlns:a16="http://schemas.microsoft.com/office/drawing/2014/main" id="{31F03FF4-3682-EA8F-60D0-F429C18CE1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856" name="Freeform 163">
                    <a:extLst>
                      <a:ext uri="{FF2B5EF4-FFF2-40B4-BE49-F238E27FC236}">
                        <a16:creationId xmlns:a16="http://schemas.microsoft.com/office/drawing/2014/main" id="{DD3E17CB-94DE-9E2E-E796-E80309FA24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7" name="Freeform 164">
                    <a:extLst>
                      <a:ext uri="{FF2B5EF4-FFF2-40B4-BE49-F238E27FC236}">
                        <a16:creationId xmlns:a16="http://schemas.microsoft.com/office/drawing/2014/main" id="{A1D3F34C-78E6-8D6A-AF32-D30B7B887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0" name="Group 165">
                  <a:extLst>
                    <a:ext uri="{FF2B5EF4-FFF2-40B4-BE49-F238E27FC236}">
                      <a16:creationId xmlns:a16="http://schemas.microsoft.com/office/drawing/2014/main" id="{BF8D040F-BCC1-0FF4-3B5A-6BE03E466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854" name="Freeform 166">
                    <a:extLst>
                      <a:ext uri="{FF2B5EF4-FFF2-40B4-BE49-F238E27FC236}">
                        <a16:creationId xmlns:a16="http://schemas.microsoft.com/office/drawing/2014/main" id="{40723476-563F-B460-E5F2-C3101B16C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5" name="Freeform 167">
                    <a:extLst>
                      <a:ext uri="{FF2B5EF4-FFF2-40B4-BE49-F238E27FC236}">
                        <a16:creationId xmlns:a16="http://schemas.microsoft.com/office/drawing/2014/main" id="{822953D8-3A36-C8C0-769B-9B1A6A442C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1" name="Group 168">
                  <a:extLst>
                    <a:ext uri="{FF2B5EF4-FFF2-40B4-BE49-F238E27FC236}">
                      <a16:creationId xmlns:a16="http://schemas.microsoft.com/office/drawing/2014/main" id="{A633B256-8403-0D4A-CE8B-80EE963F65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852" name="Freeform 169">
                    <a:extLst>
                      <a:ext uri="{FF2B5EF4-FFF2-40B4-BE49-F238E27FC236}">
                        <a16:creationId xmlns:a16="http://schemas.microsoft.com/office/drawing/2014/main" id="{FCFD0D26-13BD-BD6F-CDCE-F48A49DD55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3" name="Freeform 170">
                    <a:extLst>
                      <a:ext uri="{FF2B5EF4-FFF2-40B4-BE49-F238E27FC236}">
                        <a16:creationId xmlns:a16="http://schemas.microsoft.com/office/drawing/2014/main" id="{3DCC6500-8922-9B48-64C8-93B5B2096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2" name="Group 171">
                  <a:extLst>
                    <a:ext uri="{FF2B5EF4-FFF2-40B4-BE49-F238E27FC236}">
                      <a16:creationId xmlns:a16="http://schemas.microsoft.com/office/drawing/2014/main" id="{28E707E2-FF6A-05AB-2694-980378E120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850" name="Freeform 172">
                    <a:extLst>
                      <a:ext uri="{FF2B5EF4-FFF2-40B4-BE49-F238E27FC236}">
                        <a16:creationId xmlns:a16="http://schemas.microsoft.com/office/drawing/2014/main" id="{62B58F85-7C40-EAC4-54E0-8A4B8DA21D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1" name="Freeform 173">
                    <a:extLst>
                      <a:ext uri="{FF2B5EF4-FFF2-40B4-BE49-F238E27FC236}">
                        <a16:creationId xmlns:a16="http://schemas.microsoft.com/office/drawing/2014/main" id="{FD15BC7C-B29A-EF1F-F479-B2405C1FD2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3" name="Group 174">
                  <a:extLst>
                    <a:ext uri="{FF2B5EF4-FFF2-40B4-BE49-F238E27FC236}">
                      <a16:creationId xmlns:a16="http://schemas.microsoft.com/office/drawing/2014/main" id="{358497DD-A6F5-145A-6631-D528645ECE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848" name="Freeform 175">
                    <a:extLst>
                      <a:ext uri="{FF2B5EF4-FFF2-40B4-BE49-F238E27FC236}">
                        <a16:creationId xmlns:a16="http://schemas.microsoft.com/office/drawing/2014/main" id="{FBDFAEF6-4008-1D3E-5606-6C9C8060B3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9" name="Freeform 176">
                    <a:extLst>
                      <a:ext uri="{FF2B5EF4-FFF2-40B4-BE49-F238E27FC236}">
                        <a16:creationId xmlns:a16="http://schemas.microsoft.com/office/drawing/2014/main" id="{30627557-52E1-7C90-50E2-2C7B14CEA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4" name="Group 177">
                  <a:extLst>
                    <a:ext uri="{FF2B5EF4-FFF2-40B4-BE49-F238E27FC236}">
                      <a16:creationId xmlns:a16="http://schemas.microsoft.com/office/drawing/2014/main" id="{1C6E59B1-A063-DB28-5FBA-BA78ECB805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846" name="Freeform 178">
                    <a:extLst>
                      <a:ext uri="{FF2B5EF4-FFF2-40B4-BE49-F238E27FC236}">
                        <a16:creationId xmlns:a16="http://schemas.microsoft.com/office/drawing/2014/main" id="{99AB6770-AE6D-B695-EA58-E006A1BE5A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7" name="Freeform 179">
                    <a:extLst>
                      <a:ext uri="{FF2B5EF4-FFF2-40B4-BE49-F238E27FC236}">
                        <a16:creationId xmlns:a16="http://schemas.microsoft.com/office/drawing/2014/main" id="{7805ACD9-8B9F-E105-E743-D5EFDFE052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5" name="Group 180">
                  <a:extLst>
                    <a:ext uri="{FF2B5EF4-FFF2-40B4-BE49-F238E27FC236}">
                      <a16:creationId xmlns:a16="http://schemas.microsoft.com/office/drawing/2014/main" id="{0BC78004-7F04-C8B9-4FAC-A19FDF0F6F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844" name="Freeform 181">
                    <a:extLst>
                      <a:ext uri="{FF2B5EF4-FFF2-40B4-BE49-F238E27FC236}">
                        <a16:creationId xmlns:a16="http://schemas.microsoft.com/office/drawing/2014/main" id="{6BCB240A-4C48-C721-5F2E-3E99FD7DD0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5" name="Freeform 182">
                    <a:extLst>
                      <a:ext uri="{FF2B5EF4-FFF2-40B4-BE49-F238E27FC236}">
                        <a16:creationId xmlns:a16="http://schemas.microsoft.com/office/drawing/2014/main" id="{432D2AAB-F05D-A35B-5580-931E07CBA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6" name="Group 183">
                  <a:extLst>
                    <a:ext uri="{FF2B5EF4-FFF2-40B4-BE49-F238E27FC236}">
                      <a16:creationId xmlns:a16="http://schemas.microsoft.com/office/drawing/2014/main" id="{CE224CE6-E072-FB6A-5F4C-BDDA28F6FD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842" name="Freeform 184">
                    <a:extLst>
                      <a:ext uri="{FF2B5EF4-FFF2-40B4-BE49-F238E27FC236}">
                        <a16:creationId xmlns:a16="http://schemas.microsoft.com/office/drawing/2014/main" id="{01D452C9-02CA-CC8A-CA83-AE69185247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3" name="Freeform 185">
                    <a:extLst>
                      <a:ext uri="{FF2B5EF4-FFF2-40B4-BE49-F238E27FC236}">
                        <a16:creationId xmlns:a16="http://schemas.microsoft.com/office/drawing/2014/main" id="{03E56A9F-D4D5-2111-5B59-1BCAE6C82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7" name="Group 186">
                  <a:extLst>
                    <a:ext uri="{FF2B5EF4-FFF2-40B4-BE49-F238E27FC236}">
                      <a16:creationId xmlns:a16="http://schemas.microsoft.com/office/drawing/2014/main" id="{A4DBF15C-7FEA-B41F-04BC-9BEB8EE9E3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840" name="Freeform 187">
                    <a:extLst>
                      <a:ext uri="{FF2B5EF4-FFF2-40B4-BE49-F238E27FC236}">
                        <a16:creationId xmlns:a16="http://schemas.microsoft.com/office/drawing/2014/main" id="{EC0C1779-0A7F-6766-0A13-B953056AC9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1" name="Freeform 188">
                    <a:extLst>
                      <a:ext uri="{FF2B5EF4-FFF2-40B4-BE49-F238E27FC236}">
                        <a16:creationId xmlns:a16="http://schemas.microsoft.com/office/drawing/2014/main" id="{8E490FA5-A419-D0C3-E0E7-1F0BCFB4F0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8" name="Group 189">
                  <a:extLst>
                    <a:ext uri="{FF2B5EF4-FFF2-40B4-BE49-F238E27FC236}">
                      <a16:creationId xmlns:a16="http://schemas.microsoft.com/office/drawing/2014/main" id="{7D61EAE4-9B48-C049-E07F-DA232FD1B3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838" name="Freeform 190">
                    <a:extLst>
                      <a:ext uri="{FF2B5EF4-FFF2-40B4-BE49-F238E27FC236}">
                        <a16:creationId xmlns:a16="http://schemas.microsoft.com/office/drawing/2014/main" id="{AB96045E-3CB9-52BC-3257-9AFE4D8E3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9" name="Freeform 191">
                    <a:extLst>
                      <a:ext uri="{FF2B5EF4-FFF2-40B4-BE49-F238E27FC236}">
                        <a16:creationId xmlns:a16="http://schemas.microsoft.com/office/drawing/2014/main" id="{A8A58BFF-6FC7-5BCA-51DD-2F77EDAC3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9" name="Group 192">
                  <a:extLst>
                    <a:ext uri="{FF2B5EF4-FFF2-40B4-BE49-F238E27FC236}">
                      <a16:creationId xmlns:a16="http://schemas.microsoft.com/office/drawing/2014/main" id="{0D0421C7-C5F7-E0DB-7D6C-F50EEE49CF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836" name="Freeform 193">
                    <a:extLst>
                      <a:ext uri="{FF2B5EF4-FFF2-40B4-BE49-F238E27FC236}">
                        <a16:creationId xmlns:a16="http://schemas.microsoft.com/office/drawing/2014/main" id="{30595AA6-F04A-53C5-4D07-05B77295AC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7" name="Freeform 194">
                    <a:extLst>
                      <a:ext uri="{FF2B5EF4-FFF2-40B4-BE49-F238E27FC236}">
                        <a16:creationId xmlns:a16="http://schemas.microsoft.com/office/drawing/2014/main" id="{9C32A81E-6466-A6E3-45D7-D78E731715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0" name="Group 195">
                  <a:extLst>
                    <a:ext uri="{FF2B5EF4-FFF2-40B4-BE49-F238E27FC236}">
                      <a16:creationId xmlns:a16="http://schemas.microsoft.com/office/drawing/2014/main" id="{5ECBEBFA-E40E-1818-D6E2-D4BD199E78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834" name="Freeform 196">
                    <a:extLst>
                      <a:ext uri="{FF2B5EF4-FFF2-40B4-BE49-F238E27FC236}">
                        <a16:creationId xmlns:a16="http://schemas.microsoft.com/office/drawing/2014/main" id="{07A393FE-4D93-2AE8-26B3-C7DC5549F8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5" name="Freeform 197">
                    <a:extLst>
                      <a:ext uri="{FF2B5EF4-FFF2-40B4-BE49-F238E27FC236}">
                        <a16:creationId xmlns:a16="http://schemas.microsoft.com/office/drawing/2014/main" id="{7BA628B0-96C8-80AB-7B44-A59E17BB9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1" name="Group 198">
                  <a:extLst>
                    <a:ext uri="{FF2B5EF4-FFF2-40B4-BE49-F238E27FC236}">
                      <a16:creationId xmlns:a16="http://schemas.microsoft.com/office/drawing/2014/main" id="{2BDD4106-9A0C-848E-BF6E-B673392450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832" name="Freeform 199">
                    <a:extLst>
                      <a:ext uri="{FF2B5EF4-FFF2-40B4-BE49-F238E27FC236}">
                        <a16:creationId xmlns:a16="http://schemas.microsoft.com/office/drawing/2014/main" id="{056C5A68-E6CF-83DE-359F-BC02DF52D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3" name="Freeform 200">
                    <a:extLst>
                      <a:ext uri="{FF2B5EF4-FFF2-40B4-BE49-F238E27FC236}">
                        <a16:creationId xmlns:a16="http://schemas.microsoft.com/office/drawing/2014/main" id="{C14823A3-118E-EE45-BBFB-C6A8D1CD3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2" name="Group 201">
                  <a:extLst>
                    <a:ext uri="{FF2B5EF4-FFF2-40B4-BE49-F238E27FC236}">
                      <a16:creationId xmlns:a16="http://schemas.microsoft.com/office/drawing/2014/main" id="{25997FA4-BE12-DF6C-42E9-CA24693A06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830" name="Freeform 202">
                    <a:extLst>
                      <a:ext uri="{FF2B5EF4-FFF2-40B4-BE49-F238E27FC236}">
                        <a16:creationId xmlns:a16="http://schemas.microsoft.com/office/drawing/2014/main" id="{9C079968-6767-BFEC-A2B7-DBB73A339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1" name="Freeform 203">
                    <a:extLst>
                      <a:ext uri="{FF2B5EF4-FFF2-40B4-BE49-F238E27FC236}">
                        <a16:creationId xmlns:a16="http://schemas.microsoft.com/office/drawing/2014/main" id="{8D45D739-F105-85F7-9482-8CF220EB65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3" name="Group 204">
                  <a:extLst>
                    <a:ext uri="{FF2B5EF4-FFF2-40B4-BE49-F238E27FC236}">
                      <a16:creationId xmlns:a16="http://schemas.microsoft.com/office/drawing/2014/main" id="{D98C58F9-EA03-B0B2-7BA3-8460B0F9B0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828" name="Freeform 205">
                    <a:extLst>
                      <a:ext uri="{FF2B5EF4-FFF2-40B4-BE49-F238E27FC236}">
                        <a16:creationId xmlns:a16="http://schemas.microsoft.com/office/drawing/2014/main" id="{841B6892-BC27-0003-9996-C2BE80462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9" name="Freeform 206">
                    <a:extLst>
                      <a:ext uri="{FF2B5EF4-FFF2-40B4-BE49-F238E27FC236}">
                        <a16:creationId xmlns:a16="http://schemas.microsoft.com/office/drawing/2014/main" id="{4C677E92-B9D9-E9D7-9E7A-CF597F58F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4" name="Group 207">
                  <a:extLst>
                    <a:ext uri="{FF2B5EF4-FFF2-40B4-BE49-F238E27FC236}">
                      <a16:creationId xmlns:a16="http://schemas.microsoft.com/office/drawing/2014/main" id="{585A371E-217A-387E-172C-48DAA07E12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826" name="Freeform 208">
                    <a:extLst>
                      <a:ext uri="{FF2B5EF4-FFF2-40B4-BE49-F238E27FC236}">
                        <a16:creationId xmlns:a16="http://schemas.microsoft.com/office/drawing/2014/main" id="{BFEEE8B2-EC11-4E3E-5EA4-ADF98107E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7" name="Freeform 209">
                    <a:extLst>
                      <a:ext uri="{FF2B5EF4-FFF2-40B4-BE49-F238E27FC236}">
                        <a16:creationId xmlns:a16="http://schemas.microsoft.com/office/drawing/2014/main" id="{7172F327-AF3B-C46D-5F24-D3A08C74EF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5" name="Group 210">
                  <a:extLst>
                    <a:ext uri="{FF2B5EF4-FFF2-40B4-BE49-F238E27FC236}">
                      <a16:creationId xmlns:a16="http://schemas.microsoft.com/office/drawing/2014/main" id="{5BA3B359-C392-3756-6B18-F3875EE7A5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824" name="Freeform 211">
                    <a:extLst>
                      <a:ext uri="{FF2B5EF4-FFF2-40B4-BE49-F238E27FC236}">
                        <a16:creationId xmlns:a16="http://schemas.microsoft.com/office/drawing/2014/main" id="{353AE824-E5C2-EC62-C3B1-E299A55C9C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5" name="Freeform 212">
                    <a:extLst>
                      <a:ext uri="{FF2B5EF4-FFF2-40B4-BE49-F238E27FC236}">
                        <a16:creationId xmlns:a16="http://schemas.microsoft.com/office/drawing/2014/main" id="{CA9C666F-2CD9-FAB7-93F1-088ECC88EE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6" name="Group 213">
                  <a:extLst>
                    <a:ext uri="{FF2B5EF4-FFF2-40B4-BE49-F238E27FC236}">
                      <a16:creationId xmlns:a16="http://schemas.microsoft.com/office/drawing/2014/main" id="{16C2F0EF-6272-19DA-ADE6-4BE976C498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822" name="Freeform 214">
                    <a:extLst>
                      <a:ext uri="{FF2B5EF4-FFF2-40B4-BE49-F238E27FC236}">
                        <a16:creationId xmlns:a16="http://schemas.microsoft.com/office/drawing/2014/main" id="{5D946F5E-9B70-495E-1BF0-E8A4423681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3" name="Freeform 215">
                    <a:extLst>
                      <a:ext uri="{FF2B5EF4-FFF2-40B4-BE49-F238E27FC236}">
                        <a16:creationId xmlns:a16="http://schemas.microsoft.com/office/drawing/2014/main" id="{B717448D-E604-12B1-DBD8-C25DD51277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7" name="Freeform 216">
                  <a:extLst>
                    <a:ext uri="{FF2B5EF4-FFF2-40B4-BE49-F238E27FC236}">
                      <a16:creationId xmlns:a16="http://schemas.microsoft.com/office/drawing/2014/main" id="{74D20920-2665-F478-0297-DC81C721FE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88" name="Freeform 217">
                  <a:extLst>
                    <a:ext uri="{FF2B5EF4-FFF2-40B4-BE49-F238E27FC236}">
                      <a16:creationId xmlns:a16="http://schemas.microsoft.com/office/drawing/2014/main" id="{F3703B23-D765-0E53-1E4A-4F2789578B6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789" name="Group 218">
                  <a:extLst>
                    <a:ext uri="{FF2B5EF4-FFF2-40B4-BE49-F238E27FC236}">
                      <a16:creationId xmlns:a16="http://schemas.microsoft.com/office/drawing/2014/main" id="{AC659192-F47E-0D42-39F8-3B4259234F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820" name="Freeform 219">
                    <a:extLst>
                      <a:ext uri="{FF2B5EF4-FFF2-40B4-BE49-F238E27FC236}">
                        <a16:creationId xmlns:a16="http://schemas.microsoft.com/office/drawing/2014/main" id="{6134847F-CEDE-8578-72EE-5525E88D8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1" name="Freeform 220">
                    <a:extLst>
                      <a:ext uri="{FF2B5EF4-FFF2-40B4-BE49-F238E27FC236}">
                        <a16:creationId xmlns:a16="http://schemas.microsoft.com/office/drawing/2014/main" id="{243F27F3-6B10-2D65-0A42-7C65C1A54F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0" name="Group 221">
                  <a:extLst>
                    <a:ext uri="{FF2B5EF4-FFF2-40B4-BE49-F238E27FC236}">
                      <a16:creationId xmlns:a16="http://schemas.microsoft.com/office/drawing/2014/main" id="{4AFB258F-1667-5547-DB48-3ED925DC3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818" name="Freeform 222">
                    <a:extLst>
                      <a:ext uri="{FF2B5EF4-FFF2-40B4-BE49-F238E27FC236}">
                        <a16:creationId xmlns:a16="http://schemas.microsoft.com/office/drawing/2014/main" id="{709CDFCF-930E-9911-8A59-722DC4FAB7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9" name="Freeform 223">
                    <a:extLst>
                      <a:ext uri="{FF2B5EF4-FFF2-40B4-BE49-F238E27FC236}">
                        <a16:creationId xmlns:a16="http://schemas.microsoft.com/office/drawing/2014/main" id="{EE889DE3-714E-608D-246E-CA10B8D4F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1" name="Group 224">
                  <a:extLst>
                    <a:ext uri="{FF2B5EF4-FFF2-40B4-BE49-F238E27FC236}">
                      <a16:creationId xmlns:a16="http://schemas.microsoft.com/office/drawing/2014/main" id="{74CDCC60-5DD3-327C-DC2A-599FA61037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816" name="Freeform 225">
                    <a:extLst>
                      <a:ext uri="{FF2B5EF4-FFF2-40B4-BE49-F238E27FC236}">
                        <a16:creationId xmlns:a16="http://schemas.microsoft.com/office/drawing/2014/main" id="{A5957CF4-88D6-4E9F-D39A-53FFD2CEFB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7" name="Freeform 226">
                    <a:extLst>
                      <a:ext uri="{FF2B5EF4-FFF2-40B4-BE49-F238E27FC236}">
                        <a16:creationId xmlns:a16="http://schemas.microsoft.com/office/drawing/2014/main" id="{7B3C7351-6F7C-3F67-91D6-77DC2C2CB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2" name="Group 227">
                  <a:extLst>
                    <a:ext uri="{FF2B5EF4-FFF2-40B4-BE49-F238E27FC236}">
                      <a16:creationId xmlns:a16="http://schemas.microsoft.com/office/drawing/2014/main" id="{321B4EFE-3018-8D2C-C9D6-92C74EAA47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814" name="Freeform 228">
                    <a:extLst>
                      <a:ext uri="{FF2B5EF4-FFF2-40B4-BE49-F238E27FC236}">
                        <a16:creationId xmlns:a16="http://schemas.microsoft.com/office/drawing/2014/main" id="{C0C1B12A-D27D-2DA4-3C61-1145B24BF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5" name="Freeform 229">
                    <a:extLst>
                      <a:ext uri="{FF2B5EF4-FFF2-40B4-BE49-F238E27FC236}">
                        <a16:creationId xmlns:a16="http://schemas.microsoft.com/office/drawing/2014/main" id="{631D0904-2EF2-20DE-C796-12A3755A11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3" name="Group 230">
                  <a:extLst>
                    <a:ext uri="{FF2B5EF4-FFF2-40B4-BE49-F238E27FC236}">
                      <a16:creationId xmlns:a16="http://schemas.microsoft.com/office/drawing/2014/main" id="{1DCE42AB-817A-901F-E5EC-C2B7EE292E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812" name="Freeform 231">
                    <a:extLst>
                      <a:ext uri="{FF2B5EF4-FFF2-40B4-BE49-F238E27FC236}">
                        <a16:creationId xmlns:a16="http://schemas.microsoft.com/office/drawing/2014/main" id="{E1FDA1BF-122D-B6B9-E96A-3EB12052B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3" name="Freeform 232">
                    <a:extLst>
                      <a:ext uri="{FF2B5EF4-FFF2-40B4-BE49-F238E27FC236}">
                        <a16:creationId xmlns:a16="http://schemas.microsoft.com/office/drawing/2014/main" id="{6269B0DD-3F41-36A7-784C-287C9F4EDB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4" name="Group 233">
                  <a:extLst>
                    <a:ext uri="{FF2B5EF4-FFF2-40B4-BE49-F238E27FC236}">
                      <a16:creationId xmlns:a16="http://schemas.microsoft.com/office/drawing/2014/main" id="{E2A8E710-4C21-7B17-CCA2-9B9C47CF2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810" name="Freeform 234">
                    <a:extLst>
                      <a:ext uri="{FF2B5EF4-FFF2-40B4-BE49-F238E27FC236}">
                        <a16:creationId xmlns:a16="http://schemas.microsoft.com/office/drawing/2014/main" id="{F8532DA5-C8DB-9637-A458-CE4C4E0BD3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1" name="Freeform 235">
                    <a:extLst>
                      <a:ext uri="{FF2B5EF4-FFF2-40B4-BE49-F238E27FC236}">
                        <a16:creationId xmlns:a16="http://schemas.microsoft.com/office/drawing/2014/main" id="{6331F10D-756C-84CF-064C-A4B32C8CB4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5" name="Group 236">
                  <a:extLst>
                    <a:ext uri="{FF2B5EF4-FFF2-40B4-BE49-F238E27FC236}">
                      <a16:creationId xmlns:a16="http://schemas.microsoft.com/office/drawing/2014/main" id="{53FFA080-1AAA-63D7-6B30-2AA9216F72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808" name="Freeform 237">
                    <a:extLst>
                      <a:ext uri="{FF2B5EF4-FFF2-40B4-BE49-F238E27FC236}">
                        <a16:creationId xmlns:a16="http://schemas.microsoft.com/office/drawing/2014/main" id="{D4D568D1-1979-A59A-F5CA-44D4396A28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9" name="Freeform 238">
                    <a:extLst>
                      <a:ext uri="{FF2B5EF4-FFF2-40B4-BE49-F238E27FC236}">
                        <a16:creationId xmlns:a16="http://schemas.microsoft.com/office/drawing/2014/main" id="{18C2598F-B3B5-DF4D-B6FA-BC70212E43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6" name="Group 239">
                  <a:extLst>
                    <a:ext uri="{FF2B5EF4-FFF2-40B4-BE49-F238E27FC236}">
                      <a16:creationId xmlns:a16="http://schemas.microsoft.com/office/drawing/2014/main" id="{89329BB1-EAF8-EB26-03C7-82BC8386E9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806" name="Freeform 240">
                    <a:extLst>
                      <a:ext uri="{FF2B5EF4-FFF2-40B4-BE49-F238E27FC236}">
                        <a16:creationId xmlns:a16="http://schemas.microsoft.com/office/drawing/2014/main" id="{239204F2-31BB-F244-446C-10503CB5D6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7" name="Freeform 241">
                    <a:extLst>
                      <a:ext uri="{FF2B5EF4-FFF2-40B4-BE49-F238E27FC236}">
                        <a16:creationId xmlns:a16="http://schemas.microsoft.com/office/drawing/2014/main" id="{494A9673-539C-7DCB-9EC6-AD4EF698D8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7" name="Group 242">
                  <a:extLst>
                    <a:ext uri="{FF2B5EF4-FFF2-40B4-BE49-F238E27FC236}">
                      <a16:creationId xmlns:a16="http://schemas.microsoft.com/office/drawing/2014/main" id="{B2197250-5869-4A6E-9255-4E060FD6C7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804" name="Freeform 243">
                    <a:extLst>
                      <a:ext uri="{FF2B5EF4-FFF2-40B4-BE49-F238E27FC236}">
                        <a16:creationId xmlns:a16="http://schemas.microsoft.com/office/drawing/2014/main" id="{BC55B0E2-346C-4F38-8924-E7799362EB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5" name="Freeform 244">
                    <a:extLst>
                      <a:ext uri="{FF2B5EF4-FFF2-40B4-BE49-F238E27FC236}">
                        <a16:creationId xmlns:a16="http://schemas.microsoft.com/office/drawing/2014/main" id="{32892283-B76F-2A19-F3BE-CFCDCC89BA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8" name="Group 245">
                  <a:extLst>
                    <a:ext uri="{FF2B5EF4-FFF2-40B4-BE49-F238E27FC236}">
                      <a16:creationId xmlns:a16="http://schemas.microsoft.com/office/drawing/2014/main" id="{B2CB7735-1F0E-6C30-9995-7E550171CF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802" name="Freeform 246">
                    <a:extLst>
                      <a:ext uri="{FF2B5EF4-FFF2-40B4-BE49-F238E27FC236}">
                        <a16:creationId xmlns:a16="http://schemas.microsoft.com/office/drawing/2014/main" id="{92A1FF7F-CC1F-F223-8AF8-DA0E349BA1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3" name="Freeform 247">
                    <a:extLst>
                      <a:ext uri="{FF2B5EF4-FFF2-40B4-BE49-F238E27FC236}">
                        <a16:creationId xmlns:a16="http://schemas.microsoft.com/office/drawing/2014/main" id="{66EB1FDC-7BB9-FA9F-C972-B1E0F456C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9" name="Group 248">
                  <a:extLst>
                    <a:ext uri="{FF2B5EF4-FFF2-40B4-BE49-F238E27FC236}">
                      <a16:creationId xmlns:a16="http://schemas.microsoft.com/office/drawing/2014/main" id="{CE0CB25C-CE1D-9E40-9D17-5FFA095092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800" name="Freeform 249">
                    <a:extLst>
                      <a:ext uri="{FF2B5EF4-FFF2-40B4-BE49-F238E27FC236}">
                        <a16:creationId xmlns:a16="http://schemas.microsoft.com/office/drawing/2014/main" id="{BA2B1A86-8C63-CE17-1E5F-03FFA4799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1" name="Freeform 250">
                    <a:extLst>
                      <a:ext uri="{FF2B5EF4-FFF2-40B4-BE49-F238E27FC236}">
                        <a16:creationId xmlns:a16="http://schemas.microsoft.com/office/drawing/2014/main" id="{7D52918A-C49B-5AB1-6305-CD09DA8570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744" name="Freeform 251">
                <a:extLst>
                  <a:ext uri="{FF2B5EF4-FFF2-40B4-BE49-F238E27FC236}">
                    <a16:creationId xmlns:a16="http://schemas.microsoft.com/office/drawing/2014/main" id="{0B3E0045-86C2-98F3-29FC-EE9637D99D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5" name="Arc 252">
                <a:extLst>
                  <a:ext uri="{FF2B5EF4-FFF2-40B4-BE49-F238E27FC236}">
                    <a16:creationId xmlns:a16="http://schemas.microsoft.com/office/drawing/2014/main" id="{1DD3A59D-882D-5304-9EF2-3B39D0AE723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6" name="Arc 253">
                <a:extLst>
                  <a:ext uri="{FF2B5EF4-FFF2-40B4-BE49-F238E27FC236}">
                    <a16:creationId xmlns:a16="http://schemas.microsoft.com/office/drawing/2014/main" id="{18DD054F-F3AC-3B48-C683-693A1881062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7" name="Arc 254">
                <a:extLst>
                  <a:ext uri="{FF2B5EF4-FFF2-40B4-BE49-F238E27FC236}">
                    <a16:creationId xmlns:a16="http://schemas.microsoft.com/office/drawing/2014/main" id="{3C119C58-A28D-6714-9A1F-3B9D440BA2E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8" name="Arc 255">
                <a:extLst>
                  <a:ext uri="{FF2B5EF4-FFF2-40B4-BE49-F238E27FC236}">
                    <a16:creationId xmlns:a16="http://schemas.microsoft.com/office/drawing/2014/main" id="{0C2DABDB-F53F-A521-EF78-F66CD3E640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9" name="Arc 256">
                <a:extLst>
                  <a:ext uri="{FF2B5EF4-FFF2-40B4-BE49-F238E27FC236}">
                    <a16:creationId xmlns:a16="http://schemas.microsoft.com/office/drawing/2014/main" id="{C840A0BF-CF00-C855-53E3-9B5D5D9097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0" name="Arc 257">
                <a:extLst>
                  <a:ext uri="{FF2B5EF4-FFF2-40B4-BE49-F238E27FC236}">
                    <a16:creationId xmlns:a16="http://schemas.microsoft.com/office/drawing/2014/main" id="{2B753331-639B-0E45-9A66-00FB6826F9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1" name="Arc 258">
                <a:extLst>
                  <a:ext uri="{FF2B5EF4-FFF2-40B4-BE49-F238E27FC236}">
                    <a16:creationId xmlns:a16="http://schemas.microsoft.com/office/drawing/2014/main" id="{2FF3D63C-8176-31B4-C4B3-D67BC1D56A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2" name="Arc 259">
                <a:extLst>
                  <a:ext uri="{FF2B5EF4-FFF2-40B4-BE49-F238E27FC236}">
                    <a16:creationId xmlns:a16="http://schemas.microsoft.com/office/drawing/2014/main" id="{146183A8-5415-483A-C124-298804CA9B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3" name="Freeform 260">
                <a:extLst>
                  <a:ext uri="{FF2B5EF4-FFF2-40B4-BE49-F238E27FC236}">
                    <a16:creationId xmlns:a16="http://schemas.microsoft.com/office/drawing/2014/main" id="{6A925CF6-ED6A-8331-8344-18D2CD136D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4" name="Freeform 261">
                <a:extLst>
                  <a:ext uri="{FF2B5EF4-FFF2-40B4-BE49-F238E27FC236}">
                    <a16:creationId xmlns:a16="http://schemas.microsoft.com/office/drawing/2014/main" id="{92DB336B-05E5-51F0-B41E-0EF9ADF3D1C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5" name="Arc 262">
                <a:extLst>
                  <a:ext uri="{FF2B5EF4-FFF2-40B4-BE49-F238E27FC236}">
                    <a16:creationId xmlns:a16="http://schemas.microsoft.com/office/drawing/2014/main" id="{F597D953-099D-F204-567C-E9A2DACB4B8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6" name="Arc 263">
                <a:extLst>
                  <a:ext uri="{FF2B5EF4-FFF2-40B4-BE49-F238E27FC236}">
                    <a16:creationId xmlns:a16="http://schemas.microsoft.com/office/drawing/2014/main" id="{12378F7E-48B3-180E-3A9F-C8D6C027BF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7" name="Arc 264">
                <a:extLst>
                  <a:ext uri="{FF2B5EF4-FFF2-40B4-BE49-F238E27FC236}">
                    <a16:creationId xmlns:a16="http://schemas.microsoft.com/office/drawing/2014/main" id="{A4B47F4D-E750-DF22-2378-D55DEDE0C9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8" name="Freeform 265">
                <a:extLst>
                  <a:ext uri="{FF2B5EF4-FFF2-40B4-BE49-F238E27FC236}">
                    <a16:creationId xmlns:a16="http://schemas.microsoft.com/office/drawing/2014/main" id="{C2FD6DF8-B515-0366-3A5F-7340B4F45D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9" name="Freeform 266">
                <a:extLst>
                  <a:ext uri="{FF2B5EF4-FFF2-40B4-BE49-F238E27FC236}">
                    <a16:creationId xmlns:a16="http://schemas.microsoft.com/office/drawing/2014/main" id="{B85A1379-E250-F7F8-57E1-183061E91A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0" name="Freeform 267">
                <a:extLst>
                  <a:ext uri="{FF2B5EF4-FFF2-40B4-BE49-F238E27FC236}">
                    <a16:creationId xmlns:a16="http://schemas.microsoft.com/office/drawing/2014/main" id="{DE67C569-A7A5-2C19-5492-5410F36BC27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1" name="Freeform 268">
                <a:extLst>
                  <a:ext uri="{FF2B5EF4-FFF2-40B4-BE49-F238E27FC236}">
                    <a16:creationId xmlns:a16="http://schemas.microsoft.com/office/drawing/2014/main" id="{4049D0C8-3253-9EB3-0CF7-B7C0DE93A2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2" name="Freeform 269">
                <a:extLst>
                  <a:ext uri="{FF2B5EF4-FFF2-40B4-BE49-F238E27FC236}">
                    <a16:creationId xmlns:a16="http://schemas.microsoft.com/office/drawing/2014/main" id="{2999D883-6CC9-E866-06B2-0F9ED9AF75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3" name="Freeform 270">
                <a:extLst>
                  <a:ext uri="{FF2B5EF4-FFF2-40B4-BE49-F238E27FC236}">
                    <a16:creationId xmlns:a16="http://schemas.microsoft.com/office/drawing/2014/main" id="{26913C77-3952-A62D-95C2-5E6B14CCF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4" name="Freeform 271">
                <a:extLst>
                  <a:ext uri="{FF2B5EF4-FFF2-40B4-BE49-F238E27FC236}">
                    <a16:creationId xmlns:a16="http://schemas.microsoft.com/office/drawing/2014/main" id="{D40C4722-062C-0EDE-2985-95A8DF08321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5" name="Freeform 272">
                <a:extLst>
                  <a:ext uri="{FF2B5EF4-FFF2-40B4-BE49-F238E27FC236}">
                    <a16:creationId xmlns:a16="http://schemas.microsoft.com/office/drawing/2014/main" id="{CBBEFA45-F20A-C0FE-E6C5-B2D323B4D68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945" name="Group 273">
            <a:extLst>
              <a:ext uri="{FF2B5EF4-FFF2-40B4-BE49-F238E27FC236}">
                <a16:creationId xmlns:a16="http://schemas.microsoft.com/office/drawing/2014/main" id="{EEBC2E16-0789-0E7F-71D5-3E85949B172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2400"/>
            <a:ext cx="1600200" cy="1905000"/>
            <a:chOff x="3115" y="0"/>
            <a:chExt cx="2170" cy="2486"/>
          </a:xfrm>
        </p:grpSpPr>
        <p:grpSp>
          <p:nvGrpSpPr>
            <p:cNvPr id="19604" name="Group 274">
              <a:extLst>
                <a:ext uri="{FF2B5EF4-FFF2-40B4-BE49-F238E27FC236}">
                  <a16:creationId xmlns:a16="http://schemas.microsoft.com/office/drawing/2014/main" id="{0AD2B90A-9EE1-3A3B-010D-5515F281CB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736" name="Oval 275">
                <a:extLst>
                  <a:ext uri="{FF2B5EF4-FFF2-40B4-BE49-F238E27FC236}">
                    <a16:creationId xmlns:a16="http://schemas.microsoft.com/office/drawing/2014/main" id="{FAEE014E-540C-2CF1-200F-2C9C08A3476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7" name="Oval 276">
                <a:extLst>
                  <a:ext uri="{FF2B5EF4-FFF2-40B4-BE49-F238E27FC236}">
                    <a16:creationId xmlns:a16="http://schemas.microsoft.com/office/drawing/2014/main" id="{8FC82467-23AE-1A26-7017-546C5F8688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5" name="Group 277">
              <a:extLst>
                <a:ext uri="{FF2B5EF4-FFF2-40B4-BE49-F238E27FC236}">
                  <a16:creationId xmlns:a16="http://schemas.microsoft.com/office/drawing/2014/main" id="{A26D1C51-3FF8-0423-9FC4-A52FC97E8A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734" name="Oval 278">
                <a:extLst>
                  <a:ext uri="{FF2B5EF4-FFF2-40B4-BE49-F238E27FC236}">
                    <a16:creationId xmlns:a16="http://schemas.microsoft.com/office/drawing/2014/main" id="{7807A4C7-1090-6096-2B88-BB06B2477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5" name="Oval 279">
                <a:extLst>
                  <a:ext uri="{FF2B5EF4-FFF2-40B4-BE49-F238E27FC236}">
                    <a16:creationId xmlns:a16="http://schemas.microsoft.com/office/drawing/2014/main" id="{30D5906F-8F57-B015-F346-F0CCFC2CDD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6" name="Group 280">
              <a:extLst>
                <a:ext uri="{FF2B5EF4-FFF2-40B4-BE49-F238E27FC236}">
                  <a16:creationId xmlns:a16="http://schemas.microsoft.com/office/drawing/2014/main" id="{0ACA0C9E-BBC4-C913-BEFA-138936F1A5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732" name="Oval 281">
                <a:extLst>
                  <a:ext uri="{FF2B5EF4-FFF2-40B4-BE49-F238E27FC236}">
                    <a16:creationId xmlns:a16="http://schemas.microsoft.com/office/drawing/2014/main" id="{9E3AC314-1CE7-F227-35AE-4F46B585F6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3" name="Oval 282">
                <a:extLst>
                  <a:ext uri="{FF2B5EF4-FFF2-40B4-BE49-F238E27FC236}">
                    <a16:creationId xmlns:a16="http://schemas.microsoft.com/office/drawing/2014/main" id="{4881A708-8B03-5553-42C9-DCD6765E59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7" name="Group 283">
              <a:extLst>
                <a:ext uri="{FF2B5EF4-FFF2-40B4-BE49-F238E27FC236}">
                  <a16:creationId xmlns:a16="http://schemas.microsoft.com/office/drawing/2014/main" id="{6DF79EC8-3E52-7905-3459-49C825A82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608" name="Group 284">
                <a:extLst>
                  <a:ext uri="{FF2B5EF4-FFF2-40B4-BE49-F238E27FC236}">
                    <a16:creationId xmlns:a16="http://schemas.microsoft.com/office/drawing/2014/main" id="{CA441338-2792-B78E-F500-5EB811C5F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730" name="Oval 285">
                  <a:extLst>
                    <a:ext uri="{FF2B5EF4-FFF2-40B4-BE49-F238E27FC236}">
                      <a16:creationId xmlns:a16="http://schemas.microsoft.com/office/drawing/2014/main" id="{CC0F480F-2C96-853A-CEED-3B27594B14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31" name="Oval 286">
                  <a:extLst>
                    <a:ext uri="{FF2B5EF4-FFF2-40B4-BE49-F238E27FC236}">
                      <a16:creationId xmlns:a16="http://schemas.microsoft.com/office/drawing/2014/main" id="{A1F63CC9-8068-C17D-DFD5-77CAB98AF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609" name="Group 287">
                <a:extLst>
                  <a:ext uri="{FF2B5EF4-FFF2-40B4-BE49-F238E27FC236}">
                    <a16:creationId xmlns:a16="http://schemas.microsoft.com/office/drawing/2014/main" id="{F4A64129-11E9-4BFF-5185-1C4178FB7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632" name="Group 288">
                  <a:extLst>
                    <a:ext uri="{FF2B5EF4-FFF2-40B4-BE49-F238E27FC236}">
                      <a16:creationId xmlns:a16="http://schemas.microsoft.com/office/drawing/2014/main" id="{CA48A263-3183-BA02-4789-175418B2E7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728" name="Freeform 289">
                    <a:extLst>
                      <a:ext uri="{FF2B5EF4-FFF2-40B4-BE49-F238E27FC236}">
                        <a16:creationId xmlns:a16="http://schemas.microsoft.com/office/drawing/2014/main" id="{C42B0A34-6681-2439-5CBD-505B30BC5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9" name="Freeform 290">
                    <a:extLst>
                      <a:ext uri="{FF2B5EF4-FFF2-40B4-BE49-F238E27FC236}">
                        <a16:creationId xmlns:a16="http://schemas.microsoft.com/office/drawing/2014/main" id="{7923B301-EEFF-C252-23D6-E172F608A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3" name="Group 291">
                  <a:extLst>
                    <a:ext uri="{FF2B5EF4-FFF2-40B4-BE49-F238E27FC236}">
                      <a16:creationId xmlns:a16="http://schemas.microsoft.com/office/drawing/2014/main" id="{0C459525-832D-7A26-9B4E-D1440B3A68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726" name="Freeform 292">
                    <a:extLst>
                      <a:ext uri="{FF2B5EF4-FFF2-40B4-BE49-F238E27FC236}">
                        <a16:creationId xmlns:a16="http://schemas.microsoft.com/office/drawing/2014/main" id="{730599C9-D8F8-AF39-EC9C-539A7D2A56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7" name="Freeform 293">
                    <a:extLst>
                      <a:ext uri="{FF2B5EF4-FFF2-40B4-BE49-F238E27FC236}">
                        <a16:creationId xmlns:a16="http://schemas.microsoft.com/office/drawing/2014/main" id="{FCBC0DCA-C52A-4D3D-91EE-AD478FD2F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4" name="Group 294">
                  <a:extLst>
                    <a:ext uri="{FF2B5EF4-FFF2-40B4-BE49-F238E27FC236}">
                      <a16:creationId xmlns:a16="http://schemas.microsoft.com/office/drawing/2014/main" id="{C7FE58CF-350B-67D0-D711-15B62F5B1F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724" name="Freeform 295">
                    <a:extLst>
                      <a:ext uri="{FF2B5EF4-FFF2-40B4-BE49-F238E27FC236}">
                        <a16:creationId xmlns:a16="http://schemas.microsoft.com/office/drawing/2014/main" id="{D9D4CDD2-A7D8-B672-4867-B7724E7B96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5" name="Freeform 296">
                    <a:extLst>
                      <a:ext uri="{FF2B5EF4-FFF2-40B4-BE49-F238E27FC236}">
                        <a16:creationId xmlns:a16="http://schemas.microsoft.com/office/drawing/2014/main" id="{AB5189FD-F6F6-7826-4526-829751C05E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5" name="Group 297">
                  <a:extLst>
                    <a:ext uri="{FF2B5EF4-FFF2-40B4-BE49-F238E27FC236}">
                      <a16:creationId xmlns:a16="http://schemas.microsoft.com/office/drawing/2014/main" id="{7FCEE345-4103-8221-290B-2EC3098174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722" name="Freeform 298">
                    <a:extLst>
                      <a:ext uri="{FF2B5EF4-FFF2-40B4-BE49-F238E27FC236}">
                        <a16:creationId xmlns:a16="http://schemas.microsoft.com/office/drawing/2014/main" id="{C923F637-1AAA-7572-A65D-EAE968402D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3" name="Freeform 299">
                    <a:extLst>
                      <a:ext uri="{FF2B5EF4-FFF2-40B4-BE49-F238E27FC236}">
                        <a16:creationId xmlns:a16="http://schemas.microsoft.com/office/drawing/2014/main" id="{6BC86117-B6D1-EE4D-9064-BFC1CAE57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6" name="Group 300">
                  <a:extLst>
                    <a:ext uri="{FF2B5EF4-FFF2-40B4-BE49-F238E27FC236}">
                      <a16:creationId xmlns:a16="http://schemas.microsoft.com/office/drawing/2014/main" id="{22C60513-458E-A030-64D4-EC66C6BA3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720" name="Freeform 301">
                    <a:extLst>
                      <a:ext uri="{FF2B5EF4-FFF2-40B4-BE49-F238E27FC236}">
                        <a16:creationId xmlns:a16="http://schemas.microsoft.com/office/drawing/2014/main" id="{D8D345DC-6D04-61DA-0363-4A493B644D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1" name="Freeform 302">
                    <a:extLst>
                      <a:ext uri="{FF2B5EF4-FFF2-40B4-BE49-F238E27FC236}">
                        <a16:creationId xmlns:a16="http://schemas.microsoft.com/office/drawing/2014/main" id="{B4E2DAB7-7F84-FC10-4DF5-49A906A8E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7" name="Group 303">
                  <a:extLst>
                    <a:ext uri="{FF2B5EF4-FFF2-40B4-BE49-F238E27FC236}">
                      <a16:creationId xmlns:a16="http://schemas.microsoft.com/office/drawing/2014/main" id="{36B2DEA2-DFED-115F-2155-0B77CE534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718" name="Freeform 304">
                    <a:extLst>
                      <a:ext uri="{FF2B5EF4-FFF2-40B4-BE49-F238E27FC236}">
                        <a16:creationId xmlns:a16="http://schemas.microsoft.com/office/drawing/2014/main" id="{BB4014E9-786F-7BA1-44A2-2BF64F58E8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9" name="Freeform 305">
                    <a:extLst>
                      <a:ext uri="{FF2B5EF4-FFF2-40B4-BE49-F238E27FC236}">
                        <a16:creationId xmlns:a16="http://schemas.microsoft.com/office/drawing/2014/main" id="{78904967-04DF-9F66-5A6E-55EF53E67F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8" name="Group 306">
                  <a:extLst>
                    <a:ext uri="{FF2B5EF4-FFF2-40B4-BE49-F238E27FC236}">
                      <a16:creationId xmlns:a16="http://schemas.microsoft.com/office/drawing/2014/main" id="{AD7A9E7C-3EB0-57B4-A0DB-67B617B9E2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716" name="Freeform 307">
                    <a:extLst>
                      <a:ext uri="{FF2B5EF4-FFF2-40B4-BE49-F238E27FC236}">
                        <a16:creationId xmlns:a16="http://schemas.microsoft.com/office/drawing/2014/main" id="{601E02C3-8D73-A777-B511-F57B2511D9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7" name="Freeform 308">
                    <a:extLst>
                      <a:ext uri="{FF2B5EF4-FFF2-40B4-BE49-F238E27FC236}">
                        <a16:creationId xmlns:a16="http://schemas.microsoft.com/office/drawing/2014/main" id="{A144B206-B3DC-0B5F-36C3-C6F79AF19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9" name="Group 309">
                  <a:extLst>
                    <a:ext uri="{FF2B5EF4-FFF2-40B4-BE49-F238E27FC236}">
                      <a16:creationId xmlns:a16="http://schemas.microsoft.com/office/drawing/2014/main" id="{703F06F0-96A8-E0CF-86E4-FD5746E4CC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714" name="Freeform 310">
                    <a:extLst>
                      <a:ext uri="{FF2B5EF4-FFF2-40B4-BE49-F238E27FC236}">
                        <a16:creationId xmlns:a16="http://schemas.microsoft.com/office/drawing/2014/main" id="{7A9994D6-B649-B66F-6D13-1B6F1E0679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5" name="Freeform 311">
                    <a:extLst>
                      <a:ext uri="{FF2B5EF4-FFF2-40B4-BE49-F238E27FC236}">
                        <a16:creationId xmlns:a16="http://schemas.microsoft.com/office/drawing/2014/main" id="{FC63FE3D-9357-357F-8C96-1098639EF1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0" name="Group 312">
                  <a:extLst>
                    <a:ext uri="{FF2B5EF4-FFF2-40B4-BE49-F238E27FC236}">
                      <a16:creationId xmlns:a16="http://schemas.microsoft.com/office/drawing/2014/main" id="{AB58FE19-F901-D7F9-716D-1ABCAF0882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712" name="Freeform 313">
                    <a:extLst>
                      <a:ext uri="{FF2B5EF4-FFF2-40B4-BE49-F238E27FC236}">
                        <a16:creationId xmlns:a16="http://schemas.microsoft.com/office/drawing/2014/main" id="{2C2550DE-EE09-50B2-7A3F-D15028D99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3" name="Freeform 314">
                    <a:extLst>
                      <a:ext uri="{FF2B5EF4-FFF2-40B4-BE49-F238E27FC236}">
                        <a16:creationId xmlns:a16="http://schemas.microsoft.com/office/drawing/2014/main" id="{322B9E36-BC3B-C2AE-AA1A-20581AA24B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1" name="Group 315">
                  <a:extLst>
                    <a:ext uri="{FF2B5EF4-FFF2-40B4-BE49-F238E27FC236}">
                      <a16:creationId xmlns:a16="http://schemas.microsoft.com/office/drawing/2014/main" id="{68628A57-C56F-02D1-A4E5-1F7814B4B6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710" name="Freeform 316">
                    <a:extLst>
                      <a:ext uri="{FF2B5EF4-FFF2-40B4-BE49-F238E27FC236}">
                        <a16:creationId xmlns:a16="http://schemas.microsoft.com/office/drawing/2014/main" id="{82CEFBE4-31F7-BBB6-0216-B376D916E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1" name="Freeform 317">
                    <a:extLst>
                      <a:ext uri="{FF2B5EF4-FFF2-40B4-BE49-F238E27FC236}">
                        <a16:creationId xmlns:a16="http://schemas.microsoft.com/office/drawing/2014/main" id="{5CC34163-454D-A8A7-86FF-0E8AC6854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2" name="Group 318">
                  <a:extLst>
                    <a:ext uri="{FF2B5EF4-FFF2-40B4-BE49-F238E27FC236}">
                      <a16:creationId xmlns:a16="http://schemas.microsoft.com/office/drawing/2014/main" id="{1FF79CE5-886A-E192-BBCA-48EE4B1628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708" name="Freeform 319">
                    <a:extLst>
                      <a:ext uri="{FF2B5EF4-FFF2-40B4-BE49-F238E27FC236}">
                        <a16:creationId xmlns:a16="http://schemas.microsoft.com/office/drawing/2014/main" id="{10D264CA-15E4-A302-7C00-011293D189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9" name="Freeform 320">
                    <a:extLst>
                      <a:ext uri="{FF2B5EF4-FFF2-40B4-BE49-F238E27FC236}">
                        <a16:creationId xmlns:a16="http://schemas.microsoft.com/office/drawing/2014/main" id="{799078D4-E8D9-7A25-5D8D-8CFE64B90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3" name="Group 321">
                  <a:extLst>
                    <a:ext uri="{FF2B5EF4-FFF2-40B4-BE49-F238E27FC236}">
                      <a16:creationId xmlns:a16="http://schemas.microsoft.com/office/drawing/2014/main" id="{C6BBF539-8A9C-EB50-CE5A-8302CCAFD7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706" name="Freeform 322">
                    <a:extLst>
                      <a:ext uri="{FF2B5EF4-FFF2-40B4-BE49-F238E27FC236}">
                        <a16:creationId xmlns:a16="http://schemas.microsoft.com/office/drawing/2014/main" id="{E975B82B-D72D-3467-863F-9E48AC803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7" name="Freeform 323">
                    <a:extLst>
                      <a:ext uri="{FF2B5EF4-FFF2-40B4-BE49-F238E27FC236}">
                        <a16:creationId xmlns:a16="http://schemas.microsoft.com/office/drawing/2014/main" id="{80653F9F-B5E9-9B1E-8460-5B222683DC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4" name="Group 324">
                  <a:extLst>
                    <a:ext uri="{FF2B5EF4-FFF2-40B4-BE49-F238E27FC236}">
                      <a16:creationId xmlns:a16="http://schemas.microsoft.com/office/drawing/2014/main" id="{86D41715-6E0F-931F-5087-5DD5D3ACE6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704" name="Freeform 325">
                    <a:extLst>
                      <a:ext uri="{FF2B5EF4-FFF2-40B4-BE49-F238E27FC236}">
                        <a16:creationId xmlns:a16="http://schemas.microsoft.com/office/drawing/2014/main" id="{034ADC9B-3644-BD42-0D25-4BA65BCEB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5" name="Freeform 326">
                    <a:extLst>
                      <a:ext uri="{FF2B5EF4-FFF2-40B4-BE49-F238E27FC236}">
                        <a16:creationId xmlns:a16="http://schemas.microsoft.com/office/drawing/2014/main" id="{BD435E55-030A-95C9-FDA3-9952EE9AE2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5" name="Group 327">
                  <a:extLst>
                    <a:ext uri="{FF2B5EF4-FFF2-40B4-BE49-F238E27FC236}">
                      <a16:creationId xmlns:a16="http://schemas.microsoft.com/office/drawing/2014/main" id="{39A65F83-35F0-BC13-BB18-80551DB87A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702" name="Freeform 328">
                    <a:extLst>
                      <a:ext uri="{FF2B5EF4-FFF2-40B4-BE49-F238E27FC236}">
                        <a16:creationId xmlns:a16="http://schemas.microsoft.com/office/drawing/2014/main" id="{BD0651BC-B68B-5A02-D6B6-355DC80C5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3" name="Freeform 329">
                    <a:extLst>
                      <a:ext uri="{FF2B5EF4-FFF2-40B4-BE49-F238E27FC236}">
                        <a16:creationId xmlns:a16="http://schemas.microsoft.com/office/drawing/2014/main" id="{22C61024-A5C1-432B-4B95-20187ED48F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6" name="Group 330">
                  <a:extLst>
                    <a:ext uri="{FF2B5EF4-FFF2-40B4-BE49-F238E27FC236}">
                      <a16:creationId xmlns:a16="http://schemas.microsoft.com/office/drawing/2014/main" id="{23411141-9439-02E7-E5F7-E32A26B70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700" name="Freeform 331">
                    <a:extLst>
                      <a:ext uri="{FF2B5EF4-FFF2-40B4-BE49-F238E27FC236}">
                        <a16:creationId xmlns:a16="http://schemas.microsoft.com/office/drawing/2014/main" id="{2A0985F2-6BFA-6A56-71DA-E2FFD39585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1" name="Freeform 332">
                    <a:extLst>
                      <a:ext uri="{FF2B5EF4-FFF2-40B4-BE49-F238E27FC236}">
                        <a16:creationId xmlns:a16="http://schemas.microsoft.com/office/drawing/2014/main" id="{E816A83F-9054-18A3-6022-E659393435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7" name="Group 333">
                  <a:extLst>
                    <a:ext uri="{FF2B5EF4-FFF2-40B4-BE49-F238E27FC236}">
                      <a16:creationId xmlns:a16="http://schemas.microsoft.com/office/drawing/2014/main" id="{B4DA61C8-8492-035F-D9CA-B11CD78F9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698" name="Freeform 334">
                    <a:extLst>
                      <a:ext uri="{FF2B5EF4-FFF2-40B4-BE49-F238E27FC236}">
                        <a16:creationId xmlns:a16="http://schemas.microsoft.com/office/drawing/2014/main" id="{732E5114-7646-FC71-0E60-9FFBE8247A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9" name="Freeform 335">
                    <a:extLst>
                      <a:ext uri="{FF2B5EF4-FFF2-40B4-BE49-F238E27FC236}">
                        <a16:creationId xmlns:a16="http://schemas.microsoft.com/office/drawing/2014/main" id="{C9D04A88-9C6D-5316-0979-174C8B82C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8" name="Group 336">
                  <a:extLst>
                    <a:ext uri="{FF2B5EF4-FFF2-40B4-BE49-F238E27FC236}">
                      <a16:creationId xmlns:a16="http://schemas.microsoft.com/office/drawing/2014/main" id="{E0E06F09-1238-B3C9-DBEA-6E0A5D5423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696" name="Freeform 337">
                    <a:extLst>
                      <a:ext uri="{FF2B5EF4-FFF2-40B4-BE49-F238E27FC236}">
                        <a16:creationId xmlns:a16="http://schemas.microsoft.com/office/drawing/2014/main" id="{D5435AAF-C28B-032C-64AD-2A441F8FC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7" name="Freeform 338">
                    <a:extLst>
                      <a:ext uri="{FF2B5EF4-FFF2-40B4-BE49-F238E27FC236}">
                        <a16:creationId xmlns:a16="http://schemas.microsoft.com/office/drawing/2014/main" id="{30593BEB-D46F-BDC4-71A3-4D590F4B7C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9" name="Group 339">
                  <a:extLst>
                    <a:ext uri="{FF2B5EF4-FFF2-40B4-BE49-F238E27FC236}">
                      <a16:creationId xmlns:a16="http://schemas.microsoft.com/office/drawing/2014/main" id="{E8F1B334-E176-FB0B-B6E0-04A29465C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694" name="Freeform 340">
                    <a:extLst>
                      <a:ext uri="{FF2B5EF4-FFF2-40B4-BE49-F238E27FC236}">
                        <a16:creationId xmlns:a16="http://schemas.microsoft.com/office/drawing/2014/main" id="{CB592A40-C9DB-0B7E-A1E0-DE36E19ED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5" name="Freeform 341">
                    <a:extLst>
                      <a:ext uri="{FF2B5EF4-FFF2-40B4-BE49-F238E27FC236}">
                        <a16:creationId xmlns:a16="http://schemas.microsoft.com/office/drawing/2014/main" id="{DD75A0C0-99FE-29B5-8600-75D4E5EE01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0" name="Group 342">
                  <a:extLst>
                    <a:ext uri="{FF2B5EF4-FFF2-40B4-BE49-F238E27FC236}">
                      <a16:creationId xmlns:a16="http://schemas.microsoft.com/office/drawing/2014/main" id="{62D495C4-EB2E-7813-0066-9B2257E45B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692" name="Freeform 343">
                    <a:extLst>
                      <a:ext uri="{FF2B5EF4-FFF2-40B4-BE49-F238E27FC236}">
                        <a16:creationId xmlns:a16="http://schemas.microsoft.com/office/drawing/2014/main" id="{00E9E317-0729-7384-E697-28A719427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3" name="Freeform 344">
                    <a:extLst>
                      <a:ext uri="{FF2B5EF4-FFF2-40B4-BE49-F238E27FC236}">
                        <a16:creationId xmlns:a16="http://schemas.microsoft.com/office/drawing/2014/main" id="{3325604B-CEB7-C758-8AE7-08EF26B3A2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1" name="Group 345">
                  <a:extLst>
                    <a:ext uri="{FF2B5EF4-FFF2-40B4-BE49-F238E27FC236}">
                      <a16:creationId xmlns:a16="http://schemas.microsoft.com/office/drawing/2014/main" id="{26BA5FE4-868A-775D-D741-7BC43DDDB3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690" name="Freeform 346">
                    <a:extLst>
                      <a:ext uri="{FF2B5EF4-FFF2-40B4-BE49-F238E27FC236}">
                        <a16:creationId xmlns:a16="http://schemas.microsoft.com/office/drawing/2014/main" id="{19A1DE5F-950F-D931-3D40-74A57C2094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1" name="Freeform 347">
                    <a:extLst>
                      <a:ext uri="{FF2B5EF4-FFF2-40B4-BE49-F238E27FC236}">
                        <a16:creationId xmlns:a16="http://schemas.microsoft.com/office/drawing/2014/main" id="{D4101F1B-5F78-76D1-8CA6-5A592D7A4F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2" name="Group 348">
                  <a:extLst>
                    <a:ext uri="{FF2B5EF4-FFF2-40B4-BE49-F238E27FC236}">
                      <a16:creationId xmlns:a16="http://schemas.microsoft.com/office/drawing/2014/main" id="{25CB70FA-3065-E809-CAB5-7C250478C6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688" name="Freeform 349">
                    <a:extLst>
                      <a:ext uri="{FF2B5EF4-FFF2-40B4-BE49-F238E27FC236}">
                        <a16:creationId xmlns:a16="http://schemas.microsoft.com/office/drawing/2014/main" id="{6EC26401-9281-D88E-2198-CBCE965DDA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9" name="Freeform 350">
                    <a:extLst>
                      <a:ext uri="{FF2B5EF4-FFF2-40B4-BE49-F238E27FC236}">
                        <a16:creationId xmlns:a16="http://schemas.microsoft.com/office/drawing/2014/main" id="{4D655E56-6784-F5DE-5E06-B29F8F876B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3" name="Freeform 351">
                  <a:extLst>
                    <a:ext uri="{FF2B5EF4-FFF2-40B4-BE49-F238E27FC236}">
                      <a16:creationId xmlns:a16="http://schemas.microsoft.com/office/drawing/2014/main" id="{F3988229-135B-4031-F43B-984AF84839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4" name="Freeform 352">
                  <a:extLst>
                    <a:ext uri="{FF2B5EF4-FFF2-40B4-BE49-F238E27FC236}">
                      <a16:creationId xmlns:a16="http://schemas.microsoft.com/office/drawing/2014/main" id="{2A8308F1-B444-6198-77B8-FCDC0574F53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655" name="Group 353">
                  <a:extLst>
                    <a:ext uri="{FF2B5EF4-FFF2-40B4-BE49-F238E27FC236}">
                      <a16:creationId xmlns:a16="http://schemas.microsoft.com/office/drawing/2014/main" id="{5D6EE8AF-B885-0A24-E2B0-6C4C710F05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686" name="Freeform 354">
                    <a:extLst>
                      <a:ext uri="{FF2B5EF4-FFF2-40B4-BE49-F238E27FC236}">
                        <a16:creationId xmlns:a16="http://schemas.microsoft.com/office/drawing/2014/main" id="{BED2ECB2-EDB7-162C-7A01-C673004D82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" name="Freeform 355">
                    <a:extLst>
                      <a:ext uri="{FF2B5EF4-FFF2-40B4-BE49-F238E27FC236}">
                        <a16:creationId xmlns:a16="http://schemas.microsoft.com/office/drawing/2014/main" id="{5E6A7937-6FE6-69B9-AC08-C16897D70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6" name="Group 356">
                  <a:extLst>
                    <a:ext uri="{FF2B5EF4-FFF2-40B4-BE49-F238E27FC236}">
                      <a16:creationId xmlns:a16="http://schemas.microsoft.com/office/drawing/2014/main" id="{5B8BF954-0888-4A85-97DA-FB7618CF9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684" name="Freeform 357">
                    <a:extLst>
                      <a:ext uri="{FF2B5EF4-FFF2-40B4-BE49-F238E27FC236}">
                        <a16:creationId xmlns:a16="http://schemas.microsoft.com/office/drawing/2014/main" id="{2DC3F415-8112-36AD-2F07-D50446A261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5" name="Freeform 358">
                    <a:extLst>
                      <a:ext uri="{FF2B5EF4-FFF2-40B4-BE49-F238E27FC236}">
                        <a16:creationId xmlns:a16="http://schemas.microsoft.com/office/drawing/2014/main" id="{D91DFD55-D70B-5C27-D92A-B02DF780FE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7" name="Group 359">
                  <a:extLst>
                    <a:ext uri="{FF2B5EF4-FFF2-40B4-BE49-F238E27FC236}">
                      <a16:creationId xmlns:a16="http://schemas.microsoft.com/office/drawing/2014/main" id="{08EAAEF6-66D6-1A4A-C7CE-496B0819F7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682" name="Freeform 360">
                    <a:extLst>
                      <a:ext uri="{FF2B5EF4-FFF2-40B4-BE49-F238E27FC236}">
                        <a16:creationId xmlns:a16="http://schemas.microsoft.com/office/drawing/2014/main" id="{F57F3791-0B55-ACBA-9612-E7D789F90B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3" name="Freeform 361">
                    <a:extLst>
                      <a:ext uri="{FF2B5EF4-FFF2-40B4-BE49-F238E27FC236}">
                        <a16:creationId xmlns:a16="http://schemas.microsoft.com/office/drawing/2014/main" id="{44B603B9-40EE-8E6D-81F7-3E34576EF5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8" name="Group 362">
                  <a:extLst>
                    <a:ext uri="{FF2B5EF4-FFF2-40B4-BE49-F238E27FC236}">
                      <a16:creationId xmlns:a16="http://schemas.microsoft.com/office/drawing/2014/main" id="{602CCFD3-386A-F8AB-692C-8F8CFD0164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680" name="Freeform 363">
                    <a:extLst>
                      <a:ext uri="{FF2B5EF4-FFF2-40B4-BE49-F238E27FC236}">
                        <a16:creationId xmlns:a16="http://schemas.microsoft.com/office/drawing/2014/main" id="{BC15E7CC-CC8D-6842-EE34-0E3F61A05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1" name="Freeform 364">
                    <a:extLst>
                      <a:ext uri="{FF2B5EF4-FFF2-40B4-BE49-F238E27FC236}">
                        <a16:creationId xmlns:a16="http://schemas.microsoft.com/office/drawing/2014/main" id="{5E3186A8-9E28-DA15-F802-941E90A14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9" name="Group 365">
                  <a:extLst>
                    <a:ext uri="{FF2B5EF4-FFF2-40B4-BE49-F238E27FC236}">
                      <a16:creationId xmlns:a16="http://schemas.microsoft.com/office/drawing/2014/main" id="{FF526730-1021-19C5-7744-6ACE6586CC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678" name="Freeform 366">
                    <a:extLst>
                      <a:ext uri="{FF2B5EF4-FFF2-40B4-BE49-F238E27FC236}">
                        <a16:creationId xmlns:a16="http://schemas.microsoft.com/office/drawing/2014/main" id="{05B417A4-20D6-CF75-A90C-6C5FCCF294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9" name="Freeform 367">
                    <a:extLst>
                      <a:ext uri="{FF2B5EF4-FFF2-40B4-BE49-F238E27FC236}">
                        <a16:creationId xmlns:a16="http://schemas.microsoft.com/office/drawing/2014/main" id="{7FBA0361-B095-7C95-DAA6-7427CE9ABD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0" name="Group 368">
                  <a:extLst>
                    <a:ext uri="{FF2B5EF4-FFF2-40B4-BE49-F238E27FC236}">
                      <a16:creationId xmlns:a16="http://schemas.microsoft.com/office/drawing/2014/main" id="{BC493C7F-F0F8-1B09-3B3F-6B953E979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676" name="Freeform 369">
                    <a:extLst>
                      <a:ext uri="{FF2B5EF4-FFF2-40B4-BE49-F238E27FC236}">
                        <a16:creationId xmlns:a16="http://schemas.microsoft.com/office/drawing/2014/main" id="{385629BB-81F1-DE70-2748-B7DFC97BD2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7" name="Freeform 370">
                    <a:extLst>
                      <a:ext uri="{FF2B5EF4-FFF2-40B4-BE49-F238E27FC236}">
                        <a16:creationId xmlns:a16="http://schemas.microsoft.com/office/drawing/2014/main" id="{65C9AD16-51E1-B171-448E-142BC640C8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1" name="Group 371">
                  <a:extLst>
                    <a:ext uri="{FF2B5EF4-FFF2-40B4-BE49-F238E27FC236}">
                      <a16:creationId xmlns:a16="http://schemas.microsoft.com/office/drawing/2014/main" id="{0C41CDF9-B50A-1882-A70C-3712A4FD3D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674" name="Freeform 372">
                    <a:extLst>
                      <a:ext uri="{FF2B5EF4-FFF2-40B4-BE49-F238E27FC236}">
                        <a16:creationId xmlns:a16="http://schemas.microsoft.com/office/drawing/2014/main" id="{6C3788A3-6D76-2E4C-98AA-B8A131C86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5" name="Freeform 373">
                    <a:extLst>
                      <a:ext uri="{FF2B5EF4-FFF2-40B4-BE49-F238E27FC236}">
                        <a16:creationId xmlns:a16="http://schemas.microsoft.com/office/drawing/2014/main" id="{61C810C6-5494-852C-1A85-F6028A6FB9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2" name="Group 374">
                  <a:extLst>
                    <a:ext uri="{FF2B5EF4-FFF2-40B4-BE49-F238E27FC236}">
                      <a16:creationId xmlns:a16="http://schemas.microsoft.com/office/drawing/2014/main" id="{8A0613EE-C9D7-A143-8C9F-6E65D03FF1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672" name="Freeform 375">
                    <a:extLst>
                      <a:ext uri="{FF2B5EF4-FFF2-40B4-BE49-F238E27FC236}">
                        <a16:creationId xmlns:a16="http://schemas.microsoft.com/office/drawing/2014/main" id="{3FB1843E-F3B7-CA3B-0828-07F929B2C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3" name="Freeform 376">
                    <a:extLst>
                      <a:ext uri="{FF2B5EF4-FFF2-40B4-BE49-F238E27FC236}">
                        <a16:creationId xmlns:a16="http://schemas.microsoft.com/office/drawing/2014/main" id="{94F00D39-A5E8-2506-694B-F9CD055E21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3" name="Group 377">
                  <a:extLst>
                    <a:ext uri="{FF2B5EF4-FFF2-40B4-BE49-F238E27FC236}">
                      <a16:creationId xmlns:a16="http://schemas.microsoft.com/office/drawing/2014/main" id="{D5CFDC2F-6872-E598-01BE-454794845C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670" name="Freeform 378">
                    <a:extLst>
                      <a:ext uri="{FF2B5EF4-FFF2-40B4-BE49-F238E27FC236}">
                        <a16:creationId xmlns:a16="http://schemas.microsoft.com/office/drawing/2014/main" id="{6337084B-164F-D265-2BC0-2B7ADBB21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1" name="Freeform 379">
                    <a:extLst>
                      <a:ext uri="{FF2B5EF4-FFF2-40B4-BE49-F238E27FC236}">
                        <a16:creationId xmlns:a16="http://schemas.microsoft.com/office/drawing/2014/main" id="{05F7C4A3-1FA0-AE50-4FDB-BA8DB4670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4" name="Group 380">
                  <a:extLst>
                    <a:ext uri="{FF2B5EF4-FFF2-40B4-BE49-F238E27FC236}">
                      <a16:creationId xmlns:a16="http://schemas.microsoft.com/office/drawing/2014/main" id="{E45734B5-060E-E741-B19F-8ABD0D9960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668" name="Freeform 381">
                    <a:extLst>
                      <a:ext uri="{FF2B5EF4-FFF2-40B4-BE49-F238E27FC236}">
                        <a16:creationId xmlns:a16="http://schemas.microsoft.com/office/drawing/2014/main" id="{E88A0603-4189-6697-96D6-274436ADF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9" name="Freeform 382">
                    <a:extLst>
                      <a:ext uri="{FF2B5EF4-FFF2-40B4-BE49-F238E27FC236}">
                        <a16:creationId xmlns:a16="http://schemas.microsoft.com/office/drawing/2014/main" id="{ED03927D-B8AB-762D-31A3-6D455B1793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5" name="Group 383">
                  <a:extLst>
                    <a:ext uri="{FF2B5EF4-FFF2-40B4-BE49-F238E27FC236}">
                      <a16:creationId xmlns:a16="http://schemas.microsoft.com/office/drawing/2014/main" id="{CA04F40F-0BB7-AA52-6816-138BA46CAE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666" name="Freeform 384">
                    <a:extLst>
                      <a:ext uri="{FF2B5EF4-FFF2-40B4-BE49-F238E27FC236}">
                        <a16:creationId xmlns:a16="http://schemas.microsoft.com/office/drawing/2014/main" id="{3B391B27-83C5-A712-5F17-E61F39734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7" name="Freeform 385">
                    <a:extLst>
                      <a:ext uri="{FF2B5EF4-FFF2-40B4-BE49-F238E27FC236}">
                        <a16:creationId xmlns:a16="http://schemas.microsoft.com/office/drawing/2014/main" id="{3ACC78C4-D45F-2D3F-786D-FEB586FBD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10" name="Freeform 386">
                <a:extLst>
                  <a:ext uri="{FF2B5EF4-FFF2-40B4-BE49-F238E27FC236}">
                    <a16:creationId xmlns:a16="http://schemas.microsoft.com/office/drawing/2014/main" id="{AF1FB3B3-7D0F-2CEA-1945-062579E7B4C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Arc 387">
                <a:extLst>
                  <a:ext uri="{FF2B5EF4-FFF2-40B4-BE49-F238E27FC236}">
                    <a16:creationId xmlns:a16="http://schemas.microsoft.com/office/drawing/2014/main" id="{C489E761-DB33-8938-38DF-CFE1849F0D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Arc 388">
                <a:extLst>
                  <a:ext uri="{FF2B5EF4-FFF2-40B4-BE49-F238E27FC236}">
                    <a16:creationId xmlns:a16="http://schemas.microsoft.com/office/drawing/2014/main" id="{178A73CF-F1C8-E2F2-F192-66EDA9777B7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Arc 389">
                <a:extLst>
                  <a:ext uri="{FF2B5EF4-FFF2-40B4-BE49-F238E27FC236}">
                    <a16:creationId xmlns:a16="http://schemas.microsoft.com/office/drawing/2014/main" id="{26EF66E0-A7DF-1C2D-5A7F-2E554137A6B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Arc 390">
                <a:extLst>
                  <a:ext uri="{FF2B5EF4-FFF2-40B4-BE49-F238E27FC236}">
                    <a16:creationId xmlns:a16="http://schemas.microsoft.com/office/drawing/2014/main" id="{BEB50F2E-280A-452B-7BD8-5A433C27AD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Arc 391">
                <a:extLst>
                  <a:ext uri="{FF2B5EF4-FFF2-40B4-BE49-F238E27FC236}">
                    <a16:creationId xmlns:a16="http://schemas.microsoft.com/office/drawing/2014/main" id="{676B16F6-90D0-FD75-5F3C-409080B2CC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Arc 392">
                <a:extLst>
                  <a:ext uri="{FF2B5EF4-FFF2-40B4-BE49-F238E27FC236}">
                    <a16:creationId xmlns:a16="http://schemas.microsoft.com/office/drawing/2014/main" id="{D1BC9543-4545-A2EA-1367-8DBA5CE08C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Arc 393">
                <a:extLst>
                  <a:ext uri="{FF2B5EF4-FFF2-40B4-BE49-F238E27FC236}">
                    <a16:creationId xmlns:a16="http://schemas.microsoft.com/office/drawing/2014/main" id="{BB7B812E-7103-61BF-AE3E-B3297B31F5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Arc 394">
                <a:extLst>
                  <a:ext uri="{FF2B5EF4-FFF2-40B4-BE49-F238E27FC236}">
                    <a16:creationId xmlns:a16="http://schemas.microsoft.com/office/drawing/2014/main" id="{E33522A4-8DCE-BB5C-48A6-E9567A4B8E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Freeform 395">
                <a:extLst>
                  <a:ext uri="{FF2B5EF4-FFF2-40B4-BE49-F238E27FC236}">
                    <a16:creationId xmlns:a16="http://schemas.microsoft.com/office/drawing/2014/main" id="{F6CAC5B7-6214-2AAD-162C-DF7C0A820E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Freeform 396">
                <a:extLst>
                  <a:ext uri="{FF2B5EF4-FFF2-40B4-BE49-F238E27FC236}">
                    <a16:creationId xmlns:a16="http://schemas.microsoft.com/office/drawing/2014/main" id="{2FBDFFEC-314E-577B-D662-7C11729E02D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Arc 397">
                <a:extLst>
                  <a:ext uri="{FF2B5EF4-FFF2-40B4-BE49-F238E27FC236}">
                    <a16:creationId xmlns:a16="http://schemas.microsoft.com/office/drawing/2014/main" id="{1A3C3347-BFCC-74FE-9BAF-EFF6912752E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Arc 398">
                <a:extLst>
                  <a:ext uri="{FF2B5EF4-FFF2-40B4-BE49-F238E27FC236}">
                    <a16:creationId xmlns:a16="http://schemas.microsoft.com/office/drawing/2014/main" id="{959FDEAD-1EEC-E621-E4EE-FAB1EA91E73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Arc 399">
                <a:extLst>
                  <a:ext uri="{FF2B5EF4-FFF2-40B4-BE49-F238E27FC236}">
                    <a16:creationId xmlns:a16="http://schemas.microsoft.com/office/drawing/2014/main" id="{64AB0BF7-B02D-157D-4260-31916ABDC1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Freeform 400">
                <a:extLst>
                  <a:ext uri="{FF2B5EF4-FFF2-40B4-BE49-F238E27FC236}">
                    <a16:creationId xmlns:a16="http://schemas.microsoft.com/office/drawing/2014/main" id="{9C1237D0-0124-F482-8552-C8A956E59C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Freeform 401">
                <a:extLst>
                  <a:ext uri="{FF2B5EF4-FFF2-40B4-BE49-F238E27FC236}">
                    <a16:creationId xmlns:a16="http://schemas.microsoft.com/office/drawing/2014/main" id="{4BC330AC-E9A5-9F9A-F475-3242D8984A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Freeform 402">
                <a:extLst>
                  <a:ext uri="{FF2B5EF4-FFF2-40B4-BE49-F238E27FC236}">
                    <a16:creationId xmlns:a16="http://schemas.microsoft.com/office/drawing/2014/main" id="{3B660ECC-B0A6-73D7-1527-411CBD7583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Freeform 403">
                <a:extLst>
                  <a:ext uri="{FF2B5EF4-FFF2-40B4-BE49-F238E27FC236}">
                    <a16:creationId xmlns:a16="http://schemas.microsoft.com/office/drawing/2014/main" id="{B84F774C-DDCB-41FB-694C-3D5AB6A4EA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Freeform 404">
                <a:extLst>
                  <a:ext uri="{FF2B5EF4-FFF2-40B4-BE49-F238E27FC236}">
                    <a16:creationId xmlns:a16="http://schemas.microsoft.com/office/drawing/2014/main" id="{C5D623B2-559E-B4C1-4777-DB38619080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Freeform 405">
                <a:extLst>
                  <a:ext uri="{FF2B5EF4-FFF2-40B4-BE49-F238E27FC236}">
                    <a16:creationId xmlns:a16="http://schemas.microsoft.com/office/drawing/2014/main" id="{EDF81141-0A13-6BDF-DCCA-AD3B171F8D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Freeform 406">
                <a:extLst>
                  <a:ext uri="{FF2B5EF4-FFF2-40B4-BE49-F238E27FC236}">
                    <a16:creationId xmlns:a16="http://schemas.microsoft.com/office/drawing/2014/main" id="{5926750F-BC70-E04B-39C8-63CF2F7F3BB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Freeform 407">
                <a:extLst>
                  <a:ext uri="{FF2B5EF4-FFF2-40B4-BE49-F238E27FC236}">
                    <a16:creationId xmlns:a16="http://schemas.microsoft.com/office/drawing/2014/main" id="{680814C3-AF66-60C4-B99F-C6B91501866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080" name="Group 408">
            <a:extLst>
              <a:ext uri="{FF2B5EF4-FFF2-40B4-BE49-F238E27FC236}">
                <a16:creationId xmlns:a16="http://schemas.microsoft.com/office/drawing/2014/main" id="{1A561D73-48D6-E9A8-EED8-112BC492DC12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04800"/>
            <a:ext cx="1600200" cy="1905000"/>
            <a:chOff x="3115" y="0"/>
            <a:chExt cx="2170" cy="2486"/>
          </a:xfrm>
        </p:grpSpPr>
        <p:grpSp>
          <p:nvGrpSpPr>
            <p:cNvPr id="19470" name="Group 409">
              <a:extLst>
                <a:ext uri="{FF2B5EF4-FFF2-40B4-BE49-F238E27FC236}">
                  <a16:creationId xmlns:a16="http://schemas.microsoft.com/office/drawing/2014/main" id="{4AF369DE-D68A-B2BB-51A9-B891F8F12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602" name="Oval 410">
                <a:extLst>
                  <a:ext uri="{FF2B5EF4-FFF2-40B4-BE49-F238E27FC236}">
                    <a16:creationId xmlns:a16="http://schemas.microsoft.com/office/drawing/2014/main" id="{99F7B791-D495-73A8-A97A-74D55248F5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3" name="Oval 411">
                <a:extLst>
                  <a:ext uri="{FF2B5EF4-FFF2-40B4-BE49-F238E27FC236}">
                    <a16:creationId xmlns:a16="http://schemas.microsoft.com/office/drawing/2014/main" id="{D8C2C3E6-D754-1B46-1196-E3A858EB98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1" name="Group 412">
              <a:extLst>
                <a:ext uri="{FF2B5EF4-FFF2-40B4-BE49-F238E27FC236}">
                  <a16:creationId xmlns:a16="http://schemas.microsoft.com/office/drawing/2014/main" id="{3B2F27F1-64CE-672E-B804-BFF267FD9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600" name="Oval 413">
                <a:extLst>
                  <a:ext uri="{FF2B5EF4-FFF2-40B4-BE49-F238E27FC236}">
                    <a16:creationId xmlns:a16="http://schemas.microsoft.com/office/drawing/2014/main" id="{DBEFC72D-B092-1CB4-E2D9-0376E488B4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1" name="Oval 414">
                <a:extLst>
                  <a:ext uri="{FF2B5EF4-FFF2-40B4-BE49-F238E27FC236}">
                    <a16:creationId xmlns:a16="http://schemas.microsoft.com/office/drawing/2014/main" id="{B90EB5CF-7463-64CC-1A3E-13A3D58F9A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2" name="Group 415">
              <a:extLst>
                <a:ext uri="{FF2B5EF4-FFF2-40B4-BE49-F238E27FC236}">
                  <a16:creationId xmlns:a16="http://schemas.microsoft.com/office/drawing/2014/main" id="{67F9F816-4A2F-934E-6478-C9EF44BFC8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598" name="Oval 416">
                <a:extLst>
                  <a:ext uri="{FF2B5EF4-FFF2-40B4-BE49-F238E27FC236}">
                    <a16:creationId xmlns:a16="http://schemas.microsoft.com/office/drawing/2014/main" id="{0F401141-93AD-A77D-C790-4C0C76565A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99" name="Oval 417">
                <a:extLst>
                  <a:ext uri="{FF2B5EF4-FFF2-40B4-BE49-F238E27FC236}">
                    <a16:creationId xmlns:a16="http://schemas.microsoft.com/office/drawing/2014/main" id="{8C1A72B0-E843-D1FA-5D44-84C4539ECB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3" name="Group 418">
              <a:extLst>
                <a:ext uri="{FF2B5EF4-FFF2-40B4-BE49-F238E27FC236}">
                  <a16:creationId xmlns:a16="http://schemas.microsoft.com/office/drawing/2014/main" id="{D212900A-B8A8-9E3A-EF9E-86C0C8938F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474" name="Group 419">
                <a:extLst>
                  <a:ext uri="{FF2B5EF4-FFF2-40B4-BE49-F238E27FC236}">
                    <a16:creationId xmlns:a16="http://schemas.microsoft.com/office/drawing/2014/main" id="{55ECD699-E6C6-9176-2397-55EE87AEDF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596" name="Oval 420">
                  <a:extLst>
                    <a:ext uri="{FF2B5EF4-FFF2-40B4-BE49-F238E27FC236}">
                      <a16:creationId xmlns:a16="http://schemas.microsoft.com/office/drawing/2014/main" id="{0C469548-416B-A532-6484-2AD9431377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97" name="Oval 421">
                  <a:extLst>
                    <a:ext uri="{FF2B5EF4-FFF2-40B4-BE49-F238E27FC236}">
                      <a16:creationId xmlns:a16="http://schemas.microsoft.com/office/drawing/2014/main" id="{3FBDBAE0-94A3-66F5-B591-E1D7BE919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475" name="Group 422">
                <a:extLst>
                  <a:ext uri="{FF2B5EF4-FFF2-40B4-BE49-F238E27FC236}">
                    <a16:creationId xmlns:a16="http://schemas.microsoft.com/office/drawing/2014/main" id="{861FFF60-D983-76FA-B675-1A4DE031A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498" name="Group 423">
                  <a:extLst>
                    <a:ext uri="{FF2B5EF4-FFF2-40B4-BE49-F238E27FC236}">
                      <a16:creationId xmlns:a16="http://schemas.microsoft.com/office/drawing/2014/main" id="{D8C14B5E-8D81-5087-469D-32F72462CF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594" name="Freeform 424">
                    <a:extLst>
                      <a:ext uri="{FF2B5EF4-FFF2-40B4-BE49-F238E27FC236}">
                        <a16:creationId xmlns:a16="http://schemas.microsoft.com/office/drawing/2014/main" id="{BC615B6E-CA92-B1FF-66CD-49ECB8A1B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5" name="Freeform 425">
                    <a:extLst>
                      <a:ext uri="{FF2B5EF4-FFF2-40B4-BE49-F238E27FC236}">
                        <a16:creationId xmlns:a16="http://schemas.microsoft.com/office/drawing/2014/main" id="{5F3A95D4-FE14-9222-EC1C-6F96B83FC2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99" name="Group 426">
                  <a:extLst>
                    <a:ext uri="{FF2B5EF4-FFF2-40B4-BE49-F238E27FC236}">
                      <a16:creationId xmlns:a16="http://schemas.microsoft.com/office/drawing/2014/main" id="{55C24DAF-4DEF-1B7F-0A42-B91AE3F274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592" name="Freeform 427">
                    <a:extLst>
                      <a:ext uri="{FF2B5EF4-FFF2-40B4-BE49-F238E27FC236}">
                        <a16:creationId xmlns:a16="http://schemas.microsoft.com/office/drawing/2014/main" id="{93429889-30F9-7212-8AB5-18EDB206D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3" name="Freeform 428">
                    <a:extLst>
                      <a:ext uri="{FF2B5EF4-FFF2-40B4-BE49-F238E27FC236}">
                        <a16:creationId xmlns:a16="http://schemas.microsoft.com/office/drawing/2014/main" id="{9E5146C6-A9A0-C0C9-F689-C371EC90A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0" name="Group 429">
                  <a:extLst>
                    <a:ext uri="{FF2B5EF4-FFF2-40B4-BE49-F238E27FC236}">
                      <a16:creationId xmlns:a16="http://schemas.microsoft.com/office/drawing/2014/main" id="{277F7835-95D0-A127-C428-514B63DF41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590" name="Freeform 430">
                    <a:extLst>
                      <a:ext uri="{FF2B5EF4-FFF2-40B4-BE49-F238E27FC236}">
                        <a16:creationId xmlns:a16="http://schemas.microsoft.com/office/drawing/2014/main" id="{A7062974-8EE6-9ED0-D972-A61F733FCD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1" name="Freeform 431">
                    <a:extLst>
                      <a:ext uri="{FF2B5EF4-FFF2-40B4-BE49-F238E27FC236}">
                        <a16:creationId xmlns:a16="http://schemas.microsoft.com/office/drawing/2014/main" id="{EE31A558-8691-A02E-77A3-62AF7AB889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1" name="Group 432">
                  <a:extLst>
                    <a:ext uri="{FF2B5EF4-FFF2-40B4-BE49-F238E27FC236}">
                      <a16:creationId xmlns:a16="http://schemas.microsoft.com/office/drawing/2014/main" id="{AC8518FF-039A-7F70-8A33-93F97EFBAF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588" name="Freeform 433">
                    <a:extLst>
                      <a:ext uri="{FF2B5EF4-FFF2-40B4-BE49-F238E27FC236}">
                        <a16:creationId xmlns:a16="http://schemas.microsoft.com/office/drawing/2014/main" id="{6B010267-6516-41AE-9BFE-915F78C15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9" name="Freeform 434">
                    <a:extLst>
                      <a:ext uri="{FF2B5EF4-FFF2-40B4-BE49-F238E27FC236}">
                        <a16:creationId xmlns:a16="http://schemas.microsoft.com/office/drawing/2014/main" id="{C1D2C163-CE36-1AF1-98FE-556FB5E199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2" name="Group 435">
                  <a:extLst>
                    <a:ext uri="{FF2B5EF4-FFF2-40B4-BE49-F238E27FC236}">
                      <a16:creationId xmlns:a16="http://schemas.microsoft.com/office/drawing/2014/main" id="{496E98ED-3285-5D95-8506-2B66E4D79A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586" name="Freeform 436">
                    <a:extLst>
                      <a:ext uri="{FF2B5EF4-FFF2-40B4-BE49-F238E27FC236}">
                        <a16:creationId xmlns:a16="http://schemas.microsoft.com/office/drawing/2014/main" id="{DBB968CF-CD47-20D1-C8D2-FD18EEEBE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7" name="Freeform 437">
                    <a:extLst>
                      <a:ext uri="{FF2B5EF4-FFF2-40B4-BE49-F238E27FC236}">
                        <a16:creationId xmlns:a16="http://schemas.microsoft.com/office/drawing/2014/main" id="{2A616709-20B4-702D-486C-11C9784D3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3" name="Group 438">
                  <a:extLst>
                    <a:ext uri="{FF2B5EF4-FFF2-40B4-BE49-F238E27FC236}">
                      <a16:creationId xmlns:a16="http://schemas.microsoft.com/office/drawing/2014/main" id="{1B35D482-F730-2F41-D131-60B0640CA0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584" name="Freeform 439">
                    <a:extLst>
                      <a:ext uri="{FF2B5EF4-FFF2-40B4-BE49-F238E27FC236}">
                        <a16:creationId xmlns:a16="http://schemas.microsoft.com/office/drawing/2014/main" id="{8232FEE7-B2A6-FC66-7CB7-A126A48419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5" name="Freeform 440">
                    <a:extLst>
                      <a:ext uri="{FF2B5EF4-FFF2-40B4-BE49-F238E27FC236}">
                        <a16:creationId xmlns:a16="http://schemas.microsoft.com/office/drawing/2014/main" id="{F004B97D-B844-217C-625E-4621C5E85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4" name="Group 441">
                  <a:extLst>
                    <a:ext uri="{FF2B5EF4-FFF2-40B4-BE49-F238E27FC236}">
                      <a16:creationId xmlns:a16="http://schemas.microsoft.com/office/drawing/2014/main" id="{4D20854F-3F5F-3655-4292-5B2FBEDB26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582" name="Freeform 442">
                    <a:extLst>
                      <a:ext uri="{FF2B5EF4-FFF2-40B4-BE49-F238E27FC236}">
                        <a16:creationId xmlns:a16="http://schemas.microsoft.com/office/drawing/2014/main" id="{E8E4147D-99B6-14A3-5214-DAC2FA7747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3" name="Freeform 443">
                    <a:extLst>
                      <a:ext uri="{FF2B5EF4-FFF2-40B4-BE49-F238E27FC236}">
                        <a16:creationId xmlns:a16="http://schemas.microsoft.com/office/drawing/2014/main" id="{E4BF19D1-DB03-D210-97FC-2EF0C7DD3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5" name="Group 444">
                  <a:extLst>
                    <a:ext uri="{FF2B5EF4-FFF2-40B4-BE49-F238E27FC236}">
                      <a16:creationId xmlns:a16="http://schemas.microsoft.com/office/drawing/2014/main" id="{A87E544C-38CF-440C-3B84-289638DCE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580" name="Freeform 445">
                    <a:extLst>
                      <a:ext uri="{FF2B5EF4-FFF2-40B4-BE49-F238E27FC236}">
                        <a16:creationId xmlns:a16="http://schemas.microsoft.com/office/drawing/2014/main" id="{0B67CAAB-A878-0A10-E468-00D550100B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1" name="Freeform 446">
                    <a:extLst>
                      <a:ext uri="{FF2B5EF4-FFF2-40B4-BE49-F238E27FC236}">
                        <a16:creationId xmlns:a16="http://schemas.microsoft.com/office/drawing/2014/main" id="{64CCFFF3-6CCD-6049-EBDC-17EFCDA5C6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6" name="Group 447">
                  <a:extLst>
                    <a:ext uri="{FF2B5EF4-FFF2-40B4-BE49-F238E27FC236}">
                      <a16:creationId xmlns:a16="http://schemas.microsoft.com/office/drawing/2014/main" id="{DAFE4CD3-7735-AE78-5E17-A12813230B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578" name="Freeform 448">
                    <a:extLst>
                      <a:ext uri="{FF2B5EF4-FFF2-40B4-BE49-F238E27FC236}">
                        <a16:creationId xmlns:a16="http://schemas.microsoft.com/office/drawing/2014/main" id="{0CD3A63B-246B-99D0-7428-8EFD854E48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9" name="Freeform 449">
                    <a:extLst>
                      <a:ext uri="{FF2B5EF4-FFF2-40B4-BE49-F238E27FC236}">
                        <a16:creationId xmlns:a16="http://schemas.microsoft.com/office/drawing/2014/main" id="{1130E2DB-B866-8CED-0555-B55AF1AF62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7" name="Group 450">
                  <a:extLst>
                    <a:ext uri="{FF2B5EF4-FFF2-40B4-BE49-F238E27FC236}">
                      <a16:creationId xmlns:a16="http://schemas.microsoft.com/office/drawing/2014/main" id="{F4E8385D-32BD-580A-8A93-B91B5B4D97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76" name="Freeform 451">
                    <a:extLst>
                      <a:ext uri="{FF2B5EF4-FFF2-40B4-BE49-F238E27FC236}">
                        <a16:creationId xmlns:a16="http://schemas.microsoft.com/office/drawing/2014/main" id="{BB0C4FC1-443A-2995-612A-DAD8016D70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7" name="Freeform 452">
                    <a:extLst>
                      <a:ext uri="{FF2B5EF4-FFF2-40B4-BE49-F238E27FC236}">
                        <a16:creationId xmlns:a16="http://schemas.microsoft.com/office/drawing/2014/main" id="{2CEDD5F2-3C85-9756-33F1-DE9FD17BFC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8" name="Group 453">
                  <a:extLst>
                    <a:ext uri="{FF2B5EF4-FFF2-40B4-BE49-F238E27FC236}">
                      <a16:creationId xmlns:a16="http://schemas.microsoft.com/office/drawing/2014/main" id="{3F6D390B-7C20-BB6F-C4C5-81D5BD0031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74" name="Freeform 454">
                    <a:extLst>
                      <a:ext uri="{FF2B5EF4-FFF2-40B4-BE49-F238E27FC236}">
                        <a16:creationId xmlns:a16="http://schemas.microsoft.com/office/drawing/2014/main" id="{4DE9BAC6-4B4A-1E1F-E861-5ED7367A71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5" name="Freeform 455">
                    <a:extLst>
                      <a:ext uri="{FF2B5EF4-FFF2-40B4-BE49-F238E27FC236}">
                        <a16:creationId xmlns:a16="http://schemas.microsoft.com/office/drawing/2014/main" id="{CF38DFA5-DCAA-D6F0-882B-1B6F01CCC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9" name="Group 456">
                  <a:extLst>
                    <a:ext uri="{FF2B5EF4-FFF2-40B4-BE49-F238E27FC236}">
                      <a16:creationId xmlns:a16="http://schemas.microsoft.com/office/drawing/2014/main" id="{FC4C40A0-4009-4708-66D8-C2C96DD562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72" name="Freeform 457">
                    <a:extLst>
                      <a:ext uri="{FF2B5EF4-FFF2-40B4-BE49-F238E27FC236}">
                        <a16:creationId xmlns:a16="http://schemas.microsoft.com/office/drawing/2014/main" id="{EB918211-8DFA-FF2A-3B77-2CA8DE5221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3" name="Freeform 458">
                    <a:extLst>
                      <a:ext uri="{FF2B5EF4-FFF2-40B4-BE49-F238E27FC236}">
                        <a16:creationId xmlns:a16="http://schemas.microsoft.com/office/drawing/2014/main" id="{8A9A8826-9879-0965-D9DA-AD6CAF86A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0" name="Group 459">
                  <a:extLst>
                    <a:ext uri="{FF2B5EF4-FFF2-40B4-BE49-F238E27FC236}">
                      <a16:creationId xmlns:a16="http://schemas.microsoft.com/office/drawing/2014/main" id="{A1A4D6D6-3940-2B5B-52AC-D8DA4CBEF0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70" name="Freeform 460">
                    <a:extLst>
                      <a:ext uri="{FF2B5EF4-FFF2-40B4-BE49-F238E27FC236}">
                        <a16:creationId xmlns:a16="http://schemas.microsoft.com/office/drawing/2014/main" id="{E551D47F-E1CF-94A7-2322-93DDD91F48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1" name="Freeform 461">
                    <a:extLst>
                      <a:ext uri="{FF2B5EF4-FFF2-40B4-BE49-F238E27FC236}">
                        <a16:creationId xmlns:a16="http://schemas.microsoft.com/office/drawing/2014/main" id="{B466D6F7-2348-8D98-EDC4-D8E798F7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1" name="Group 462">
                  <a:extLst>
                    <a:ext uri="{FF2B5EF4-FFF2-40B4-BE49-F238E27FC236}">
                      <a16:creationId xmlns:a16="http://schemas.microsoft.com/office/drawing/2014/main" id="{F5B0D9B5-30A9-6F92-D7DB-568A8BFE11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68" name="Freeform 463">
                    <a:extLst>
                      <a:ext uri="{FF2B5EF4-FFF2-40B4-BE49-F238E27FC236}">
                        <a16:creationId xmlns:a16="http://schemas.microsoft.com/office/drawing/2014/main" id="{73F85F8F-60C8-6572-83EB-578D3DE4ED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" name="Freeform 464">
                    <a:extLst>
                      <a:ext uri="{FF2B5EF4-FFF2-40B4-BE49-F238E27FC236}">
                        <a16:creationId xmlns:a16="http://schemas.microsoft.com/office/drawing/2014/main" id="{09C8784B-DAB7-5F8E-7EA2-0FD81D89A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2" name="Group 465">
                  <a:extLst>
                    <a:ext uri="{FF2B5EF4-FFF2-40B4-BE49-F238E27FC236}">
                      <a16:creationId xmlns:a16="http://schemas.microsoft.com/office/drawing/2014/main" id="{5C6B3A3F-BD38-49EF-27DC-5D432A0ED8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66" name="Freeform 466">
                    <a:extLst>
                      <a:ext uri="{FF2B5EF4-FFF2-40B4-BE49-F238E27FC236}">
                        <a16:creationId xmlns:a16="http://schemas.microsoft.com/office/drawing/2014/main" id="{A93079EA-7BEA-7483-2EA8-297669A0A0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7" name="Freeform 467">
                    <a:extLst>
                      <a:ext uri="{FF2B5EF4-FFF2-40B4-BE49-F238E27FC236}">
                        <a16:creationId xmlns:a16="http://schemas.microsoft.com/office/drawing/2014/main" id="{710127E5-7A61-D67E-4541-A1811BA956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3" name="Group 468">
                  <a:extLst>
                    <a:ext uri="{FF2B5EF4-FFF2-40B4-BE49-F238E27FC236}">
                      <a16:creationId xmlns:a16="http://schemas.microsoft.com/office/drawing/2014/main" id="{BC683CAF-2EF2-5120-5C97-24786F5BA6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64" name="Freeform 469">
                    <a:extLst>
                      <a:ext uri="{FF2B5EF4-FFF2-40B4-BE49-F238E27FC236}">
                        <a16:creationId xmlns:a16="http://schemas.microsoft.com/office/drawing/2014/main" id="{0D5FB351-111A-C979-4729-974E9624C2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5" name="Freeform 470">
                    <a:extLst>
                      <a:ext uri="{FF2B5EF4-FFF2-40B4-BE49-F238E27FC236}">
                        <a16:creationId xmlns:a16="http://schemas.microsoft.com/office/drawing/2014/main" id="{194BCE35-5900-6369-E72C-1B448054D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4" name="Group 471">
                  <a:extLst>
                    <a:ext uri="{FF2B5EF4-FFF2-40B4-BE49-F238E27FC236}">
                      <a16:creationId xmlns:a16="http://schemas.microsoft.com/office/drawing/2014/main" id="{D1FD78B6-AD9E-A888-9F0C-12D5C3A417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62" name="Freeform 472">
                    <a:extLst>
                      <a:ext uri="{FF2B5EF4-FFF2-40B4-BE49-F238E27FC236}">
                        <a16:creationId xmlns:a16="http://schemas.microsoft.com/office/drawing/2014/main" id="{5AE7EF91-44BA-0845-1F09-F57271336E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3" name="Freeform 473">
                    <a:extLst>
                      <a:ext uri="{FF2B5EF4-FFF2-40B4-BE49-F238E27FC236}">
                        <a16:creationId xmlns:a16="http://schemas.microsoft.com/office/drawing/2014/main" id="{B8C492B1-C3D4-DCBB-823B-2F9A9C6D25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5" name="Group 474">
                  <a:extLst>
                    <a:ext uri="{FF2B5EF4-FFF2-40B4-BE49-F238E27FC236}">
                      <a16:creationId xmlns:a16="http://schemas.microsoft.com/office/drawing/2014/main" id="{C7921331-466A-42AB-17A1-4A144D18DE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60" name="Freeform 475">
                    <a:extLst>
                      <a:ext uri="{FF2B5EF4-FFF2-40B4-BE49-F238E27FC236}">
                        <a16:creationId xmlns:a16="http://schemas.microsoft.com/office/drawing/2014/main" id="{D6D081CF-B5DA-7091-E152-01DFCE6530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1" name="Freeform 476">
                    <a:extLst>
                      <a:ext uri="{FF2B5EF4-FFF2-40B4-BE49-F238E27FC236}">
                        <a16:creationId xmlns:a16="http://schemas.microsoft.com/office/drawing/2014/main" id="{7F81CC47-1551-024D-148B-C26432B90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6" name="Group 477">
                  <a:extLst>
                    <a:ext uri="{FF2B5EF4-FFF2-40B4-BE49-F238E27FC236}">
                      <a16:creationId xmlns:a16="http://schemas.microsoft.com/office/drawing/2014/main" id="{A4767FE4-376E-0BE9-6634-EE72EEAFA9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58" name="Freeform 478">
                    <a:extLst>
                      <a:ext uri="{FF2B5EF4-FFF2-40B4-BE49-F238E27FC236}">
                        <a16:creationId xmlns:a16="http://schemas.microsoft.com/office/drawing/2014/main" id="{882FE60C-EAF0-6CB4-9BB7-9A88C5C03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9" name="Freeform 479">
                    <a:extLst>
                      <a:ext uri="{FF2B5EF4-FFF2-40B4-BE49-F238E27FC236}">
                        <a16:creationId xmlns:a16="http://schemas.microsoft.com/office/drawing/2014/main" id="{DC7E0853-0254-A07D-BB6D-0DF959B135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7" name="Group 480">
                  <a:extLst>
                    <a:ext uri="{FF2B5EF4-FFF2-40B4-BE49-F238E27FC236}">
                      <a16:creationId xmlns:a16="http://schemas.microsoft.com/office/drawing/2014/main" id="{925A3344-9A1A-647C-020A-824572FE9B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56" name="Freeform 481">
                    <a:extLst>
                      <a:ext uri="{FF2B5EF4-FFF2-40B4-BE49-F238E27FC236}">
                        <a16:creationId xmlns:a16="http://schemas.microsoft.com/office/drawing/2014/main" id="{CDD4A041-3812-4872-5917-3D1FEF02C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7" name="Freeform 482">
                    <a:extLst>
                      <a:ext uri="{FF2B5EF4-FFF2-40B4-BE49-F238E27FC236}">
                        <a16:creationId xmlns:a16="http://schemas.microsoft.com/office/drawing/2014/main" id="{E54583F9-791E-BDD0-F43D-E1DA49A1FF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8" name="Group 483">
                  <a:extLst>
                    <a:ext uri="{FF2B5EF4-FFF2-40B4-BE49-F238E27FC236}">
                      <a16:creationId xmlns:a16="http://schemas.microsoft.com/office/drawing/2014/main" id="{B9B55183-597F-D64B-45EA-57F9061D3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54" name="Freeform 484">
                    <a:extLst>
                      <a:ext uri="{FF2B5EF4-FFF2-40B4-BE49-F238E27FC236}">
                        <a16:creationId xmlns:a16="http://schemas.microsoft.com/office/drawing/2014/main" id="{8DB387F0-BA5E-C1BB-10B9-B7AC818B4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5" name="Freeform 485">
                    <a:extLst>
                      <a:ext uri="{FF2B5EF4-FFF2-40B4-BE49-F238E27FC236}">
                        <a16:creationId xmlns:a16="http://schemas.microsoft.com/office/drawing/2014/main" id="{8B6BA85D-882D-4CDA-826B-7600E4CA7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19" name="Freeform 486">
                  <a:extLst>
                    <a:ext uri="{FF2B5EF4-FFF2-40B4-BE49-F238E27FC236}">
                      <a16:creationId xmlns:a16="http://schemas.microsoft.com/office/drawing/2014/main" id="{FFD434B9-B7F6-EE2A-57AC-7431E6BB52F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Freeform 487">
                  <a:extLst>
                    <a:ext uri="{FF2B5EF4-FFF2-40B4-BE49-F238E27FC236}">
                      <a16:creationId xmlns:a16="http://schemas.microsoft.com/office/drawing/2014/main" id="{BE4FB2C6-C347-A948-2074-46DA64D6541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21" name="Group 488">
                  <a:extLst>
                    <a:ext uri="{FF2B5EF4-FFF2-40B4-BE49-F238E27FC236}">
                      <a16:creationId xmlns:a16="http://schemas.microsoft.com/office/drawing/2014/main" id="{11C16516-CF97-25BE-A68C-E069F44686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52" name="Freeform 489">
                    <a:extLst>
                      <a:ext uri="{FF2B5EF4-FFF2-40B4-BE49-F238E27FC236}">
                        <a16:creationId xmlns:a16="http://schemas.microsoft.com/office/drawing/2014/main" id="{9F0476C1-A5DB-112A-223B-CDAACAAF83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3" name="Freeform 490">
                    <a:extLst>
                      <a:ext uri="{FF2B5EF4-FFF2-40B4-BE49-F238E27FC236}">
                        <a16:creationId xmlns:a16="http://schemas.microsoft.com/office/drawing/2014/main" id="{2065B944-F465-3252-B544-9CBC275209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2" name="Group 491">
                  <a:extLst>
                    <a:ext uri="{FF2B5EF4-FFF2-40B4-BE49-F238E27FC236}">
                      <a16:creationId xmlns:a16="http://schemas.microsoft.com/office/drawing/2014/main" id="{662D0389-D3D4-F688-2234-B46C67E25B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50" name="Freeform 492">
                    <a:extLst>
                      <a:ext uri="{FF2B5EF4-FFF2-40B4-BE49-F238E27FC236}">
                        <a16:creationId xmlns:a16="http://schemas.microsoft.com/office/drawing/2014/main" id="{BBCA4826-67C8-4226-7F64-9BDB167359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1" name="Freeform 493">
                    <a:extLst>
                      <a:ext uri="{FF2B5EF4-FFF2-40B4-BE49-F238E27FC236}">
                        <a16:creationId xmlns:a16="http://schemas.microsoft.com/office/drawing/2014/main" id="{D0126999-78E3-38CD-8F75-7FE080ACBE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3" name="Group 494">
                  <a:extLst>
                    <a:ext uri="{FF2B5EF4-FFF2-40B4-BE49-F238E27FC236}">
                      <a16:creationId xmlns:a16="http://schemas.microsoft.com/office/drawing/2014/main" id="{C54350FC-34BD-2046-EC28-DCB9B2D861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8" name="Freeform 495">
                    <a:extLst>
                      <a:ext uri="{FF2B5EF4-FFF2-40B4-BE49-F238E27FC236}">
                        <a16:creationId xmlns:a16="http://schemas.microsoft.com/office/drawing/2014/main" id="{A56E08FB-0C1A-2507-E495-1EC724303D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9" name="Freeform 496">
                    <a:extLst>
                      <a:ext uri="{FF2B5EF4-FFF2-40B4-BE49-F238E27FC236}">
                        <a16:creationId xmlns:a16="http://schemas.microsoft.com/office/drawing/2014/main" id="{9546D481-C497-2ADA-670F-144E914B11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4" name="Group 497">
                  <a:extLst>
                    <a:ext uri="{FF2B5EF4-FFF2-40B4-BE49-F238E27FC236}">
                      <a16:creationId xmlns:a16="http://schemas.microsoft.com/office/drawing/2014/main" id="{B94D8587-A816-687B-7E2D-0F1A14D864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6" name="Freeform 498">
                    <a:extLst>
                      <a:ext uri="{FF2B5EF4-FFF2-40B4-BE49-F238E27FC236}">
                        <a16:creationId xmlns:a16="http://schemas.microsoft.com/office/drawing/2014/main" id="{E2E9DD09-C847-7AAE-FB7E-601541AED2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7" name="Freeform 499">
                    <a:extLst>
                      <a:ext uri="{FF2B5EF4-FFF2-40B4-BE49-F238E27FC236}">
                        <a16:creationId xmlns:a16="http://schemas.microsoft.com/office/drawing/2014/main" id="{7E6DD454-244B-FD9D-F797-46AC1757EE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5" name="Group 500">
                  <a:extLst>
                    <a:ext uri="{FF2B5EF4-FFF2-40B4-BE49-F238E27FC236}">
                      <a16:creationId xmlns:a16="http://schemas.microsoft.com/office/drawing/2014/main" id="{EF2CA35E-5362-95F5-27B2-4D7B6E7D46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44" name="Freeform 501">
                    <a:extLst>
                      <a:ext uri="{FF2B5EF4-FFF2-40B4-BE49-F238E27FC236}">
                        <a16:creationId xmlns:a16="http://schemas.microsoft.com/office/drawing/2014/main" id="{8AACDC61-D77D-8DAA-F6E9-72BDACFF28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5" name="Freeform 502">
                    <a:extLst>
                      <a:ext uri="{FF2B5EF4-FFF2-40B4-BE49-F238E27FC236}">
                        <a16:creationId xmlns:a16="http://schemas.microsoft.com/office/drawing/2014/main" id="{4FA2EBB0-08FE-0A27-3F91-38F4CE2B7C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6" name="Group 503">
                  <a:extLst>
                    <a:ext uri="{FF2B5EF4-FFF2-40B4-BE49-F238E27FC236}">
                      <a16:creationId xmlns:a16="http://schemas.microsoft.com/office/drawing/2014/main" id="{0EBC224E-4238-6AE7-9E03-EB7DC3D060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42" name="Freeform 504">
                    <a:extLst>
                      <a:ext uri="{FF2B5EF4-FFF2-40B4-BE49-F238E27FC236}">
                        <a16:creationId xmlns:a16="http://schemas.microsoft.com/office/drawing/2014/main" id="{074613EE-DC83-4EC4-28AD-223314674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3" name="Freeform 505">
                    <a:extLst>
                      <a:ext uri="{FF2B5EF4-FFF2-40B4-BE49-F238E27FC236}">
                        <a16:creationId xmlns:a16="http://schemas.microsoft.com/office/drawing/2014/main" id="{C4E2BA49-103F-739D-1A9A-3E612837DA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7" name="Group 506">
                  <a:extLst>
                    <a:ext uri="{FF2B5EF4-FFF2-40B4-BE49-F238E27FC236}">
                      <a16:creationId xmlns:a16="http://schemas.microsoft.com/office/drawing/2014/main" id="{468C678B-0A6D-27D9-4C39-9E1C711382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40" name="Freeform 507">
                    <a:extLst>
                      <a:ext uri="{FF2B5EF4-FFF2-40B4-BE49-F238E27FC236}">
                        <a16:creationId xmlns:a16="http://schemas.microsoft.com/office/drawing/2014/main" id="{D2095D4F-3BFB-0855-0AC6-06D20F37A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1" name="Freeform 508">
                    <a:extLst>
                      <a:ext uri="{FF2B5EF4-FFF2-40B4-BE49-F238E27FC236}">
                        <a16:creationId xmlns:a16="http://schemas.microsoft.com/office/drawing/2014/main" id="{014EC742-7F66-CDD3-AF8D-35DD1ADC6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8" name="Group 509">
                  <a:extLst>
                    <a:ext uri="{FF2B5EF4-FFF2-40B4-BE49-F238E27FC236}">
                      <a16:creationId xmlns:a16="http://schemas.microsoft.com/office/drawing/2014/main" id="{9392D9E2-4A07-6CD9-B9FA-91538D67B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38" name="Freeform 510">
                    <a:extLst>
                      <a:ext uri="{FF2B5EF4-FFF2-40B4-BE49-F238E27FC236}">
                        <a16:creationId xmlns:a16="http://schemas.microsoft.com/office/drawing/2014/main" id="{DC46DD8E-EFDD-B8BF-8682-9F7F7E473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9" name="Freeform 511">
                    <a:extLst>
                      <a:ext uri="{FF2B5EF4-FFF2-40B4-BE49-F238E27FC236}">
                        <a16:creationId xmlns:a16="http://schemas.microsoft.com/office/drawing/2014/main" id="{1747B332-588C-0381-48C0-CACB50691E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9" name="Group 512">
                  <a:extLst>
                    <a:ext uri="{FF2B5EF4-FFF2-40B4-BE49-F238E27FC236}">
                      <a16:creationId xmlns:a16="http://schemas.microsoft.com/office/drawing/2014/main" id="{0438D599-9743-AC60-8270-C58AB517AE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36" name="Freeform 513">
                    <a:extLst>
                      <a:ext uri="{FF2B5EF4-FFF2-40B4-BE49-F238E27FC236}">
                        <a16:creationId xmlns:a16="http://schemas.microsoft.com/office/drawing/2014/main" id="{D4E6B2AB-304A-ECF4-E78B-89AED7145B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7" name="Freeform 514">
                    <a:extLst>
                      <a:ext uri="{FF2B5EF4-FFF2-40B4-BE49-F238E27FC236}">
                        <a16:creationId xmlns:a16="http://schemas.microsoft.com/office/drawing/2014/main" id="{DB5B2C88-FEB3-222A-EA94-E43B4D4929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0" name="Group 515">
                  <a:extLst>
                    <a:ext uri="{FF2B5EF4-FFF2-40B4-BE49-F238E27FC236}">
                      <a16:creationId xmlns:a16="http://schemas.microsoft.com/office/drawing/2014/main" id="{6F0978A7-441C-3BBA-3479-85D0745B35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34" name="Freeform 516">
                    <a:extLst>
                      <a:ext uri="{FF2B5EF4-FFF2-40B4-BE49-F238E27FC236}">
                        <a16:creationId xmlns:a16="http://schemas.microsoft.com/office/drawing/2014/main" id="{7E1EBE50-26C0-6193-F85A-4DA75373B3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5" name="Freeform 517">
                    <a:extLst>
                      <a:ext uri="{FF2B5EF4-FFF2-40B4-BE49-F238E27FC236}">
                        <a16:creationId xmlns:a16="http://schemas.microsoft.com/office/drawing/2014/main" id="{D3B2ACE9-5175-DB82-8C5F-DEC3410E7A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1" name="Group 518">
                  <a:extLst>
                    <a:ext uri="{FF2B5EF4-FFF2-40B4-BE49-F238E27FC236}">
                      <a16:creationId xmlns:a16="http://schemas.microsoft.com/office/drawing/2014/main" id="{B8695F54-5EB6-F9FD-F35B-B4C8119314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32" name="Freeform 519">
                    <a:extLst>
                      <a:ext uri="{FF2B5EF4-FFF2-40B4-BE49-F238E27FC236}">
                        <a16:creationId xmlns:a16="http://schemas.microsoft.com/office/drawing/2014/main" id="{25B5D0FB-FBA1-3ED2-4E69-6B33D03FD5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3" name="Freeform 520">
                    <a:extLst>
                      <a:ext uri="{FF2B5EF4-FFF2-40B4-BE49-F238E27FC236}">
                        <a16:creationId xmlns:a16="http://schemas.microsoft.com/office/drawing/2014/main" id="{AADA0A7D-181D-8BFC-17F3-53FA12C5E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6" name="Freeform 521">
                <a:extLst>
                  <a:ext uri="{FF2B5EF4-FFF2-40B4-BE49-F238E27FC236}">
                    <a16:creationId xmlns:a16="http://schemas.microsoft.com/office/drawing/2014/main" id="{2D483078-00D0-CD6E-B1D4-E0B7D64742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rc 522">
                <a:extLst>
                  <a:ext uri="{FF2B5EF4-FFF2-40B4-BE49-F238E27FC236}">
                    <a16:creationId xmlns:a16="http://schemas.microsoft.com/office/drawing/2014/main" id="{9EACBC2A-060A-DAF1-3967-8B741217AC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Arc 523">
                <a:extLst>
                  <a:ext uri="{FF2B5EF4-FFF2-40B4-BE49-F238E27FC236}">
                    <a16:creationId xmlns:a16="http://schemas.microsoft.com/office/drawing/2014/main" id="{7A019AA6-B86F-BAFE-32BC-4E347488027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rc 524">
                <a:extLst>
                  <a:ext uri="{FF2B5EF4-FFF2-40B4-BE49-F238E27FC236}">
                    <a16:creationId xmlns:a16="http://schemas.microsoft.com/office/drawing/2014/main" id="{C1181D5D-0F3C-6C44-80EC-5CC79C09A3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rc 525">
                <a:extLst>
                  <a:ext uri="{FF2B5EF4-FFF2-40B4-BE49-F238E27FC236}">
                    <a16:creationId xmlns:a16="http://schemas.microsoft.com/office/drawing/2014/main" id="{4F19D21B-689B-2C1D-77E9-82CD4BE5021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rc 526">
                <a:extLst>
                  <a:ext uri="{FF2B5EF4-FFF2-40B4-BE49-F238E27FC236}">
                    <a16:creationId xmlns:a16="http://schemas.microsoft.com/office/drawing/2014/main" id="{E4759667-4BA5-762D-1F32-42A429E01F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rc 527">
                <a:extLst>
                  <a:ext uri="{FF2B5EF4-FFF2-40B4-BE49-F238E27FC236}">
                    <a16:creationId xmlns:a16="http://schemas.microsoft.com/office/drawing/2014/main" id="{67B5B0DB-64E2-55DB-C3D9-049939FE15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rc 528">
                <a:extLst>
                  <a:ext uri="{FF2B5EF4-FFF2-40B4-BE49-F238E27FC236}">
                    <a16:creationId xmlns:a16="http://schemas.microsoft.com/office/drawing/2014/main" id="{D4B797D2-F0CC-255C-0231-A493B43E72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rc 529">
                <a:extLst>
                  <a:ext uri="{FF2B5EF4-FFF2-40B4-BE49-F238E27FC236}">
                    <a16:creationId xmlns:a16="http://schemas.microsoft.com/office/drawing/2014/main" id="{2D73EBCE-E9DC-C4C6-C3AB-B2FC9A49E8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530">
                <a:extLst>
                  <a:ext uri="{FF2B5EF4-FFF2-40B4-BE49-F238E27FC236}">
                    <a16:creationId xmlns:a16="http://schemas.microsoft.com/office/drawing/2014/main" id="{0784F954-92B2-302A-DE9F-294141C82A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531">
                <a:extLst>
                  <a:ext uri="{FF2B5EF4-FFF2-40B4-BE49-F238E27FC236}">
                    <a16:creationId xmlns:a16="http://schemas.microsoft.com/office/drawing/2014/main" id="{66AB7B9C-672D-14FF-6EF4-C14A227E16C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rc 532">
                <a:extLst>
                  <a:ext uri="{FF2B5EF4-FFF2-40B4-BE49-F238E27FC236}">
                    <a16:creationId xmlns:a16="http://schemas.microsoft.com/office/drawing/2014/main" id="{7D934003-C4A4-F53F-1CC7-AF708DA215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rc 533">
                <a:extLst>
                  <a:ext uri="{FF2B5EF4-FFF2-40B4-BE49-F238E27FC236}">
                    <a16:creationId xmlns:a16="http://schemas.microsoft.com/office/drawing/2014/main" id="{2D8B5C58-F784-F0FD-5FB0-3A128FB213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rc 534">
                <a:extLst>
                  <a:ext uri="{FF2B5EF4-FFF2-40B4-BE49-F238E27FC236}">
                    <a16:creationId xmlns:a16="http://schemas.microsoft.com/office/drawing/2014/main" id="{391E560D-9F75-8956-9B8D-9C8AEB03F1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Freeform 535">
                <a:extLst>
                  <a:ext uri="{FF2B5EF4-FFF2-40B4-BE49-F238E27FC236}">
                    <a16:creationId xmlns:a16="http://schemas.microsoft.com/office/drawing/2014/main" id="{40036406-E717-A191-11FE-D6D7D69A7A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Freeform 536">
                <a:extLst>
                  <a:ext uri="{FF2B5EF4-FFF2-40B4-BE49-F238E27FC236}">
                    <a16:creationId xmlns:a16="http://schemas.microsoft.com/office/drawing/2014/main" id="{936BE719-85C6-6FD8-D879-829D37C11F6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Freeform 537">
                <a:extLst>
                  <a:ext uri="{FF2B5EF4-FFF2-40B4-BE49-F238E27FC236}">
                    <a16:creationId xmlns:a16="http://schemas.microsoft.com/office/drawing/2014/main" id="{3FD7903B-5FDE-5317-A312-C349FB3EC2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Freeform 538">
                <a:extLst>
                  <a:ext uri="{FF2B5EF4-FFF2-40B4-BE49-F238E27FC236}">
                    <a16:creationId xmlns:a16="http://schemas.microsoft.com/office/drawing/2014/main" id="{DA5DAE25-8C9B-4C55-1844-310339EA63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Freeform 539">
                <a:extLst>
                  <a:ext uri="{FF2B5EF4-FFF2-40B4-BE49-F238E27FC236}">
                    <a16:creationId xmlns:a16="http://schemas.microsoft.com/office/drawing/2014/main" id="{28206EE3-F200-C81D-B6B7-ABC0F7B098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Freeform 540">
                <a:extLst>
                  <a:ext uri="{FF2B5EF4-FFF2-40B4-BE49-F238E27FC236}">
                    <a16:creationId xmlns:a16="http://schemas.microsoft.com/office/drawing/2014/main" id="{12D9BA20-2632-936F-29B0-86E575D1D9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Freeform 541">
                <a:extLst>
                  <a:ext uri="{FF2B5EF4-FFF2-40B4-BE49-F238E27FC236}">
                    <a16:creationId xmlns:a16="http://schemas.microsoft.com/office/drawing/2014/main" id="{05488E01-2AEF-6718-320F-EF5831FCED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Freeform 542">
                <a:extLst>
                  <a:ext uri="{FF2B5EF4-FFF2-40B4-BE49-F238E27FC236}">
                    <a16:creationId xmlns:a16="http://schemas.microsoft.com/office/drawing/2014/main" id="{90A59277-4EF4-1359-14E0-EE75AAFB854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15" name="Group 543">
            <a:extLst>
              <a:ext uri="{FF2B5EF4-FFF2-40B4-BE49-F238E27FC236}">
                <a16:creationId xmlns:a16="http://schemas.microsoft.com/office/drawing/2014/main" id="{ECB6DC4E-D1F9-97D9-BF2A-14A338AF5887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52400"/>
            <a:ext cx="1600200" cy="1905000"/>
            <a:chOff x="3115" y="0"/>
            <a:chExt cx="2170" cy="2486"/>
          </a:xfrm>
        </p:grpSpPr>
        <p:grpSp>
          <p:nvGrpSpPr>
            <p:cNvPr id="19336" name="Group 544">
              <a:extLst>
                <a:ext uri="{FF2B5EF4-FFF2-40B4-BE49-F238E27FC236}">
                  <a16:creationId xmlns:a16="http://schemas.microsoft.com/office/drawing/2014/main" id="{74CD1AF5-5860-03A3-F066-E34159EB0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468" name="Oval 545">
                <a:extLst>
                  <a:ext uri="{FF2B5EF4-FFF2-40B4-BE49-F238E27FC236}">
                    <a16:creationId xmlns:a16="http://schemas.microsoft.com/office/drawing/2014/main" id="{91404E39-EE1A-91CF-4819-592AA197D9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9" name="Oval 546">
                <a:extLst>
                  <a:ext uri="{FF2B5EF4-FFF2-40B4-BE49-F238E27FC236}">
                    <a16:creationId xmlns:a16="http://schemas.microsoft.com/office/drawing/2014/main" id="{CD541B92-EF6B-1C1B-82CA-131B4B685E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7" name="Group 547">
              <a:extLst>
                <a:ext uri="{FF2B5EF4-FFF2-40B4-BE49-F238E27FC236}">
                  <a16:creationId xmlns:a16="http://schemas.microsoft.com/office/drawing/2014/main" id="{708940C2-0339-C1CB-38FD-2BDDB44BD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466" name="Oval 548">
                <a:extLst>
                  <a:ext uri="{FF2B5EF4-FFF2-40B4-BE49-F238E27FC236}">
                    <a16:creationId xmlns:a16="http://schemas.microsoft.com/office/drawing/2014/main" id="{8B376BC0-0FB3-6613-E20E-7F54059B4BD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7" name="Oval 549">
                <a:extLst>
                  <a:ext uri="{FF2B5EF4-FFF2-40B4-BE49-F238E27FC236}">
                    <a16:creationId xmlns:a16="http://schemas.microsoft.com/office/drawing/2014/main" id="{21B1C6B9-9A29-DD31-9FE9-A85A06E749C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8" name="Group 550">
              <a:extLst>
                <a:ext uri="{FF2B5EF4-FFF2-40B4-BE49-F238E27FC236}">
                  <a16:creationId xmlns:a16="http://schemas.microsoft.com/office/drawing/2014/main" id="{9574ABD9-11C9-0BEF-1718-8B41E2FF3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464" name="Oval 551">
                <a:extLst>
                  <a:ext uri="{FF2B5EF4-FFF2-40B4-BE49-F238E27FC236}">
                    <a16:creationId xmlns:a16="http://schemas.microsoft.com/office/drawing/2014/main" id="{A9F9BE10-1922-31C4-8DFC-772C507533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5" name="Oval 552">
                <a:extLst>
                  <a:ext uri="{FF2B5EF4-FFF2-40B4-BE49-F238E27FC236}">
                    <a16:creationId xmlns:a16="http://schemas.microsoft.com/office/drawing/2014/main" id="{2F27E450-A41F-9AAE-369B-6AFFE5A499D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9" name="Group 553">
              <a:extLst>
                <a:ext uri="{FF2B5EF4-FFF2-40B4-BE49-F238E27FC236}">
                  <a16:creationId xmlns:a16="http://schemas.microsoft.com/office/drawing/2014/main" id="{23CEEFD0-D6E0-9532-9BC3-CE093104F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340" name="Group 554">
                <a:extLst>
                  <a:ext uri="{FF2B5EF4-FFF2-40B4-BE49-F238E27FC236}">
                    <a16:creationId xmlns:a16="http://schemas.microsoft.com/office/drawing/2014/main" id="{554D8536-AB06-5EE5-311A-CF7F8247D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462" name="Oval 555">
                  <a:extLst>
                    <a:ext uri="{FF2B5EF4-FFF2-40B4-BE49-F238E27FC236}">
                      <a16:creationId xmlns:a16="http://schemas.microsoft.com/office/drawing/2014/main" id="{35D75566-CF3B-0D7F-7686-D9737E720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63" name="Oval 556">
                  <a:extLst>
                    <a:ext uri="{FF2B5EF4-FFF2-40B4-BE49-F238E27FC236}">
                      <a16:creationId xmlns:a16="http://schemas.microsoft.com/office/drawing/2014/main" id="{CDB958FD-9B1E-6EC1-08A9-4F37C3909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341" name="Group 557">
                <a:extLst>
                  <a:ext uri="{FF2B5EF4-FFF2-40B4-BE49-F238E27FC236}">
                    <a16:creationId xmlns:a16="http://schemas.microsoft.com/office/drawing/2014/main" id="{2216E971-5910-6733-7980-98EFACEEF3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364" name="Group 558">
                  <a:extLst>
                    <a:ext uri="{FF2B5EF4-FFF2-40B4-BE49-F238E27FC236}">
                      <a16:creationId xmlns:a16="http://schemas.microsoft.com/office/drawing/2014/main" id="{78815000-3651-C943-C588-5431B9091A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460" name="Freeform 559">
                    <a:extLst>
                      <a:ext uri="{FF2B5EF4-FFF2-40B4-BE49-F238E27FC236}">
                        <a16:creationId xmlns:a16="http://schemas.microsoft.com/office/drawing/2014/main" id="{57E6F040-2AFC-7563-04D4-B86123E1AC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61" name="Freeform 560">
                    <a:extLst>
                      <a:ext uri="{FF2B5EF4-FFF2-40B4-BE49-F238E27FC236}">
                        <a16:creationId xmlns:a16="http://schemas.microsoft.com/office/drawing/2014/main" id="{6D8855E4-2BAC-31B4-997E-8759932A4A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5" name="Group 561">
                  <a:extLst>
                    <a:ext uri="{FF2B5EF4-FFF2-40B4-BE49-F238E27FC236}">
                      <a16:creationId xmlns:a16="http://schemas.microsoft.com/office/drawing/2014/main" id="{4378C4D0-B7D3-7816-E5E5-13029BF223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458" name="Freeform 562">
                    <a:extLst>
                      <a:ext uri="{FF2B5EF4-FFF2-40B4-BE49-F238E27FC236}">
                        <a16:creationId xmlns:a16="http://schemas.microsoft.com/office/drawing/2014/main" id="{3907ECAB-F2BD-C509-2167-9F246E6D47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9" name="Freeform 563">
                    <a:extLst>
                      <a:ext uri="{FF2B5EF4-FFF2-40B4-BE49-F238E27FC236}">
                        <a16:creationId xmlns:a16="http://schemas.microsoft.com/office/drawing/2014/main" id="{5EE53BB4-D066-9C49-9601-5CDF2B9B5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6" name="Group 564">
                  <a:extLst>
                    <a:ext uri="{FF2B5EF4-FFF2-40B4-BE49-F238E27FC236}">
                      <a16:creationId xmlns:a16="http://schemas.microsoft.com/office/drawing/2014/main" id="{D7C8A240-AFE2-B9D1-A6BA-AB5ED69EA5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456" name="Freeform 565">
                    <a:extLst>
                      <a:ext uri="{FF2B5EF4-FFF2-40B4-BE49-F238E27FC236}">
                        <a16:creationId xmlns:a16="http://schemas.microsoft.com/office/drawing/2014/main" id="{737F0E84-F8C3-ED9F-6898-723CA7A24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7" name="Freeform 566">
                    <a:extLst>
                      <a:ext uri="{FF2B5EF4-FFF2-40B4-BE49-F238E27FC236}">
                        <a16:creationId xmlns:a16="http://schemas.microsoft.com/office/drawing/2014/main" id="{4D6E648F-0A69-32E6-D934-DF7E2732EB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" name="Group 567">
                  <a:extLst>
                    <a:ext uri="{FF2B5EF4-FFF2-40B4-BE49-F238E27FC236}">
                      <a16:creationId xmlns:a16="http://schemas.microsoft.com/office/drawing/2014/main" id="{89C74030-DC18-FF91-CCA8-E19237344E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454" name="Freeform 568">
                    <a:extLst>
                      <a:ext uri="{FF2B5EF4-FFF2-40B4-BE49-F238E27FC236}">
                        <a16:creationId xmlns:a16="http://schemas.microsoft.com/office/drawing/2014/main" id="{32CFD00F-4519-6C81-DD6E-E006A2164F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5" name="Freeform 569">
                    <a:extLst>
                      <a:ext uri="{FF2B5EF4-FFF2-40B4-BE49-F238E27FC236}">
                        <a16:creationId xmlns:a16="http://schemas.microsoft.com/office/drawing/2014/main" id="{7F7D07DF-9A0F-8928-D37C-DE2EB97A7F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8" name="Group 570">
                  <a:extLst>
                    <a:ext uri="{FF2B5EF4-FFF2-40B4-BE49-F238E27FC236}">
                      <a16:creationId xmlns:a16="http://schemas.microsoft.com/office/drawing/2014/main" id="{E3E018FD-7EF6-39BB-740D-2186F4D8A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452" name="Freeform 571">
                    <a:extLst>
                      <a:ext uri="{FF2B5EF4-FFF2-40B4-BE49-F238E27FC236}">
                        <a16:creationId xmlns:a16="http://schemas.microsoft.com/office/drawing/2014/main" id="{D44A50EF-08CA-F6DC-D240-098DE1DDE0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3" name="Freeform 572">
                    <a:extLst>
                      <a:ext uri="{FF2B5EF4-FFF2-40B4-BE49-F238E27FC236}">
                        <a16:creationId xmlns:a16="http://schemas.microsoft.com/office/drawing/2014/main" id="{5B8CFF3F-2F4A-4B7D-EF61-DF74765228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9" name="Group 573">
                  <a:extLst>
                    <a:ext uri="{FF2B5EF4-FFF2-40B4-BE49-F238E27FC236}">
                      <a16:creationId xmlns:a16="http://schemas.microsoft.com/office/drawing/2014/main" id="{8C05EE57-A0EA-38E9-80BA-CF26B4D082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450" name="Freeform 574">
                    <a:extLst>
                      <a:ext uri="{FF2B5EF4-FFF2-40B4-BE49-F238E27FC236}">
                        <a16:creationId xmlns:a16="http://schemas.microsoft.com/office/drawing/2014/main" id="{64BFA907-1EE6-3766-251E-3D34F79E8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1" name="Freeform 575">
                    <a:extLst>
                      <a:ext uri="{FF2B5EF4-FFF2-40B4-BE49-F238E27FC236}">
                        <a16:creationId xmlns:a16="http://schemas.microsoft.com/office/drawing/2014/main" id="{C2DA9876-350B-4819-444F-6C612B9A6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0" name="Group 576">
                  <a:extLst>
                    <a:ext uri="{FF2B5EF4-FFF2-40B4-BE49-F238E27FC236}">
                      <a16:creationId xmlns:a16="http://schemas.microsoft.com/office/drawing/2014/main" id="{CD66E09B-A12E-A864-60E6-0282BB2C53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448" name="Freeform 577">
                    <a:extLst>
                      <a:ext uri="{FF2B5EF4-FFF2-40B4-BE49-F238E27FC236}">
                        <a16:creationId xmlns:a16="http://schemas.microsoft.com/office/drawing/2014/main" id="{C0ECB929-4D72-FB71-1F2B-09BA013D5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9" name="Freeform 578">
                    <a:extLst>
                      <a:ext uri="{FF2B5EF4-FFF2-40B4-BE49-F238E27FC236}">
                        <a16:creationId xmlns:a16="http://schemas.microsoft.com/office/drawing/2014/main" id="{7CA20398-2387-C3AB-C762-60D8EF6FA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1" name="Group 579">
                  <a:extLst>
                    <a:ext uri="{FF2B5EF4-FFF2-40B4-BE49-F238E27FC236}">
                      <a16:creationId xmlns:a16="http://schemas.microsoft.com/office/drawing/2014/main" id="{07EC0AC7-CBCE-4F04-E7B0-9BCE3DCBBD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446" name="Freeform 580">
                    <a:extLst>
                      <a:ext uri="{FF2B5EF4-FFF2-40B4-BE49-F238E27FC236}">
                        <a16:creationId xmlns:a16="http://schemas.microsoft.com/office/drawing/2014/main" id="{8D752C69-E509-B723-E8EE-E5D477E2F3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7" name="Freeform 581">
                    <a:extLst>
                      <a:ext uri="{FF2B5EF4-FFF2-40B4-BE49-F238E27FC236}">
                        <a16:creationId xmlns:a16="http://schemas.microsoft.com/office/drawing/2014/main" id="{1BA3D8E4-D80E-FC5F-991A-7CB719A1B0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2" name="Group 582">
                  <a:extLst>
                    <a:ext uri="{FF2B5EF4-FFF2-40B4-BE49-F238E27FC236}">
                      <a16:creationId xmlns:a16="http://schemas.microsoft.com/office/drawing/2014/main" id="{6D794CC2-CE65-4B54-897B-2796842465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444" name="Freeform 583">
                    <a:extLst>
                      <a:ext uri="{FF2B5EF4-FFF2-40B4-BE49-F238E27FC236}">
                        <a16:creationId xmlns:a16="http://schemas.microsoft.com/office/drawing/2014/main" id="{966936D6-4AD6-F9EF-4079-989D2169D3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5" name="Freeform 584">
                    <a:extLst>
                      <a:ext uri="{FF2B5EF4-FFF2-40B4-BE49-F238E27FC236}">
                        <a16:creationId xmlns:a16="http://schemas.microsoft.com/office/drawing/2014/main" id="{A66AA3B3-3709-C3F4-F791-B8C56D695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3" name="Group 585">
                  <a:extLst>
                    <a:ext uri="{FF2B5EF4-FFF2-40B4-BE49-F238E27FC236}">
                      <a16:creationId xmlns:a16="http://schemas.microsoft.com/office/drawing/2014/main" id="{AB21364B-7F1C-36CE-2DA0-A2E1223E0C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442" name="Freeform 586">
                    <a:extLst>
                      <a:ext uri="{FF2B5EF4-FFF2-40B4-BE49-F238E27FC236}">
                        <a16:creationId xmlns:a16="http://schemas.microsoft.com/office/drawing/2014/main" id="{EE56D86D-696C-9AC5-0796-BBB98A554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3" name="Freeform 587">
                    <a:extLst>
                      <a:ext uri="{FF2B5EF4-FFF2-40B4-BE49-F238E27FC236}">
                        <a16:creationId xmlns:a16="http://schemas.microsoft.com/office/drawing/2014/main" id="{9845A7EB-D2B1-AB29-D8AA-A15BB2D692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4" name="Group 588">
                  <a:extLst>
                    <a:ext uri="{FF2B5EF4-FFF2-40B4-BE49-F238E27FC236}">
                      <a16:creationId xmlns:a16="http://schemas.microsoft.com/office/drawing/2014/main" id="{E2E956BC-A0D2-884D-DFD9-9020D02F2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440" name="Freeform 589">
                    <a:extLst>
                      <a:ext uri="{FF2B5EF4-FFF2-40B4-BE49-F238E27FC236}">
                        <a16:creationId xmlns:a16="http://schemas.microsoft.com/office/drawing/2014/main" id="{813FA0B2-3E88-05D0-0F86-50344C312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1" name="Freeform 590">
                    <a:extLst>
                      <a:ext uri="{FF2B5EF4-FFF2-40B4-BE49-F238E27FC236}">
                        <a16:creationId xmlns:a16="http://schemas.microsoft.com/office/drawing/2014/main" id="{908E6DC6-E88D-51A4-FCB4-1845E2994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5" name="Group 591">
                  <a:extLst>
                    <a:ext uri="{FF2B5EF4-FFF2-40B4-BE49-F238E27FC236}">
                      <a16:creationId xmlns:a16="http://schemas.microsoft.com/office/drawing/2014/main" id="{85701923-866A-9D45-A2A3-BDF3E0160C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438" name="Freeform 592">
                    <a:extLst>
                      <a:ext uri="{FF2B5EF4-FFF2-40B4-BE49-F238E27FC236}">
                        <a16:creationId xmlns:a16="http://schemas.microsoft.com/office/drawing/2014/main" id="{29ABF366-588C-4754-05B8-F2409EA986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9" name="Freeform 593">
                    <a:extLst>
                      <a:ext uri="{FF2B5EF4-FFF2-40B4-BE49-F238E27FC236}">
                        <a16:creationId xmlns:a16="http://schemas.microsoft.com/office/drawing/2014/main" id="{40DFE08B-D271-2A3A-1AB6-8CD14F2A7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6" name="Group 594">
                  <a:extLst>
                    <a:ext uri="{FF2B5EF4-FFF2-40B4-BE49-F238E27FC236}">
                      <a16:creationId xmlns:a16="http://schemas.microsoft.com/office/drawing/2014/main" id="{6F31F327-2C55-CB90-93E9-FD8447146E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436" name="Freeform 595">
                    <a:extLst>
                      <a:ext uri="{FF2B5EF4-FFF2-40B4-BE49-F238E27FC236}">
                        <a16:creationId xmlns:a16="http://schemas.microsoft.com/office/drawing/2014/main" id="{E139EA73-B13B-F570-DC0E-F323E9D534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7" name="Freeform 596">
                    <a:extLst>
                      <a:ext uri="{FF2B5EF4-FFF2-40B4-BE49-F238E27FC236}">
                        <a16:creationId xmlns:a16="http://schemas.microsoft.com/office/drawing/2014/main" id="{1EC25FED-48AE-F58C-40AC-81833863D5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7" name="Group 597">
                  <a:extLst>
                    <a:ext uri="{FF2B5EF4-FFF2-40B4-BE49-F238E27FC236}">
                      <a16:creationId xmlns:a16="http://schemas.microsoft.com/office/drawing/2014/main" id="{CC57A726-7375-040E-73A8-4B95D62FEC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434" name="Freeform 598">
                    <a:extLst>
                      <a:ext uri="{FF2B5EF4-FFF2-40B4-BE49-F238E27FC236}">
                        <a16:creationId xmlns:a16="http://schemas.microsoft.com/office/drawing/2014/main" id="{57765298-F8F3-B992-4790-D3AB7C0A4D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5" name="Freeform 599">
                    <a:extLst>
                      <a:ext uri="{FF2B5EF4-FFF2-40B4-BE49-F238E27FC236}">
                        <a16:creationId xmlns:a16="http://schemas.microsoft.com/office/drawing/2014/main" id="{BE75D8B3-3414-1B1F-2C67-0590FC7B05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8" name="Group 600">
                  <a:extLst>
                    <a:ext uri="{FF2B5EF4-FFF2-40B4-BE49-F238E27FC236}">
                      <a16:creationId xmlns:a16="http://schemas.microsoft.com/office/drawing/2014/main" id="{3A8EB450-7DE2-B31D-9E6D-1858879AEA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432" name="Freeform 601">
                    <a:extLst>
                      <a:ext uri="{FF2B5EF4-FFF2-40B4-BE49-F238E27FC236}">
                        <a16:creationId xmlns:a16="http://schemas.microsoft.com/office/drawing/2014/main" id="{5B3980B8-C1F3-DCD8-79FD-B5D681EDB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3" name="Freeform 602">
                    <a:extLst>
                      <a:ext uri="{FF2B5EF4-FFF2-40B4-BE49-F238E27FC236}">
                        <a16:creationId xmlns:a16="http://schemas.microsoft.com/office/drawing/2014/main" id="{C09771FC-E448-0D0D-9617-5C9BE6F911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9" name="Group 603">
                  <a:extLst>
                    <a:ext uri="{FF2B5EF4-FFF2-40B4-BE49-F238E27FC236}">
                      <a16:creationId xmlns:a16="http://schemas.microsoft.com/office/drawing/2014/main" id="{F5EE56AB-1725-E302-4149-9E1C81D54E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430" name="Freeform 604">
                    <a:extLst>
                      <a:ext uri="{FF2B5EF4-FFF2-40B4-BE49-F238E27FC236}">
                        <a16:creationId xmlns:a16="http://schemas.microsoft.com/office/drawing/2014/main" id="{4ED43623-7089-135E-9611-2F59C9BFF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1" name="Freeform 605">
                    <a:extLst>
                      <a:ext uri="{FF2B5EF4-FFF2-40B4-BE49-F238E27FC236}">
                        <a16:creationId xmlns:a16="http://schemas.microsoft.com/office/drawing/2014/main" id="{7CBA9F0A-1F34-1439-A1F8-4CD98DDE2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0" name="Group 606">
                  <a:extLst>
                    <a:ext uri="{FF2B5EF4-FFF2-40B4-BE49-F238E27FC236}">
                      <a16:creationId xmlns:a16="http://schemas.microsoft.com/office/drawing/2014/main" id="{A6745BBF-09C2-2F70-8537-595F15D049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428" name="Freeform 607">
                    <a:extLst>
                      <a:ext uri="{FF2B5EF4-FFF2-40B4-BE49-F238E27FC236}">
                        <a16:creationId xmlns:a16="http://schemas.microsoft.com/office/drawing/2014/main" id="{07A7ACFA-50DE-DDD9-7ABA-34C68E529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9" name="Freeform 608">
                    <a:extLst>
                      <a:ext uri="{FF2B5EF4-FFF2-40B4-BE49-F238E27FC236}">
                        <a16:creationId xmlns:a16="http://schemas.microsoft.com/office/drawing/2014/main" id="{81FC863D-9597-30E1-03BC-D27638AD49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1" name="Group 609">
                  <a:extLst>
                    <a:ext uri="{FF2B5EF4-FFF2-40B4-BE49-F238E27FC236}">
                      <a16:creationId xmlns:a16="http://schemas.microsoft.com/office/drawing/2014/main" id="{D9EE7018-42FC-4B36-FAD9-0B3E6B0DAF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426" name="Freeform 610">
                    <a:extLst>
                      <a:ext uri="{FF2B5EF4-FFF2-40B4-BE49-F238E27FC236}">
                        <a16:creationId xmlns:a16="http://schemas.microsoft.com/office/drawing/2014/main" id="{C8209356-D4D2-91AB-F6BE-422CDD982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7" name="Freeform 611">
                    <a:extLst>
                      <a:ext uri="{FF2B5EF4-FFF2-40B4-BE49-F238E27FC236}">
                        <a16:creationId xmlns:a16="http://schemas.microsoft.com/office/drawing/2014/main" id="{139F4FB7-3295-881A-C31F-88F21B085A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2" name="Group 612">
                  <a:extLst>
                    <a:ext uri="{FF2B5EF4-FFF2-40B4-BE49-F238E27FC236}">
                      <a16:creationId xmlns:a16="http://schemas.microsoft.com/office/drawing/2014/main" id="{5899915B-EDEE-B192-8FB4-4E591BD7AB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424" name="Freeform 613">
                    <a:extLst>
                      <a:ext uri="{FF2B5EF4-FFF2-40B4-BE49-F238E27FC236}">
                        <a16:creationId xmlns:a16="http://schemas.microsoft.com/office/drawing/2014/main" id="{72B2FD5A-21E3-C3B4-8A45-26C58790C1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5" name="Freeform 614">
                    <a:extLst>
                      <a:ext uri="{FF2B5EF4-FFF2-40B4-BE49-F238E27FC236}">
                        <a16:creationId xmlns:a16="http://schemas.microsoft.com/office/drawing/2014/main" id="{28340E1B-B0E8-93DF-7954-22083B12A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3" name="Group 615">
                  <a:extLst>
                    <a:ext uri="{FF2B5EF4-FFF2-40B4-BE49-F238E27FC236}">
                      <a16:creationId xmlns:a16="http://schemas.microsoft.com/office/drawing/2014/main" id="{D00C3D58-BA4A-0B2D-906D-6CDBC5959F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422" name="Freeform 616">
                    <a:extLst>
                      <a:ext uri="{FF2B5EF4-FFF2-40B4-BE49-F238E27FC236}">
                        <a16:creationId xmlns:a16="http://schemas.microsoft.com/office/drawing/2014/main" id="{906C7273-1AFD-6760-6A4A-ACBCD30EC7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3" name="Freeform 617">
                    <a:extLst>
                      <a:ext uri="{FF2B5EF4-FFF2-40B4-BE49-F238E27FC236}">
                        <a16:creationId xmlns:a16="http://schemas.microsoft.com/office/drawing/2014/main" id="{AB949A58-9CCC-F36E-6B22-3FFDCD1305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4" name="Group 618">
                  <a:extLst>
                    <a:ext uri="{FF2B5EF4-FFF2-40B4-BE49-F238E27FC236}">
                      <a16:creationId xmlns:a16="http://schemas.microsoft.com/office/drawing/2014/main" id="{E5CD088F-6BC2-ADD1-1E08-47449215B2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420" name="Freeform 619">
                    <a:extLst>
                      <a:ext uri="{FF2B5EF4-FFF2-40B4-BE49-F238E27FC236}">
                        <a16:creationId xmlns:a16="http://schemas.microsoft.com/office/drawing/2014/main" id="{A102CCAF-5E23-8CF5-9FD5-2496694C52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1" name="Freeform 620">
                    <a:extLst>
                      <a:ext uri="{FF2B5EF4-FFF2-40B4-BE49-F238E27FC236}">
                        <a16:creationId xmlns:a16="http://schemas.microsoft.com/office/drawing/2014/main" id="{8A38EF11-1A6A-BB5D-F80E-7D4C6C5EB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385" name="Freeform 621">
                  <a:extLst>
                    <a:ext uri="{FF2B5EF4-FFF2-40B4-BE49-F238E27FC236}">
                      <a16:creationId xmlns:a16="http://schemas.microsoft.com/office/drawing/2014/main" id="{F846D4B3-D0A5-8027-A564-DDB3556CB95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86" name="Freeform 622">
                  <a:extLst>
                    <a:ext uri="{FF2B5EF4-FFF2-40B4-BE49-F238E27FC236}">
                      <a16:creationId xmlns:a16="http://schemas.microsoft.com/office/drawing/2014/main" id="{606C086C-6AEF-B748-F3F7-8DE0201AAA0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387" name="Group 623">
                  <a:extLst>
                    <a:ext uri="{FF2B5EF4-FFF2-40B4-BE49-F238E27FC236}">
                      <a16:creationId xmlns:a16="http://schemas.microsoft.com/office/drawing/2014/main" id="{302F9C29-71AD-8555-86E7-5EB094DCBD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418" name="Freeform 624">
                    <a:extLst>
                      <a:ext uri="{FF2B5EF4-FFF2-40B4-BE49-F238E27FC236}">
                        <a16:creationId xmlns:a16="http://schemas.microsoft.com/office/drawing/2014/main" id="{49CE647F-658B-2D0B-F345-EEBA9271C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9" name="Freeform 625">
                    <a:extLst>
                      <a:ext uri="{FF2B5EF4-FFF2-40B4-BE49-F238E27FC236}">
                        <a16:creationId xmlns:a16="http://schemas.microsoft.com/office/drawing/2014/main" id="{1281EF69-A3B6-DC6F-5FCC-31F81474D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8" name="Group 626">
                  <a:extLst>
                    <a:ext uri="{FF2B5EF4-FFF2-40B4-BE49-F238E27FC236}">
                      <a16:creationId xmlns:a16="http://schemas.microsoft.com/office/drawing/2014/main" id="{72FF94B1-1BA0-5239-88E4-B395B7221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416" name="Freeform 627">
                    <a:extLst>
                      <a:ext uri="{FF2B5EF4-FFF2-40B4-BE49-F238E27FC236}">
                        <a16:creationId xmlns:a16="http://schemas.microsoft.com/office/drawing/2014/main" id="{A821AE5D-9F1E-06F7-4BEC-06EACA364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7" name="Freeform 628">
                    <a:extLst>
                      <a:ext uri="{FF2B5EF4-FFF2-40B4-BE49-F238E27FC236}">
                        <a16:creationId xmlns:a16="http://schemas.microsoft.com/office/drawing/2014/main" id="{357D2809-F7E7-963D-949E-4AF75B7C8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9" name="Group 629">
                  <a:extLst>
                    <a:ext uri="{FF2B5EF4-FFF2-40B4-BE49-F238E27FC236}">
                      <a16:creationId xmlns:a16="http://schemas.microsoft.com/office/drawing/2014/main" id="{C3672A5B-68DB-358A-3B6A-0F31570EEE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414" name="Freeform 630">
                    <a:extLst>
                      <a:ext uri="{FF2B5EF4-FFF2-40B4-BE49-F238E27FC236}">
                        <a16:creationId xmlns:a16="http://schemas.microsoft.com/office/drawing/2014/main" id="{1E77D6C1-0E88-A4DE-2781-D03686F1C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5" name="Freeform 631">
                    <a:extLst>
                      <a:ext uri="{FF2B5EF4-FFF2-40B4-BE49-F238E27FC236}">
                        <a16:creationId xmlns:a16="http://schemas.microsoft.com/office/drawing/2014/main" id="{00B34A42-0EC3-DE07-4700-2DA2B217E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0" name="Group 632">
                  <a:extLst>
                    <a:ext uri="{FF2B5EF4-FFF2-40B4-BE49-F238E27FC236}">
                      <a16:creationId xmlns:a16="http://schemas.microsoft.com/office/drawing/2014/main" id="{55DA79BD-76A0-6611-3D38-D3C860E161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412" name="Freeform 633">
                    <a:extLst>
                      <a:ext uri="{FF2B5EF4-FFF2-40B4-BE49-F238E27FC236}">
                        <a16:creationId xmlns:a16="http://schemas.microsoft.com/office/drawing/2014/main" id="{EE39D5DB-F126-EF38-801C-C4543C613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3" name="Freeform 634">
                    <a:extLst>
                      <a:ext uri="{FF2B5EF4-FFF2-40B4-BE49-F238E27FC236}">
                        <a16:creationId xmlns:a16="http://schemas.microsoft.com/office/drawing/2014/main" id="{3D914AE8-FF02-4670-C281-1C09BD6AB6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1" name="Group 635">
                  <a:extLst>
                    <a:ext uri="{FF2B5EF4-FFF2-40B4-BE49-F238E27FC236}">
                      <a16:creationId xmlns:a16="http://schemas.microsoft.com/office/drawing/2014/main" id="{03F3A60E-404C-C2FA-79D8-7EA7AAD55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410" name="Freeform 636">
                    <a:extLst>
                      <a:ext uri="{FF2B5EF4-FFF2-40B4-BE49-F238E27FC236}">
                        <a16:creationId xmlns:a16="http://schemas.microsoft.com/office/drawing/2014/main" id="{7F032883-2EC6-FA05-3583-C430F60DEA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1" name="Freeform 637">
                    <a:extLst>
                      <a:ext uri="{FF2B5EF4-FFF2-40B4-BE49-F238E27FC236}">
                        <a16:creationId xmlns:a16="http://schemas.microsoft.com/office/drawing/2014/main" id="{B5FDB277-DD53-6B8B-03E8-34C50F21F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2" name="Group 638">
                  <a:extLst>
                    <a:ext uri="{FF2B5EF4-FFF2-40B4-BE49-F238E27FC236}">
                      <a16:creationId xmlns:a16="http://schemas.microsoft.com/office/drawing/2014/main" id="{DB325769-8BD4-369A-0437-D3453F7AB4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408" name="Freeform 639">
                    <a:extLst>
                      <a:ext uri="{FF2B5EF4-FFF2-40B4-BE49-F238E27FC236}">
                        <a16:creationId xmlns:a16="http://schemas.microsoft.com/office/drawing/2014/main" id="{422B12DB-B829-B4D3-F3A7-712E9FD33A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9" name="Freeform 640">
                    <a:extLst>
                      <a:ext uri="{FF2B5EF4-FFF2-40B4-BE49-F238E27FC236}">
                        <a16:creationId xmlns:a16="http://schemas.microsoft.com/office/drawing/2014/main" id="{48BD6BBD-4F49-0F9E-9D20-C8CCA61671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3" name="Group 641">
                  <a:extLst>
                    <a:ext uri="{FF2B5EF4-FFF2-40B4-BE49-F238E27FC236}">
                      <a16:creationId xmlns:a16="http://schemas.microsoft.com/office/drawing/2014/main" id="{DFDE02F3-69AA-45B8-12E1-D6FA7EF0EA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406" name="Freeform 642">
                    <a:extLst>
                      <a:ext uri="{FF2B5EF4-FFF2-40B4-BE49-F238E27FC236}">
                        <a16:creationId xmlns:a16="http://schemas.microsoft.com/office/drawing/2014/main" id="{5DCADEA4-DEA3-55EB-7696-59BB4FB695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7" name="Freeform 643">
                    <a:extLst>
                      <a:ext uri="{FF2B5EF4-FFF2-40B4-BE49-F238E27FC236}">
                        <a16:creationId xmlns:a16="http://schemas.microsoft.com/office/drawing/2014/main" id="{7AFA238B-4615-521D-EEFC-DCD8C97592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4" name="Group 644">
                  <a:extLst>
                    <a:ext uri="{FF2B5EF4-FFF2-40B4-BE49-F238E27FC236}">
                      <a16:creationId xmlns:a16="http://schemas.microsoft.com/office/drawing/2014/main" id="{A5043996-B648-B057-AEE9-1A0E288483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404" name="Freeform 645">
                    <a:extLst>
                      <a:ext uri="{FF2B5EF4-FFF2-40B4-BE49-F238E27FC236}">
                        <a16:creationId xmlns:a16="http://schemas.microsoft.com/office/drawing/2014/main" id="{F1296EAA-DDF9-C70E-B2C8-C6978D727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5" name="Freeform 646">
                    <a:extLst>
                      <a:ext uri="{FF2B5EF4-FFF2-40B4-BE49-F238E27FC236}">
                        <a16:creationId xmlns:a16="http://schemas.microsoft.com/office/drawing/2014/main" id="{54545EA9-0D13-2EF6-BC3E-DF7F91875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5" name="Group 647">
                  <a:extLst>
                    <a:ext uri="{FF2B5EF4-FFF2-40B4-BE49-F238E27FC236}">
                      <a16:creationId xmlns:a16="http://schemas.microsoft.com/office/drawing/2014/main" id="{263CE22F-36FC-570F-B5D8-083C44673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402" name="Freeform 648">
                    <a:extLst>
                      <a:ext uri="{FF2B5EF4-FFF2-40B4-BE49-F238E27FC236}">
                        <a16:creationId xmlns:a16="http://schemas.microsoft.com/office/drawing/2014/main" id="{7DECEE6F-3DCA-154B-318E-F1DB54D5C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3" name="Freeform 649">
                    <a:extLst>
                      <a:ext uri="{FF2B5EF4-FFF2-40B4-BE49-F238E27FC236}">
                        <a16:creationId xmlns:a16="http://schemas.microsoft.com/office/drawing/2014/main" id="{B1C53463-295C-3F95-71E0-4D6ACEE2BB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6" name="Group 650">
                  <a:extLst>
                    <a:ext uri="{FF2B5EF4-FFF2-40B4-BE49-F238E27FC236}">
                      <a16:creationId xmlns:a16="http://schemas.microsoft.com/office/drawing/2014/main" id="{CFB18BC2-3EDE-31E3-27C3-2AA3D22FBA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400" name="Freeform 651">
                    <a:extLst>
                      <a:ext uri="{FF2B5EF4-FFF2-40B4-BE49-F238E27FC236}">
                        <a16:creationId xmlns:a16="http://schemas.microsoft.com/office/drawing/2014/main" id="{2DB2278C-95B2-FD10-5376-3E1F37B6F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1" name="Freeform 652">
                    <a:extLst>
                      <a:ext uri="{FF2B5EF4-FFF2-40B4-BE49-F238E27FC236}">
                        <a16:creationId xmlns:a16="http://schemas.microsoft.com/office/drawing/2014/main" id="{F9E1E3E6-9363-40CF-F535-F2430D954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7" name="Group 653">
                  <a:extLst>
                    <a:ext uri="{FF2B5EF4-FFF2-40B4-BE49-F238E27FC236}">
                      <a16:creationId xmlns:a16="http://schemas.microsoft.com/office/drawing/2014/main" id="{61A87836-ED3A-4EBC-9115-7188BD05B5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398" name="Freeform 654">
                    <a:extLst>
                      <a:ext uri="{FF2B5EF4-FFF2-40B4-BE49-F238E27FC236}">
                        <a16:creationId xmlns:a16="http://schemas.microsoft.com/office/drawing/2014/main" id="{B1212464-0EFB-BBD8-16B1-78CFDA4A15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99" name="Freeform 655">
                    <a:extLst>
                      <a:ext uri="{FF2B5EF4-FFF2-40B4-BE49-F238E27FC236}">
                        <a16:creationId xmlns:a16="http://schemas.microsoft.com/office/drawing/2014/main" id="{84338734-1687-A056-CDD9-51CCF0D7A9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42" name="Freeform 656">
                <a:extLst>
                  <a:ext uri="{FF2B5EF4-FFF2-40B4-BE49-F238E27FC236}">
                    <a16:creationId xmlns:a16="http://schemas.microsoft.com/office/drawing/2014/main" id="{E9F9274B-56C3-8974-74BB-B8DCAB0BBD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3" name="Arc 657">
                <a:extLst>
                  <a:ext uri="{FF2B5EF4-FFF2-40B4-BE49-F238E27FC236}">
                    <a16:creationId xmlns:a16="http://schemas.microsoft.com/office/drawing/2014/main" id="{AA7D04C0-87FB-28F0-4262-378C816E01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4" name="Arc 658">
                <a:extLst>
                  <a:ext uri="{FF2B5EF4-FFF2-40B4-BE49-F238E27FC236}">
                    <a16:creationId xmlns:a16="http://schemas.microsoft.com/office/drawing/2014/main" id="{6314E040-E2B5-B394-E16C-4D871F37980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5" name="Arc 659">
                <a:extLst>
                  <a:ext uri="{FF2B5EF4-FFF2-40B4-BE49-F238E27FC236}">
                    <a16:creationId xmlns:a16="http://schemas.microsoft.com/office/drawing/2014/main" id="{0B720481-DB43-87E3-4A04-46B659D34A7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6" name="Arc 660">
                <a:extLst>
                  <a:ext uri="{FF2B5EF4-FFF2-40B4-BE49-F238E27FC236}">
                    <a16:creationId xmlns:a16="http://schemas.microsoft.com/office/drawing/2014/main" id="{CE049A71-41CC-8C37-F8D0-6CD1BA4625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7" name="Arc 661">
                <a:extLst>
                  <a:ext uri="{FF2B5EF4-FFF2-40B4-BE49-F238E27FC236}">
                    <a16:creationId xmlns:a16="http://schemas.microsoft.com/office/drawing/2014/main" id="{E9E08A65-5F34-EEDE-6BC5-BC1676F64D6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8" name="Arc 662">
                <a:extLst>
                  <a:ext uri="{FF2B5EF4-FFF2-40B4-BE49-F238E27FC236}">
                    <a16:creationId xmlns:a16="http://schemas.microsoft.com/office/drawing/2014/main" id="{2864218E-EB3B-9700-D21A-58FFDF0F17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9" name="Arc 663">
                <a:extLst>
                  <a:ext uri="{FF2B5EF4-FFF2-40B4-BE49-F238E27FC236}">
                    <a16:creationId xmlns:a16="http://schemas.microsoft.com/office/drawing/2014/main" id="{AAC63176-9065-DFA1-690B-C68D4FCD0D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0" name="Arc 664">
                <a:extLst>
                  <a:ext uri="{FF2B5EF4-FFF2-40B4-BE49-F238E27FC236}">
                    <a16:creationId xmlns:a16="http://schemas.microsoft.com/office/drawing/2014/main" id="{7965B92E-DB80-B99D-F29B-71D139EBDB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1" name="Freeform 665">
                <a:extLst>
                  <a:ext uri="{FF2B5EF4-FFF2-40B4-BE49-F238E27FC236}">
                    <a16:creationId xmlns:a16="http://schemas.microsoft.com/office/drawing/2014/main" id="{433EB562-F9B9-0B02-EF7A-C12E7610E8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2" name="Freeform 666">
                <a:extLst>
                  <a:ext uri="{FF2B5EF4-FFF2-40B4-BE49-F238E27FC236}">
                    <a16:creationId xmlns:a16="http://schemas.microsoft.com/office/drawing/2014/main" id="{AB76B95B-957E-C614-8D3A-56A2A3DE57F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3" name="Arc 667">
                <a:extLst>
                  <a:ext uri="{FF2B5EF4-FFF2-40B4-BE49-F238E27FC236}">
                    <a16:creationId xmlns:a16="http://schemas.microsoft.com/office/drawing/2014/main" id="{99C3BD12-09CC-7851-5BDE-D13F85DF3E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" name="Arc 668">
                <a:extLst>
                  <a:ext uri="{FF2B5EF4-FFF2-40B4-BE49-F238E27FC236}">
                    <a16:creationId xmlns:a16="http://schemas.microsoft.com/office/drawing/2014/main" id="{2E20EAF8-FA59-9D52-D691-5BE1165F5A0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" name="Arc 669">
                <a:extLst>
                  <a:ext uri="{FF2B5EF4-FFF2-40B4-BE49-F238E27FC236}">
                    <a16:creationId xmlns:a16="http://schemas.microsoft.com/office/drawing/2014/main" id="{DDB1F98E-DE6D-D5DE-F4F2-2A9F1F1CCE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" name="Freeform 670">
                <a:extLst>
                  <a:ext uri="{FF2B5EF4-FFF2-40B4-BE49-F238E27FC236}">
                    <a16:creationId xmlns:a16="http://schemas.microsoft.com/office/drawing/2014/main" id="{5295D286-976D-452C-FA0B-20CBA5FF21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" name="Freeform 671">
                <a:extLst>
                  <a:ext uri="{FF2B5EF4-FFF2-40B4-BE49-F238E27FC236}">
                    <a16:creationId xmlns:a16="http://schemas.microsoft.com/office/drawing/2014/main" id="{80CE1AED-B1EB-7145-B539-520DC64AD8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" name="Freeform 672">
                <a:extLst>
                  <a:ext uri="{FF2B5EF4-FFF2-40B4-BE49-F238E27FC236}">
                    <a16:creationId xmlns:a16="http://schemas.microsoft.com/office/drawing/2014/main" id="{48F53581-4522-065C-EDB9-A8B95ED556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" name="Freeform 673">
                <a:extLst>
                  <a:ext uri="{FF2B5EF4-FFF2-40B4-BE49-F238E27FC236}">
                    <a16:creationId xmlns:a16="http://schemas.microsoft.com/office/drawing/2014/main" id="{A7236FDF-09EC-BF9D-1524-23471D2EB1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" name="Freeform 674">
                <a:extLst>
                  <a:ext uri="{FF2B5EF4-FFF2-40B4-BE49-F238E27FC236}">
                    <a16:creationId xmlns:a16="http://schemas.microsoft.com/office/drawing/2014/main" id="{58FE4023-F177-4AC6-D5F1-2F8FB0D0A8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" name="Freeform 675">
                <a:extLst>
                  <a:ext uri="{FF2B5EF4-FFF2-40B4-BE49-F238E27FC236}">
                    <a16:creationId xmlns:a16="http://schemas.microsoft.com/office/drawing/2014/main" id="{1ED89BA8-F569-C27B-D08C-C4B9110D21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" name="Freeform 676">
                <a:extLst>
                  <a:ext uri="{FF2B5EF4-FFF2-40B4-BE49-F238E27FC236}">
                    <a16:creationId xmlns:a16="http://schemas.microsoft.com/office/drawing/2014/main" id="{E2CB58A9-5B9B-08F1-94DF-242E54FD9D8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" name="Freeform 677">
                <a:extLst>
                  <a:ext uri="{FF2B5EF4-FFF2-40B4-BE49-F238E27FC236}">
                    <a16:creationId xmlns:a16="http://schemas.microsoft.com/office/drawing/2014/main" id="{470DFE3A-B457-DB49-E162-397765C5C9B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350" name="Group 678">
            <a:extLst>
              <a:ext uri="{FF2B5EF4-FFF2-40B4-BE49-F238E27FC236}">
                <a16:creationId xmlns:a16="http://schemas.microsoft.com/office/drawing/2014/main" id="{F05AAC35-5A4F-B6BB-7FB2-04068DD19754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-76200"/>
            <a:ext cx="1600200" cy="1905000"/>
            <a:chOff x="3115" y="0"/>
            <a:chExt cx="2170" cy="2486"/>
          </a:xfrm>
        </p:grpSpPr>
        <p:grpSp>
          <p:nvGrpSpPr>
            <p:cNvPr id="19202" name="Group 679">
              <a:extLst>
                <a:ext uri="{FF2B5EF4-FFF2-40B4-BE49-F238E27FC236}">
                  <a16:creationId xmlns:a16="http://schemas.microsoft.com/office/drawing/2014/main" id="{AA6C5D77-F72E-F469-9643-EBC458436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334" name="Oval 680">
                <a:extLst>
                  <a:ext uri="{FF2B5EF4-FFF2-40B4-BE49-F238E27FC236}">
                    <a16:creationId xmlns:a16="http://schemas.microsoft.com/office/drawing/2014/main" id="{B7419DF4-6C91-3C08-3F66-FA71546F74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5" name="Oval 681">
                <a:extLst>
                  <a:ext uri="{FF2B5EF4-FFF2-40B4-BE49-F238E27FC236}">
                    <a16:creationId xmlns:a16="http://schemas.microsoft.com/office/drawing/2014/main" id="{61DBBB16-6757-3220-C4DC-0AAC795097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3" name="Group 682">
              <a:extLst>
                <a:ext uri="{FF2B5EF4-FFF2-40B4-BE49-F238E27FC236}">
                  <a16:creationId xmlns:a16="http://schemas.microsoft.com/office/drawing/2014/main" id="{BB233F23-CB0C-C053-1061-CA6F2D441A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332" name="Oval 683">
                <a:extLst>
                  <a:ext uri="{FF2B5EF4-FFF2-40B4-BE49-F238E27FC236}">
                    <a16:creationId xmlns:a16="http://schemas.microsoft.com/office/drawing/2014/main" id="{8FA4474F-A392-577B-2C54-8F47714BC6C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3" name="Oval 684">
                <a:extLst>
                  <a:ext uri="{FF2B5EF4-FFF2-40B4-BE49-F238E27FC236}">
                    <a16:creationId xmlns:a16="http://schemas.microsoft.com/office/drawing/2014/main" id="{677A6CD9-9578-1730-B6CB-0C642D7CA77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4" name="Group 685">
              <a:extLst>
                <a:ext uri="{FF2B5EF4-FFF2-40B4-BE49-F238E27FC236}">
                  <a16:creationId xmlns:a16="http://schemas.microsoft.com/office/drawing/2014/main" id="{6A2024DE-0417-67DC-EF70-D889CA6FB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330" name="Oval 686">
                <a:extLst>
                  <a:ext uri="{FF2B5EF4-FFF2-40B4-BE49-F238E27FC236}">
                    <a16:creationId xmlns:a16="http://schemas.microsoft.com/office/drawing/2014/main" id="{2FA64501-3394-1789-9F0F-79B9C0D0FC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1" name="Oval 687">
                <a:extLst>
                  <a:ext uri="{FF2B5EF4-FFF2-40B4-BE49-F238E27FC236}">
                    <a16:creationId xmlns:a16="http://schemas.microsoft.com/office/drawing/2014/main" id="{F200662D-B921-D405-8C1D-DE5F176C43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5" name="Group 688">
              <a:extLst>
                <a:ext uri="{FF2B5EF4-FFF2-40B4-BE49-F238E27FC236}">
                  <a16:creationId xmlns:a16="http://schemas.microsoft.com/office/drawing/2014/main" id="{ED5B1C3F-CC3D-421C-2C64-5B8AC9A86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206" name="Group 689">
                <a:extLst>
                  <a:ext uri="{FF2B5EF4-FFF2-40B4-BE49-F238E27FC236}">
                    <a16:creationId xmlns:a16="http://schemas.microsoft.com/office/drawing/2014/main" id="{9BBDA9EA-1222-57AA-3567-5CBD459A0E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328" name="Oval 690">
                  <a:extLst>
                    <a:ext uri="{FF2B5EF4-FFF2-40B4-BE49-F238E27FC236}">
                      <a16:creationId xmlns:a16="http://schemas.microsoft.com/office/drawing/2014/main" id="{30E87749-F8A8-1284-4F80-0F86ED109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329" name="Oval 691">
                  <a:extLst>
                    <a:ext uri="{FF2B5EF4-FFF2-40B4-BE49-F238E27FC236}">
                      <a16:creationId xmlns:a16="http://schemas.microsoft.com/office/drawing/2014/main" id="{8F82676F-23EB-27BA-A287-9B16D7133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07" name="Group 692">
                <a:extLst>
                  <a:ext uri="{FF2B5EF4-FFF2-40B4-BE49-F238E27FC236}">
                    <a16:creationId xmlns:a16="http://schemas.microsoft.com/office/drawing/2014/main" id="{334D8827-41A8-7552-B347-DE9B740FFB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230" name="Group 693">
                  <a:extLst>
                    <a:ext uri="{FF2B5EF4-FFF2-40B4-BE49-F238E27FC236}">
                      <a16:creationId xmlns:a16="http://schemas.microsoft.com/office/drawing/2014/main" id="{766D756D-99B2-5B44-5A0C-555C9D37E3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326" name="Freeform 694">
                    <a:extLst>
                      <a:ext uri="{FF2B5EF4-FFF2-40B4-BE49-F238E27FC236}">
                        <a16:creationId xmlns:a16="http://schemas.microsoft.com/office/drawing/2014/main" id="{0C874195-469B-5321-0BC1-4039AE14EF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7" name="Freeform 695">
                    <a:extLst>
                      <a:ext uri="{FF2B5EF4-FFF2-40B4-BE49-F238E27FC236}">
                        <a16:creationId xmlns:a16="http://schemas.microsoft.com/office/drawing/2014/main" id="{1B392C64-0AAD-828C-A06A-EA1A0B997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1" name="Group 696">
                  <a:extLst>
                    <a:ext uri="{FF2B5EF4-FFF2-40B4-BE49-F238E27FC236}">
                      <a16:creationId xmlns:a16="http://schemas.microsoft.com/office/drawing/2014/main" id="{D28E1D8A-5747-31FE-7CF9-5D784ABF26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324" name="Freeform 697">
                    <a:extLst>
                      <a:ext uri="{FF2B5EF4-FFF2-40B4-BE49-F238E27FC236}">
                        <a16:creationId xmlns:a16="http://schemas.microsoft.com/office/drawing/2014/main" id="{5F9335D5-A6F5-D4C9-93E3-458EFB988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5" name="Freeform 698">
                    <a:extLst>
                      <a:ext uri="{FF2B5EF4-FFF2-40B4-BE49-F238E27FC236}">
                        <a16:creationId xmlns:a16="http://schemas.microsoft.com/office/drawing/2014/main" id="{51166977-E6ED-E8BE-1CCC-FD5204E13F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2" name="Group 699">
                  <a:extLst>
                    <a:ext uri="{FF2B5EF4-FFF2-40B4-BE49-F238E27FC236}">
                      <a16:creationId xmlns:a16="http://schemas.microsoft.com/office/drawing/2014/main" id="{12AD93E9-A130-77CF-BC16-BD010144F1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322" name="Freeform 700">
                    <a:extLst>
                      <a:ext uri="{FF2B5EF4-FFF2-40B4-BE49-F238E27FC236}">
                        <a16:creationId xmlns:a16="http://schemas.microsoft.com/office/drawing/2014/main" id="{CDF91115-E315-AF50-010B-C16076437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3" name="Freeform 701">
                    <a:extLst>
                      <a:ext uri="{FF2B5EF4-FFF2-40B4-BE49-F238E27FC236}">
                        <a16:creationId xmlns:a16="http://schemas.microsoft.com/office/drawing/2014/main" id="{C8462183-B38A-4D77-8A42-96FA059C1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3" name="Group 702">
                  <a:extLst>
                    <a:ext uri="{FF2B5EF4-FFF2-40B4-BE49-F238E27FC236}">
                      <a16:creationId xmlns:a16="http://schemas.microsoft.com/office/drawing/2014/main" id="{A6F023A8-9FBD-BB59-0EAF-94D002C64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320" name="Freeform 703">
                    <a:extLst>
                      <a:ext uri="{FF2B5EF4-FFF2-40B4-BE49-F238E27FC236}">
                        <a16:creationId xmlns:a16="http://schemas.microsoft.com/office/drawing/2014/main" id="{221FA551-8AA4-33E7-2C59-72A6122070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1" name="Freeform 704">
                    <a:extLst>
                      <a:ext uri="{FF2B5EF4-FFF2-40B4-BE49-F238E27FC236}">
                        <a16:creationId xmlns:a16="http://schemas.microsoft.com/office/drawing/2014/main" id="{A11DD2BA-1960-6370-889C-7DF3C27041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4" name="Group 705">
                  <a:extLst>
                    <a:ext uri="{FF2B5EF4-FFF2-40B4-BE49-F238E27FC236}">
                      <a16:creationId xmlns:a16="http://schemas.microsoft.com/office/drawing/2014/main" id="{0EC4A83E-B6A1-7829-21D0-D63CEF3A72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318" name="Freeform 706">
                    <a:extLst>
                      <a:ext uri="{FF2B5EF4-FFF2-40B4-BE49-F238E27FC236}">
                        <a16:creationId xmlns:a16="http://schemas.microsoft.com/office/drawing/2014/main" id="{A121F0D5-68DF-953C-709F-729788DF2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9" name="Freeform 707">
                    <a:extLst>
                      <a:ext uri="{FF2B5EF4-FFF2-40B4-BE49-F238E27FC236}">
                        <a16:creationId xmlns:a16="http://schemas.microsoft.com/office/drawing/2014/main" id="{B2AF7252-A82A-315A-EFE1-3047A38F0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5" name="Group 708">
                  <a:extLst>
                    <a:ext uri="{FF2B5EF4-FFF2-40B4-BE49-F238E27FC236}">
                      <a16:creationId xmlns:a16="http://schemas.microsoft.com/office/drawing/2014/main" id="{DAD76883-3767-0213-0816-9EE88BC598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316" name="Freeform 709">
                    <a:extLst>
                      <a:ext uri="{FF2B5EF4-FFF2-40B4-BE49-F238E27FC236}">
                        <a16:creationId xmlns:a16="http://schemas.microsoft.com/office/drawing/2014/main" id="{736F304D-6ACA-6E57-F8B1-4D04F35F12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7" name="Freeform 710">
                    <a:extLst>
                      <a:ext uri="{FF2B5EF4-FFF2-40B4-BE49-F238E27FC236}">
                        <a16:creationId xmlns:a16="http://schemas.microsoft.com/office/drawing/2014/main" id="{0BF1DB3D-3724-4A1A-C43E-E7BF914381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6" name="Group 711">
                  <a:extLst>
                    <a:ext uri="{FF2B5EF4-FFF2-40B4-BE49-F238E27FC236}">
                      <a16:creationId xmlns:a16="http://schemas.microsoft.com/office/drawing/2014/main" id="{077A83CE-6876-9F8B-B97A-28C87FDB59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314" name="Freeform 712">
                    <a:extLst>
                      <a:ext uri="{FF2B5EF4-FFF2-40B4-BE49-F238E27FC236}">
                        <a16:creationId xmlns:a16="http://schemas.microsoft.com/office/drawing/2014/main" id="{BA6AD630-412D-6486-8813-9F02D8499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5" name="Freeform 713">
                    <a:extLst>
                      <a:ext uri="{FF2B5EF4-FFF2-40B4-BE49-F238E27FC236}">
                        <a16:creationId xmlns:a16="http://schemas.microsoft.com/office/drawing/2014/main" id="{AFA2B28E-90EB-837F-73E3-A2D39BFB4B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7" name="Group 714">
                  <a:extLst>
                    <a:ext uri="{FF2B5EF4-FFF2-40B4-BE49-F238E27FC236}">
                      <a16:creationId xmlns:a16="http://schemas.microsoft.com/office/drawing/2014/main" id="{35A87890-F4DE-8269-10F1-BAA7B13513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312" name="Freeform 715">
                    <a:extLst>
                      <a:ext uri="{FF2B5EF4-FFF2-40B4-BE49-F238E27FC236}">
                        <a16:creationId xmlns:a16="http://schemas.microsoft.com/office/drawing/2014/main" id="{55837C34-A5D7-917A-58C5-AD1C9B6765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3" name="Freeform 716">
                    <a:extLst>
                      <a:ext uri="{FF2B5EF4-FFF2-40B4-BE49-F238E27FC236}">
                        <a16:creationId xmlns:a16="http://schemas.microsoft.com/office/drawing/2014/main" id="{A2813B6B-CAB5-9628-6496-C459A3100C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8" name="Group 717">
                  <a:extLst>
                    <a:ext uri="{FF2B5EF4-FFF2-40B4-BE49-F238E27FC236}">
                      <a16:creationId xmlns:a16="http://schemas.microsoft.com/office/drawing/2014/main" id="{4D3CC4D4-B54C-0549-6343-C91CEF8A38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310" name="Freeform 718">
                    <a:extLst>
                      <a:ext uri="{FF2B5EF4-FFF2-40B4-BE49-F238E27FC236}">
                        <a16:creationId xmlns:a16="http://schemas.microsoft.com/office/drawing/2014/main" id="{D2B717D5-0E0E-D3DA-CED7-E031D47E36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1" name="Freeform 719">
                    <a:extLst>
                      <a:ext uri="{FF2B5EF4-FFF2-40B4-BE49-F238E27FC236}">
                        <a16:creationId xmlns:a16="http://schemas.microsoft.com/office/drawing/2014/main" id="{A3043CD2-CD88-D351-C260-AC63583C5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9" name="Group 720">
                  <a:extLst>
                    <a:ext uri="{FF2B5EF4-FFF2-40B4-BE49-F238E27FC236}">
                      <a16:creationId xmlns:a16="http://schemas.microsoft.com/office/drawing/2014/main" id="{C5D7E574-7E86-EF5C-2FD2-5442E2098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308" name="Freeform 721">
                    <a:extLst>
                      <a:ext uri="{FF2B5EF4-FFF2-40B4-BE49-F238E27FC236}">
                        <a16:creationId xmlns:a16="http://schemas.microsoft.com/office/drawing/2014/main" id="{CE9360D2-4814-AF9C-BE5C-3BCB90EDC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9" name="Freeform 722">
                    <a:extLst>
                      <a:ext uri="{FF2B5EF4-FFF2-40B4-BE49-F238E27FC236}">
                        <a16:creationId xmlns:a16="http://schemas.microsoft.com/office/drawing/2014/main" id="{3CD4BB90-4E67-012A-90B1-BFC708FBE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0" name="Group 723">
                  <a:extLst>
                    <a:ext uri="{FF2B5EF4-FFF2-40B4-BE49-F238E27FC236}">
                      <a16:creationId xmlns:a16="http://schemas.microsoft.com/office/drawing/2014/main" id="{E1D240FA-7877-CE66-F5F0-E2E16C2A05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306" name="Freeform 724">
                    <a:extLst>
                      <a:ext uri="{FF2B5EF4-FFF2-40B4-BE49-F238E27FC236}">
                        <a16:creationId xmlns:a16="http://schemas.microsoft.com/office/drawing/2014/main" id="{89C1A010-742A-EFB8-1249-5D38D5F662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7" name="Freeform 725">
                    <a:extLst>
                      <a:ext uri="{FF2B5EF4-FFF2-40B4-BE49-F238E27FC236}">
                        <a16:creationId xmlns:a16="http://schemas.microsoft.com/office/drawing/2014/main" id="{C846F3AC-4FAF-D472-FD74-9871000D87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1" name="Group 726">
                  <a:extLst>
                    <a:ext uri="{FF2B5EF4-FFF2-40B4-BE49-F238E27FC236}">
                      <a16:creationId xmlns:a16="http://schemas.microsoft.com/office/drawing/2014/main" id="{45A9C6FF-C7D3-1917-4D90-11D1B1527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304" name="Freeform 727">
                    <a:extLst>
                      <a:ext uri="{FF2B5EF4-FFF2-40B4-BE49-F238E27FC236}">
                        <a16:creationId xmlns:a16="http://schemas.microsoft.com/office/drawing/2014/main" id="{280BE0C3-2B70-5C20-60A3-0F07A99DF9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5" name="Freeform 728">
                    <a:extLst>
                      <a:ext uri="{FF2B5EF4-FFF2-40B4-BE49-F238E27FC236}">
                        <a16:creationId xmlns:a16="http://schemas.microsoft.com/office/drawing/2014/main" id="{D5578279-EFDB-DE4F-D99A-EBBD518E2D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2" name="Group 729">
                  <a:extLst>
                    <a:ext uri="{FF2B5EF4-FFF2-40B4-BE49-F238E27FC236}">
                      <a16:creationId xmlns:a16="http://schemas.microsoft.com/office/drawing/2014/main" id="{352BA17D-CCD8-1F8F-C316-00A22D5DF1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302" name="Freeform 730">
                    <a:extLst>
                      <a:ext uri="{FF2B5EF4-FFF2-40B4-BE49-F238E27FC236}">
                        <a16:creationId xmlns:a16="http://schemas.microsoft.com/office/drawing/2014/main" id="{0FC57D05-79D0-7225-04AF-0B183237B7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3" name="Freeform 731">
                    <a:extLst>
                      <a:ext uri="{FF2B5EF4-FFF2-40B4-BE49-F238E27FC236}">
                        <a16:creationId xmlns:a16="http://schemas.microsoft.com/office/drawing/2014/main" id="{AF1DC2F6-EE9D-DC10-D7F6-9460611C2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3" name="Group 732">
                  <a:extLst>
                    <a:ext uri="{FF2B5EF4-FFF2-40B4-BE49-F238E27FC236}">
                      <a16:creationId xmlns:a16="http://schemas.microsoft.com/office/drawing/2014/main" id="{DD75786E-F7BA-8889-AE44-8B78121452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300" name="Freeform 733">
                    <a:extLst>
                      <a:ext uri="{FF2B5EF4-FFF2-40B4-BE49-F238E27FC236}">
                        <a16:creationId xmlns:a16="http://schemas.microsoft.com/office/drawing/2014/main" id="{92AEDA7B-04D7-B25F-D773-A3D3E1F207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1" name="Freeform 734">
                    <a:extLst>
                      <a:ext uri="{FF2B5EF4-FFF2-40B4-BE49-F238E27FC236}">
                        <a16:creationId xmlns:a16="http://schemas.microsoft.com/office/drawing/2014/main" id="{A8A7D94C-0F30-044D-96D8-9F35503C8A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4" name="Group 735">
                  <a:extLst>
                    <a:ext uri="{FF2B5EF4-FFF2-40B4-BE49-F238E27FC236}">
                      <a16:creationId xmlns:a16="http://schemas.microsoft.com/office/drawing/2014/main" id="{30166C1F-CF64-73D0-6291-8B2AA53CF6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298" name="Freeform 736">
                    <a:extLst>
                      <a:ext uri="{FF2B5EF4-FFF2-40B4-BE49-F238E27FC236}">
                        <a16:creationId xmlns:a16="http://schemas.microsoft.com/office/drawing/2014/main" id="{57A12657-B53F-ACA6-021A-9249420F8E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9" name="Freeform 737">
                    <a:extLst>
                      <a:ext uri="{FF2B5EF4-FFF2-40B4-BE49-F238E27FC236}">
                        <a16:creationId xmlns:a16="http://schemas.microsoft.com/office/drawing/2014/main" id="{A36BBBA1-AFD5-ADBF-8422-CD242CF4F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5" name="Group 738">
                  <a:extLst>
                    <a:ext uri="{FF2B5EF4-FFF2-40B4-BE49-F238E27FC236}">
                      <a16:creationId xmlns:a16="http://schemas.microsoft.com/office/drawing/2014/main" id="{7F95057D-FEB5-4D12-25B3-1DBD47AF66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296" name="Freeform 739">
                    <a:extLst>
                      <a:ext uri="{FF2B5EF4-FFF2-40B4-BE49-F238E27FC236}">
                        <a16:creationId xmlns:a16="http://schemas.microsoft.com/office/drawing/2014/main" id="{2593DE20-D58F-DCCA-4DAA-1EF683A8B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7" name="Freeform 740">
                    <a:extLst>
                      <a:ext uri="{FF2B5EF4-FFF2-40B4-BE49-F238E27FC236}">
                        <a16:creationId xmlns:a16="http://schemas.microsoft.com/office/drawing/2014/main" id="{3B315B9D-E059-EE80-F68F-BA286F5707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6" name="Group 741">
                  <a:extLst>
                    <a:ext uri="{FF2B5EF4-FFF2-40B4-BE49-F238E27FC236}">
                      <a16:creationId xmlns:a16="http://schemas.microsoft.com/office/drawing/2014/main" id="{C47709A2-EBB4-3DC6-3D2F-348CE6FD87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294" name="Freeform 742">
                    <a:extLst>
                      <a:ext uri="{FF2B5EF4-FFF2-40B4-BE49-F238E27FC236}">
                        <a16:creationId xmlns:a16="http://schemas.microsoft.com/office/drawing/2014/main" id="{C4BDFECF-1A22-37F9-3747-CCE3CD2F8F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5" name="Freeform 743">
                    <a:extLst>
                      <a:ext uri="{FF2B5EF4-FFF2-40B4-BE49-F238E27FC236}">
                        <a16:creationId xmlns:a16="http://schemas.microsoft.com/office/drawing/2014/main" id="{717BE0BA-FDA6-F32B-7A2F-5748F2EAEA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7" name="Group 744">
                  <a:extLst>
                    <a:ext uri="{FF2B5EF4-FFF2-40B4-BE49-F238E27FC236}">
                      <a16:creationId xmlns:a16="http://schemas.microsoft.com/office/drawing/2014/main" id="{9FBB26DA-ADF4-5AFA-38EF-B601F6867B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292" name="Freeform 745">
                    <a:extLst>
                      <a:ext uri="{FF2B5EF4-FFF2-40B4-BE49-F238E27FC236}">
                        <a16:creationId xmlns:a16="http://schemas.microsoft.com/office/drawing/2014/main" id="{1A0B096F-A8C2-B42D-31A9-E7AEFFC554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3" name="Freeform 746">
                    <a:extLst>
                      <a:ext uri="{FF2B5EF4-FFF2-40B4-BE49-F238E27FC236}">
                        <a16:creationId xmlns:a16="http://schemas.microsoft.com/office/drawing/2014/main" id="{C7C50392-CAEE-66FB-277A-A0BF1145B7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8" name="Group 747">
                  <a:extLst>
                    <a:ext uri="{FF2B5EF4-FFF2-40B4-BE49-F238E27FC236}">
                      <a16:creationId xmlns:a16="http://schemas.microsoft.com/office/drawing/2014/main" id="{6C3D654C-C1C8-5740-E4F5-8394188450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290" name="Freeform 748">
                    <a:extLst>
                      <a:ext uri="{FF2B5EF4-FFF2-40B4-BE49-F238E27FC236}">
                        <a16:creationId xmlns:a16="http://schemas.microsoft.com/office/drawing/2014/main" id="{31A5F24B-B964-068A-E2E8-466C89397A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1" name="Freeform 749">
                    <a:extLst>
                      <a:ext uri="{FF2B5EF4-FFF2-40B4-BE49-F238E27FC236}">
                        <a16:creationId xmlns:a16="http://schemas.microsoft.com/office/drawing/2014/main" id="{69AD5B4A-3152-8C7D-ECEC-C33E5727C6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9" name="Group 750">
                  <a:extLst>
                    <a:ext uri="{FF2B5EF4-FFF2-40B4-BE49-F238E27FC236}">
                      <a16:creationId xmlns:a16="http://schemas.microsoft.com/office/drawing/2014/main" id="{1BE3F263-ADD7-DDAC-3B6A-5A8E5D861A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288" name="Freeform 751">
                    <a:extLst>
                      <a:ext uri="{FF2B5EF4-FFF2-40B4-BE49-F238E27FC236}">
                        <a16:creationId xmlns:a16="http://schemas.microsoft.com/office/drawing/2014/main" id="{76F238E4-F4A7-5E10-D1E9-45FA7F0D1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9" name="Freeform 752">
                    <a:extLst>
                      <a:ext uri="{FF2B5EF4-FFF2-40B4-BE49-F238E27FC236}">
                        <a16:creationId xmlns:a16="http://schemas.microsoft.com/office/drawing/2014/main" id="{048E6918-C207-75B1-1D00-8E6018FDD4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0" name="Group 753">
                  <a:extLst>
                    <a:ext uri="{FF2B5EF4-FFF2-40B4-BE49-F238E27FC236}">
                      <a16:creationId xmlns:a16="http://schemas.microsoft.com/office/drawing/2014/main" id="{E53CFA97-DB23-484D-B34C-636582419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286" name="Freeform 754">
                    <a:extLst>
                      <a:ext uri="{FF2B5EF4-FFF2-40B4-BE49-F238E27FC236}">
                        <a16:creationId xmlns:a16="http://schemas.microsoft.com/office/drawing/2014/main" id="{53329FCF-C17C-7AD3-754E-CD1729FB22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7" name="Freeform 755">
                    <a:extLst>
                      <a:ext uri="{FF2B5EF4-FFF2-40B4-BE49-F238E27FC236}">
                        <a16:creationId xmlns:a16="http://schemas.microsoft.com/office/drawing/2014/main" id="{8A90A7A3-027E-E268-A52C-6993CC36D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51" name="Freeform 756">
                  <a:extLst>
                    <a:ext uri="{FF2B5EF4-FFF2-40B4-BE49-F238E27FC236}">
                      <a16:creationId xmlns:a16="http://schemas.microsoft.com/office/drawing/2014/main" id="{F9EA6989-7CDC-5799-AC3D-0E0876A2FB8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52" name="Freeform 757">
                  <a:extLst>
                    <a:ext uri="{FF2B5EF4-FFF2-40B4-BE49-F238E27FC236}">
                      <a16:creationId xmlns:a16="http://schemas.microsoft.com/office/drawing/2014/main" id="{92307155-15E3-CDA5-9772-22415D3C06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253" name="Group 758">
                  <a:extLst>
                    <a:ext uri="{FF2B5EF4-FFF2-40B4-BE49-F238E27FC236}">
                      <a16:creationId xmlns:a16="http://schemas.microsoft.com/office/drawing/2014/main" id="{A49C6119-5974-E8DD-C2DC-E72CF5FBDC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284" name="Freeform 759">
                    <a:extLst>
                      <a:ext uri="{FF2B5EF4-FFF2-40B4-BE49-F238E27FC236}">
                        <a16:creationId xmlns:a16="http://schemas.microsoft.com/office/drawing/2014/main" id="{CFF36363-0CDB-1BAE-A6A7-A3A45B441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5" name="Freeform 760">
                    <a:extLst>
                      <a:ext uri="{FF2B5EF4-FFF2-40B4-BE49-F238E27FC236}">
                        <a16:creationId xmlns:a16="http://schemas.microsoft.com/office/drawing/2014/main" id="{02D0595F-A194-F83A-EE09-114718B2C2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4" name="Group 761">
                  <a:extLst>
                    <a:ext uri="{FF2B5EF4-FFF2-40B4-BE49-F238E27FC236}">
                      <a16:creationId xmlns:a16="http://schemas.microsoft.com/office/drawing/2014/main" id="{C6CBD887-A4CF-4A30-4455-1594588041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282" name="Freeform 762">
                    <a:extLst>
                      <a:ext uri="{FF2B5EF4-FFF2-40B4-BE49-F238E27FC236}">
                        <a16:creationId xmlns:a16="http://schemas.microsoft.com/office/drawing/2014/main" id="{D7C9FDEB-F41C-C842-BD3D-F118C0A065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3" name="Freeform 763">
                    <a:extLst>
                      <a:ext uri="{FF2B5EF4-FFF2-40B4-BE49-F238E27FC236}">
                        <a16:creationId xmlns:a16="http://schemas.microsoft.com/office/drawing/2014/main" id="{438C1069-F0CF-0614-84CD-DBC868B7D7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5" name="Group 764">
                  <a:extLst>
                    <a:ext uri="{FF2B5EF4-FFF2-40B4-BE49-F238E27FC236}">
                      <a16:creationId xmlns:a16="http://schemas.microsoft.com/office/drawing/2014/main" id="{9A01A33A-E0F5-48E5-8667-0BEF2D1631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280" name="Freeform 765">
                    <a:extLst>
                      <a:ext uri="{FF2B5EF4-FFF2-40B4-BE49-F238E27FC236}">
                        <a16:creationId xmlns:a16="http://schemas.microsoft.com/office/drawing/2014/main" id="{591BA3EC-70E1-5031-2D0B-17AF176EB1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1" name="Freeform 766">
                    <a:extLst>
                      <a:ext uri="{FF2B5EF4-FFF2-40B4-BE49-F238E27FC236}">
                        <a16:creationId xmlns:a16="http://schemas.microsoft.com/office/drawing/2014/main" id="{9879ABB5-9271-917C-84BB-F28D2DCEA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6" name="Group 767">
                  <a:extLst>
                    <a:ext uri="{FF2B5EF4-FFF2-40B4-BE49-F238E27FC236}">
                      <a16:creationId xmlns:a16="http://schemas.microsoft.com/office/drawing/2014/main" id="{D7BF23BF-F857-B6CF-C6B7-CA73D825C8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278" name="Freeform 768">
                    <a:extLst>
                      <a:ext uri="{FF2B5EF4-FFF2-40B4-BE49-F238E27FC236}">
                        <a16:creationId xmlns:a16="http://schemas.microsoft.com/office/drawing/2014/main" id="{490CD340-983F-9C5B-8F18-CB9C8D7979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9" name="Freeform 769">
                    <a:extLst>
                      <a:ext uri="{FF2B5EF4-FFF2-40B4-BE49-F238E27FC236}">
                        <a16:creationId xmlns:a16="http://schemas.microsoft.com/office/drawing/2014/main" id="{C9E3C3B0-9428-DD9E-1600-F82FD2B3A5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7" name="Group 770">
                  <a:extLst>
                    <a:ext uri="{FF2B5EF4-FFF2-40B4-BE49-F238E27FC236}">
                      <a16:creationId xmlns:a16="http://schemas.microsoft.com/office/drawing/2014/main" id="{EEBC61B1-CB1A-9B22-759A-FD591AE4E9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276" name="Freeform 771">
                    <a:extLst>
                      <a:ext uri="{FF2B5EF4-FFF2-40B4-BE49-F238E27FC236}">
                        <a16:creationId xmlns:a16="http://schemas.microsoft.com/office/drawing/2014/main" id="{BEDA766B-91DE-BDB5-9061-C0AFDD37A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7" name="Freeform 772">
                    <a:extLst>
                      <a:ext uri="{FF2B5EF4-FFF2-40B4-BE49-F238E27FC236}">
                        <a16:creationId xmlns:a16="http://schemas.microsoft.com/office/drawing/2014/main" id="{5A55704D-CE03-BA93-9050-59F93F69DB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8" name="Group 773">
                  <a:extLst>
                    <a:ext uri="{FF2B5EF4-FFF2-40B4-BE49-F238E27FC236}">
                      <a16:creationId xmlns:a16="http://schemas.microsoft.com/office/drawing/2014/main" id="{85214773-51BF-6CAA-6968-C15604E4DB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274" name="Freeform 774">
                    <a:extLst>
                      <a:ext uri="{FF2B5EF4-FFF2-40B4-BE49-F238E27FC236}">
                        <a16:creationId xmlns:a16="http://schemas.microsoft.com/office/drawing/2014/main" id="{6AA3D167-C113-AFD2-3501-FF7654806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5" name="Freeform 775">
                    <a:extLst>
                      <a:ext uri="{FF2B5EF4-FFF2-40B4-BE49-F238E27FC236}">
                        <a16:creationId xmlns:a16="http://schemas.microsoft.com/office/drawing/2014/main" id="{E4210DDF-9DE2-9D06-CDE2-8506A1A71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9" name="Group 776">
                  <a:extLst>
                    <a:ext uri="{FF2B5EF4-FFF2-40B4-BE49-F238E27FC236}">
                      <a16:creationId xmlns:a16="http://schemas.microsoft.com/office/drawing/2014/main" id="{1A25196B-7956-1162-81B8-2A7C417A96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272" name="Freeform 777">
                    <a:extLst>
                      <a:ext uri="{FF2B5EF4-FFF2-40B4-BE49-F238E27FC236}">
                        <a16:creationId xmlns:a16="http://schemas.microsoft.com/office/drawing/2014/main" id="{292A9B7F-24B7-D17D-5311-1E6D7A240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3" name="Freeform 778">
                    <a:extLst>
                      <a:ext uri="{FF2B5EF4-FFF2-40B4-BE49-F238E27FC236}">
                        <a16:creationId xmlns:a16="http://schemas.microsoft.com/office/drawing/2014/main" id="{D364FA06-5F9E-079C-543D-AE4683BAF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0" name="Group 779">
                  <a:extLst>
                    <a:ext uri="{FF2B5EF4-FFF2-40B4-BE49-F238E27FC236}">
                      <a16:creationId xmlns:a16="http://schemas.microsoft.com/office/drawing/2014/main" id="{CDA71F09-748D-60A3-A817-AFB0EE36BE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270" name="Freeform 780">
                    <a:extLst>
                      <a:ext uri="{FF2B5EF4-FFF2-40B4-BE49-F238E27FC236}">
                        <a16:creationId xmlns:a16="http://schemas.microsoft.com/office/drawing/2014/main" id="{50A85C91-EDBD-7322-CF7A-2FBC9A6A8B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1" name="Freeform 781">
                    <a:extLst>
                      <a:ext uri="{FF2B5EF4-FFF2-40B4-BE49-F238E27FC236}">
                        <a16:creationId xmlns:a16="http://schemas.microsoft.com/office/drawing/2014/main" id="{1C267EE2-BAEE-B6A0-2F1F-409AD6157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1" name="Group 782">
                  <a:extLst>
                    <a:ext uri="{FF2B5EF4-FFF2-40B4-BE49-F238E27FC236}">
                      <a16:creationId xmlns:a16="http://schemas.microsoft.com/office/drawing/2014/main" id="{0CC9625D-CC5F-A8E5-9D59-27632CC5B9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268" name="Freeform 783">
                    <a:extLst>
                      <a:ext uri="{FF2B5EF4-FFF2-40B4-BE49-F238E27FC236}">
                        <a16:creationId xmlns:a16="http://schemas.microsoft.com/office/drawing/2014/main" id="{0E9DF78A-44AB-AD3A-BEF1-48DC1437F0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9" name="Freeform 784">
                    <a:extLst>
                      <a:ext uri="{FF2B5EF4-FFF2-40B4-BE49-F238E27FC236}">
                        <a16:creationId xmlns:a16="http://schemas.microsoft.com/office/drawing/2014/main" id="{7E288541-8072-0830-4A32-9C7F8259C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2" name="Group 785">
                  <a:extLst>
                    <a:ext uri="{FF2B5EF4-FFF2-40B4-BE49-F238E27FC236}">
                      <a16:creationId xmlns:a16="http://schemas.microsoft.com/office/drawing/2014/main" id="{66803BE6-3C7A-E3FD-C33B-2B985BC557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266" name="Freeform 786">
                    <a:extLst>
                      <a:ext uri="{FF2B5EF4-FFF2-40B4-BE49-F238E27FC236}">
                        <a16:creationId xmlns:a16="http://schemas.microsoft.com/office/drawing/2014/main" id="{03A1F0FF-C74D-10C8-3990-12B1001E6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7" name="Freeform 787">
                    <a:extLst>
                      <a:ext uri="{FF2B5EF4-FFF2-40B4-BE49-F238E27FC236}">
                        <a16:creationId xmlns:a16="http://schemas.microsoft.com/office/drawing/2014/main" id="{58E34DF5-A2FA-C1CD-AA21-6FAA7D2E88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3" name="Group 788">
                  <a:extLst>
                    <a:ext uri="{FF2B5EF4-FFF2-40B4-BE49-F238E27FC236}">
                      <a16:creationId xmlns:a16="http://schemas.microsoft.com/office/drawing/2014/main" id="{A1AAC32B-5F09-7320-3328-C76F906280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264" name="Freeform 789">
                    <a:extLst>
                      <a:ext uri="{FF2B5EF4-FFF2-40B4-BE49-F238E27FC236}">
                        <a16:creationId xmlns:a16="http://schemas.microsoft.com/office/drawing/2014/main" id="{05FBF89B-39A3-492D-D287-608670C9D7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5" name="Freeform 790">
                    <a:extLst>
                      <a:ext uri="{FF2B5EF4-FFF2-40B4-BE49-F238E27FC236}">
                        <a16:creationId xmlns:a16="http://schemas.microsoft.com/office/drawing/2014/main" id="{367416A2-117B-97C0-EFA8-CD28042E37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208" name="Freeform 791">
                <a:extLst>
                  <a:ext uri="{FF2B5EF4-FFF2-40B4-BE49-F238E27FC236}">
                    <a16:creationId xmlns:a16="http://schemas.microsoft.com/office/drawing/2014/main" id="{B2C63775-C010-E6C7-44F5-E816E19F21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9" name="Arc 792">
                <a:extLst>
                  <a:ext uri="{FF2B5EF4-FFF2-40B4-BE49-F238E27FC236}">
                    <a16:creationId xmlns:a16="http://schemas.microsoft.com/office/drawing/2014/main" id="{FB975254-1693-D775-01AD-7FCE0B14EF1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" name="Arc 793">
                <a:extLst>
                  <a:ext uri="{FF2B5EF4-FFF2-40B4-BE49-F238E27FC236}">
                    <a16:creationId xmlns:a16="http://schemas.microsoft.com/office/drawing/2014/main" id="{4D10F113-672B-A37A-B92C-7B0529A5B22C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1" name="Arc 794">
                <a:extLst>
                  <a:ext uri="{FF2B5EF4-FFF2-40B4-BE49-F238E27FC236}">
                    <a16:creationId xmlns:a16="http://schemas.microsoft.com/office/drawing/2014/main" id="{D98803E0-8B8F-C3BA-5EF8-82030C303D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2" name="Arc 795">
                <a:extLst>
                  <a:ext uri="{FF2B5EF4-FFF2-40B4-BE49-F238E27FC236}">
                    <a16:creationId xmlns:a16="http://schemas.microsoft.com/office/drawing/2014/main" id="{C84897EB-883F-80BF-D97D-A8B42B2695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3" name="Arc 796">
                <a:extLst>
                  <a:ext uri="{FF2B5EF4-FFF2-40B4-BE49-F238E27FC236}">
                    <a16:creationId xmlns:a16="http://schemas.microsoft.com/office/drawing/2014/main" id="{3AD48C66-208B-967A-E073-25FF80A97E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4" name="Arc 797">
                <a:extLst>
                  <a:ext uri="{FF2B5EF4-FFF2-40B4-BE49-F238E27FC236}">
                    <a16:creationId xmlns:a16="http://schemas.microsoft.com/office/drawing/2014/main" id="{A1AA74CB-D84D-CED9-B5C6-7E67943B45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5" name="Arc 798">
                <a:extLst>
                  <a:ext uri="{FF2B5EF4-FFF2-40B4-BE49-F238E27FC236}">
                    <a16:creationId xmlns:a16="http://schemas.microsoft.com/office/drawing/2014/main" id="{F4BA1262-12BE-6DA7-8F44-F55A7FD883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6" name="Arc 799">
                <a:extLst>
                  <a:ext uri="{FF2B5EF4-FFF2-40B4-BE49-F238E27FC236}">
                    <a16:creationId xmlns:a16="http://schemas.microsoft.com/office/drawing/2014/main" id="{CF9948A5-4FBC-744E-EEEB-DF9B7D6B46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7" name="Freeform 800">
                <a:extLst>
                  <a:ext uri="{FF2B5EF4-FFF2-40B4-BE49-F238E27FC236}">
                    <a16:creationId xmlns:a16="http://schemas.microsoft.com/office/drawing/2014/main" id="{0AC8C8AF-5FF5-B53C-9F89-802CAC110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8" name="Freeform 801">
                <a:extLst>
                  <a:ext uri="{FF2B5EF4-FFF2-40B4-BE49-F238E27FC236}">
                    <a16:creationId xmlns:a16="http://schemas.microsoft.com/office/drawing/2014/main" id="{475AAA05-E91B-6F0F-AE80-89C76935560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9" name="Arc 802">
                <a:extLst>
                  <a:ext uri="{FF2B5EF4-FFF2-40B4-BE49-F238E27FC236}">
                    <a16:creationId xmlns:a16="http://schemas.microsoft.com/office/drawing/2014/main" id="{520A4B0C-0E1F-5CB8-EA34-C6D64599DF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0" name="Arc 803">
                <a:extLst>
                  <a:ext uri="{FF2B5EF4-FFF2-40B4-BE49-F238E27FC236}">
                    <a16:creationId xmlns:a16="http://schemas.microsoft.com/office/drawing/2014/main" id="{CB01B405-BEB9-EF51-CE07-42394D5E25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1" name="Arc 804">
                <a:extLst>
                  <a:ext uri="{FF2B5EF4-FFF2-40B4-BE49-F238E27FC236}">
                    <a16:creationId xmlns:a16="http://schemas.microsoft.com/office/drawing/2014/main" id="{5D5B313A-A824-2E33-C428-EBCB8AC10C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2" name="Freeform 805">
                <a:extLst>
                  <a:ext uri="{FF2B5EF4-FFF2-40B4-BE49-F238E27FC236}">
                    <a16:creationId xmlns:a16="http://schemas.microsoft.com/office/drawing/2014/main" id="{E0858925-1710-DE1B-8DF0-DEAAEC16D5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3" name="Freeform 806">
                <a:extLst>
                  <a:ext uri="{FF2B5EF4-FFF2-40B4-BE49-F238E27FC236}">
                    <a16:creationId xmlns:a16="http://schemas.microsoft.com/office/drawing/2014/main" id="{66EEB8CD-EE8B-2213-CD74-BFB15420187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4" name="Freeform 807">
                <a:extLst>
                  <a:ext uri="{FF2B5EF4-FFF2-40B4-BE49-F238E27FC236}">
                    <a16:creationId xmlns:a16="http://schemas.microsoft.com/office/drawing/2014/main" id="{1C0C1651-4ACF-9409-5A91-131EF7957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5" name="Freeform 808">
                <a:extLst>
                  <a:ext uri="{FF2B5EF4-FFF2-40B4-BE49-F238E27FC236}">
                    <a16:creationId xmlns:a16="http://schemas.microsoft.com/office/drawing/2014/main" id="{91A68730-001E-D2A4-79C8-F4762D6DFD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6" name="Freeform 809">
                <a:extLst>
                  <a:ext uri="{FF2B5EF4-FFF2-40B4-BE49-F238E27FC236}">
                    <a16:creationId xmlns:a16="http://schemas.microsoft.com/office/drawing/2014/main" id="{FFAC7BBB-9555-8FAC-C362-9F438F5F07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7" name="Freeform 810">
                <a:extLst>
                  <a:ext uri="{FF2B5EF4-FFF2-40B4-BE49-F238E27FC236}">
                    <a16:creationId xmlns:a16="http://schemas.microsoft.com/office/drawing/2014/main" id="{CF417700-7BEB-25E8-D41D-1A471A8E0D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8" name="Freeform 811">
                <a:extLst>
                  <a:ext uri="{FF2B5EF4-FFF2-40B4-BE49-F238E27FC236}">
                    <a16:creationId xmlns:a16="http://schemas.microsoft.com/office/drawing/2014/main" id="{43FFF2E1-A325-CB7D-471E-619591CB162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9" name="Freeform 812">
                <a:extLst>
                  <a:ext uri="{FF2B5EF4-FFF2-40B4-BE49-F238E27FC236}">
                    <a16:creationId xmlns:a16="http://schemas.microsoft.com/office/drawing/2014/main" id="{3835F4CA-8A0C-5AEB-32DC-565AE19327C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7" name="Group 813">
            <a:extLst>
              <a:ext uri="{FF2B5EF4-FFF2-40B4-BE49-F238E27FC236}">
                <a16:creationId xmlns:a16="http://schemas.microsoft.com/office/drawing/2014/main" id="{302B612C-F31A-D165-F8C4-29F2C63B3FB6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28600"/>
            <a:ext cx="1066800" cy="1295400"/>
            <a:chOff x="3115" y="0"/>
            <a:chExt cx="2170" cy="2486"/>
          </a:xfrm>
        </p:grpSpPr>
        <p:grpSp>
          <p:nvGrpSpPr>
            <p:cNvPr id="19068" name="Group 814">
              <a:extLst>
                <a:ext uri="{FF2B5EF4-FFF2-40B4-BE49-F238E27FC236}">
                  <a16:creationId xmlns:a16="http://schemas.microsoft.com/office/drawing/2014/main" id="{A755A749-20ED-F6C3-6F83-693EDF776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200" name="Oval 815">
                <a:extLst>
                  <a:ext uri="{FF2B5EF4-FFF2-40B4-BE49-F238E27FC236}">
                    <a16:creationId xmlns:a16="http://schemas.microsoft.com/office/drawing/2014/main" id="{C9CB32AD-90DF-ED9A-3A30-57CA8296B76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01" name="Oval 816">
                <a:extLst>
                  <a:ext uri="{FF2B5EF4-FFF2-40B4-BE49-F238E27FC236}">
                    <a16:creationId xmlns:a16="http://schemas.microsoft.com/office/drawing/2014/main" id="{B55883FB-2ED3-7DDD-7405-93CECC7BCA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69" name="Group 817">
              <a:extLst>
                <a:ext uri="{FF2B5EF4-FFF2-40B4-BE49-F238E27FC236}">
                  <a16:creationId xmlns:a16="http://schemas.microsoft.com/office/drawing/2014/main" id="{3879C133-5938-2D8D-601E-AA2B1535A2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198" name="Oval 818">
                <a:extLst>
                  <a:ext uri="{FF2B5EF4-FFF2-40B4-BE49-F238E27FC236}">
                    <a16:creationId xmlns:a16="http://schemas.microsoft.com/office/drawing/2014/main" id="{B7DA98C5-9BB4-2590-3820-1DF9EDFE21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9" name="Oval 819">
                <a:extLst>
                  <a:ext uri="{FF2B5EF4-FFF2-40B4-BE49-F238E27FC236}">
                    <a16:creationId xmlns:a16="http://schemas.microsoft.com/office/drawing/2014/main" id="{97271523-444D-C10C-D538-90DAA6A831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0" name="Group 820">
              <a:extLst>
                <a:ext uri="{FF2B5EF4-FFF2-40B4-BE49-F238E27FC236}">
                  <a16:creationId xmlns:a16="http://schemas.microsoft.com/office/drawing/2014/main" id="{7C09986E-1ADD-1A31-5829-AC298F1D7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196" name="Oval 821">
                <a:extLst>
                  <a:ext uri="{FF2B5EF4-FFF2-40B4-BE49-F238E27FC236}">
                    <a16:creationId xmlns:a16="http://schemas.microsoft.com/office/drawing/2014/main" id="{1E16EA59-7CCD-4085-8625-E4177AB316C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7" name="Oval 822">
                <a:extLst>
                  <a:ext uri="{FF2B5EF4-FFF2-40B4-BE49-F238E27FC236}">
                    <a16:creationId xmlns:a16="http://schemas.microsoft.com/office/drawing/2014/main" id="{D3BFB007-D735-C9DD-EB91-F8EEDDC0EB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1" name="Group 823">
              <a:extLst>
                <a:ext uri="{FF2B5EF4-FFF2-40B4-BE49-F238E27FC236}">
                  <a16:creationId xmlns:a16="http://schemas.microsoft.com/office/drawing/2014/main" id="{484BECBF-22C1-1BB2-24F5-EA7FB12812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072" name="Group 824">
                <a:extLst>
                  <a:ext uri="{FF2B5EF4-FFF2-40B4-BE49-F238E27FC236}">
                    <a16:creationId xmlns:a16="http://schemas.microsoft.com/office/drawing/2014/main" id="{6A63A280-BDD6-9ADD-5A50-8C86F310F7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194" name="Oval 825">
                  <a:extLst>
                    <a:ext uri="{FF2B5EF4-FFF2-40B4-BE49-F238E27FC236}">
                      <a16:creationId xmlns:a16="http://schemas.microsoft.com/office/drawing/2014/main" id="{51042A1A-88D5-8042-AAA9-9509D7B158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195" name="Oval 826">
                  <a:extLst>
                    <a:ext uri="{FF2B5EF4-FFF2-40B4-BE49-F238E27FC236}">
                      <a16:creationId xmlns:a16="http://schemas.microsoft.com/office/drawing/2014/main" id="{02CA4BAC-24EF-43BE-04FD-AF3FB453D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73" name="Group 827">
                <a:extLst>
                  <a:ext uri="{FF2B5EF4-FFF2-40B4-BE49-F238E27FC236}">
                    <a16:creationId xmlns:a16="http://schemas.microsoft.com/office/drawing/2014/main" id="{DE46578A-54FF-3ABC-604C-DEA00EE0BE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96" name="Group 828">
                  <a:extLst>
                    <a:ext uri="{FF2B5EF4-FFF2-40B4-BE49-F238E27FC236}">
                      <a16:creationId xmlns:a16="http://schemas.microsoft.com/office/drawing/2014/main" id="{10395914-F942-0745-314C-E5F11DAEA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192" name="Freeform 829">
                    <a:extLst>
                      <a:ext uri="{FF2B5EF4-FFF2-40B4-BE49-F238E27FC236}">
                        <a16:creationId xmlns:a16="http://schemas.microsoft.com/office/drawing/2014/main" id="{38B54E31-B1B4-EF5A-E933-374AF48B6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3" name="Freeform 830">
                    <a:extLst>
                      <a:ext uri="{FF2B5EF4-FFF2-40B4-BE49-F238E27FC236}">
                        <a16:creationId xmlns:a16="http://schemas.microsoft.com/office/drawing/2014/main" id="{24610B2E-A875-EA50-B1CA-04ED088BE4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7" name="Group 831">
                  <a:extLst>
                    <a:ext uri="{FF2B5EF4-FFF2-40B4-BE49-F238E27FC236}">
                      <a16:creationId xmlns:a16="http://schemas.microsoft.com/office/drawing/2014/main" id="{1CBD022B-5204-5DBE-7353-4944B48D93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190" name="Freeform 832">
                    <a:extLst>
                      <a:ext uri="{FF2B5EF4-FFF2-40B4-BE49-F238E27FC236}">
                        <a16:creationId xmlns:a16="http://schemas.microsoft.com/office/drawing/2014/main" id="{8803199D-95BA-EE68-5A78-651F6AF3B1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1" name="Freeform 833">
                    <a:extLst>
                      <a:ext uri="{FF2B5EF4-FFF2-40B4-BE49-F238E27FC236}">
                        <a16:creationId xmlns:a16="http://schemas.microsoft.com/office/drawing/2014/main" id="{38E30937-0403-6FB4-1F17-93967B5F2B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8" name="Group 834">
                  <a:extLst>
                    <a:ext uri="{FF2B5EF4-FFF2-40B4-BE49-F238E27FC236}">
                      <a16:creationId xmlns:a16="http://schemas.microsoft.com/office/drawing/2014/main" id="{584D70B9-3AD3-61AF-D643-932FCE4115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188" name="Freeform 835">
                    <a:extLst>
                      <a:ext uri="{FF2B5EF4-FFF2-40B4-BE49-F238E27FC236}">
                        <a16:creationId xmlns:a16="http://schemas.microsoft.com/office/drawing/2014/main" id="{3A72146B-DBEC-876A-350B-906F9E68B0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9" name="Freeform 836">
                    <a:extLst>
                      <a:ext uri="{FF2B5EF4-FFF2-40B4-BE49-F238E27FC236}">
                        <a16:creationId xmlns:a16="http://schemas.microsoft.com/office/drawing/2014/main" id="{FB55AA61-3F24-45B6-24C7-B36CCDEECF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9" name="Group 837">
                  <a:extLst>
                    <a:ext uri="{FF2B5EF4-FFF2-40B4-BE49-F238E27FC236}">
                      <a16:creationId xmlns:a16="http://schemas.microsoft.com/office/drawing/2014/main" id="{449062EE-504B-BF2C-C70B-C614A7621E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186" name="Freeform 838">
                    <a:extLst>
                      <a:ext uri="{FF2B5EF4-FFF2-40B4-BE49-F238E27FC236}">
                        <a16:creationId xmlns:a16="http://schemas.microsoft.com/office/drawing/2014/main" id="{F16E5288-2A9A-5DDC-BD8A-5A669569D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7" name="Freeform 839">
                    <a:extLst>
                      <a:ext uri="{FF2B5EF4-FFF2-40B4-BE49-F238E27FC236}">
                        <a16:creationId xmlns:a16="http://schemas.microsoft.com/office/drawing/2014/main" id="{49C013FF-9A62-42EA-59F8-9A3AB3FA1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0" name="Group 840">
                  <a:extLst>
                    <a:ext uri="{FF2B5EF4-FFF2-40B4-BE49-F238E27FC236}">
                      <a16:creationId xmlns:a16="http://schemas.microsoft.com/office/drawing/2014/main" id="{FB85B56F-F1AF-F725-03C0-C5D130039C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184" name="Freeform 841">
                    <a:extLst>
                      <a:ext uri="{FF2B5EF4-FFF2-40B4-BE49-F238E27FC236}">
                        <a16:creationId xmlns:a16="http://schemas.microsoft.com/office/drawing/2014/main" id="{44A5FEC9-2B4F-F7D8-4C9A-8A8F3FE07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5" name="Freeform 842">
                    <a:extLst>
                      <a:ext uri="{FF2B5EF4-FFF2-40B4-BE49-F238E27FC236}">
                        <a16:creationId xmlns:a16="http://schemas.microsoft.com/office/drawing/2014/main" id="{9D701D91-7E31-2B52-12FF-DC11564ED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1" name="Group 843">
                  <a:extLst>
                    <a:ext uri="{FF2B5EF4-FFF2-40B4-BE49-F238E27FC236}">
                      <a16:creationId xmlns:a16="http://schemas.microsoft.com/office/drawing/2014/main" id="{D34AB273-59B1-1A5E-98DD-CC72AC0722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182" name="Freeform 844">
                    <a:extLst>
                      <a:ext uri="{FF2B5EF4-FFF2-40B4-BE49-F238E27FC236}">
                        <a16:creationId xmlns:a16="http://schemas.microsoft.com/office/drawing/2014/main" id="{6A9CDBC5-BE7C-75E7-57B1-0CD3D298E0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3" name="Freeform 845">
                    <a:extLst>
                      <a:ext uri="{FF2B5EF4-FFF2-40B4-BE49-F238E27FC236}">
                        <a16:creationId xmlns:a16="http://schemas.microsoft.com/office/drawing/2014/main" id="{8283B523-A419-2E3E-796B-5AA731F88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2" name="Group 846">
                  <a:extLst>
                    <a:ext uri="{FF2B5EF4-FFF2-40B4-BE49-F238E27FC236}">
                      <a16:creationId xmlns:a16="http://schemas.microsoft.com/office/drawing/2014/main" id="{F16125C6-428A-87FB-1EE7-0A03BDACB8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180" name="Freeform 847">
                    <a:extLst>
                      <a:ext uri="{FF2B5EF4-FFF2-40B4-BE49-F238E27FC236}">
                        <a16:creationId xmlns:a16="http://schemas.microsoft.com/office/drawing/2014/main" id="{5B19244E-91F4-4951-DCFE-521E895AC1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1" name="Freeform 848">
                    <a:extLst>
                      <a:ext uri="{FF2B5EF4-FFF2-40B4-BE49-F238E27FC236}">
                        <a16:creationId xmlns:a16="http://schemas.microsoft.com/office/drawing/2014/main" id="{0D6DBD44-86FD-5CD5-EBAF-E86001FB1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3" name="Group 849">
                  <a:extLst>
                    <a:ext uri="{FF2B5EF4-FFF2-40B4-BE49-F238E27FC236}">
                      <a16:creationId xmlns:a16="http://schemas.microsoft.com/office/drawing/2014/main" id="{91893C51-9C8D-55CC-C051-42D974200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178" name="Freeform 850">
                    <a:extLst>
                      <a:ext uri="{FF2B5EF4-FFF2-40B4-BE49-F238E27FC236}">
                        <a16:creationId xmlns:a16="http://schemas.microsoft.com/office/drawing/2014/main" id="{D38D4EB5-16F9-97BF-BE4F-3A7B554056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9" name="Freeform 851">
                    <a:extLst>
                      <a:ext uri="{FF2B5EF4-FFF2-40B4-BE49-F238E27FC236}">
                        <a16:creationId xmlns:a16="http://schemas.microsoft.com/office/drawing/2014/main" id="{55C2A294-7C7A-82EA-B9F0-7E082E2B6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4" name="Group 852">
                  <a:extLst>
                    <a:ext uri="{FF2B5EF4-FFF2-40B4-BE49-F238E27FC236}">
                      <a16:creationId xmlns:a16="http://schemas.microsoft.com/office/drawing/2014/main" id="{72C2C580-6359-328B-D08A-B14EC8C6A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176" name="Freeform 853">
                    <a:extLst>
                      <a:ext uri="{FF2B5EF4-FFF2-40B4-BE49-F238E27FC236}">
                        <a16:creationId xmlns:a16="http://schemas.microsoft.com/office/drawing/2014/main" id="{7AA0831C-6CD9-A706-15DA-336F4ABBF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7" name="Freeform 854">
                    <a:extLst>
                      <a:ext uri="{FF2B5EF4-FFF2-40B4-BE49-F238E27FC236}">
                        <a16:creationId xmlns:a16="http://schemas.microsoft.com/office/drawing/2014/main" id="{560E1EC3-E867-C49C-20DB-A0C00473B6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5" name="Group 855">
                  <a:extLst>
                    <a:ext uri="{FF2B5EF4-FFF2-40B4-BE49-F238E27FC236}">
                      <a16:creationId xmlns:a16="http://schemas.microsoft.com/office/drawing/2014/main" id="{5E44FDFA-8A09-AC14-EF3F-DCFD30896C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174" name="Freeform 856">
                    <a:extLst>
                      <a:ext uri="{FF2B5EF4-FFF2-40B4-BE49-F238E27FC236}">
                        <a16:creationId xmlns:a16="http://schemas.microsoft.com/office/drawing/2014/main" id="{DC8B364A-8FBC-0A67-5121-23F562171F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5" name="Freeform 857">
                    <a:extLst>
                      <a:ext uri="{FF2B5EF4-FFF2-40B4-BE49-F238E27FC236}">
                        <a16:creationId xmlns:a16="http://schemas.microsoft.com/office/drawing/2014/main" id="{80EF0132-3452-FB94-D745-502B7BF485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6" name="Group 858">
                  <a:extLst>
                    <a:ext uri="{FF2B5EF4-FFF2-40B4-BE49-F238E27FC236}">
                      <a16:creationId xmlns:a16="http://schemas.microsoft.com/office/drawing/2014/main" id="{9619F2B9-E6E6-F288-1D37-E3E47A887D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172" name="Freeform 859">
                    <a:extLst>
                      <a:ext uri="{FF2B5EF4-FFF2-40B4-BE49-F238E27FC236}">
                        <a16:creationId xmlns:a16="http://schemas.microsoft.com/office/drawing/2014/main" id="{2414B4D7-280E-2D4B-20C9-3B2546DF9C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3" name="Freeform 860">
                    <a:extLst>
                      <a:ext uri="{FF2B5EF4-FFF2-40B4-BE49-F238E27FC236}">
                        <a16:creationId xmlns:a16="http://schemas.microsoft.com/office/drawing/2014/main" id="{9EBB5931-BFCF-7676-831F-2AD4496DAD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7" name="Group 861">
                  <a:extLst>
                    <a:ext uri="{FF2B5EF4-FFF2-40B4-BE49-F238E27FC236}">
                      <a16:creationId xmlns:a16="http://schemas.microsoft.com/office/drawing/2014/main" id="{61B09758-F964-E734-8C73-BDE85BC4EE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170" name="Freeform 862">
                    <a:extLst>
                      <a:ext uri="{FF2B5EF4-FFF2-40B4-BE49-F238E27FC236}">
                        <a16:creationId xmlns:a16="http://schemas.microsoft.com/office/drawing/2014/main" id="{6EAF2029-BA89-498C-EDA0-CA8A1F48A6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1" name="Freeform 863">
                    <a:extLst>
                      <a:ext uri="{FF2B5EF4-FFF2-40B4-BE49-F238E27FC236}">
                        <a16:creationId xmlns:a16="http://schemas.microsoft.com/office/drawing/2014/main" id="{330E7C6D-36C3-7C30-23BA-28FC420F6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8" name="Group 864">
                  <a:extLst>
                    <a:ext uri="{FF2B5EF4-FFF2-40B4-BE49-F238E27FC236}">
                      <a16:creationId xmlns:a16="http://schemas.microsoft.com/office/drawing/2014/main" id="{926DACB5-88CA-7267-500F-D0201D330D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168" name="Freeform 865">
                    <a:extLst>
                      <a:ext uri="{FF2B5EF4-FFF2-40B4-BE49-F238E27FC236}">
                        <a16:creationId xmlns:a16="http://schemas.microsoft.com/office/drawing/2014/main" id="{DDD10F7D-BBBC-C589-55EF-5C8F322627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9" name="Freeform 866">
                    <a:extLst>
                      <a:ext uri="{FF2B5EF4-FFF2-40B4-BE49-F238E27FC236}">
                        <a16:creationId xmlns:a16="http://schemas.microsoft.com/office/drawing/2014/main" id="{F9E376AF-65F4-403F-5E26-D6B88D34A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9" name="Group 867">
                  <a:extLst>
                    <a:ext uri="{FF2B5EF4-FFF2-40B4-BE49-F238E27FC236}">
                      <a16:creationId xmlns:a16="http://schemas.microsoft.com/office/drawing/2014/main" id="{D890B234-DB63-E6FF-6CAC-4B3362776D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166" name="Freeform 868">
                    <a:extLst>
                      <a:ext uri="{FF2B5EF4-FFF2-40B4-BE49-F238E27FC236}">
                        <a16:creationId xmlns:a16="http://schemas.microsoft.com/office/drawing/2014/main" id="{E70BA99E-9886-ED03-1378-5DC38AC3D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7" name="Freeform 869">
                    <a:extLst>
                      <a:ext uri="{FF2B5EF4-FFF2-40B4-BE49-F238E27FC236}">
                        <a16:creationId xmlns:a16="http://schemas.microsoft.com/office/drawing/2014/main" id="{0DECD51F-6957-B1FD-B83A-8EA1F7E38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0" name="Group 870">
                  <a:extLst>
                    <a:ext uri="{FF2B5EF4-FFF2-40B4-BE49-F238E27FC236}">
                      <a16:creationId xmlns:a16="http://schemas.microsoft.com/office/drawing/2014/main" id="{A0DBBE46-68AA-E6D9-E937-E4D3266C75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164" name="Freeform 871">
                    <a:extLst>
                      <a:ext uri="{FF2B5EF4-FFF2-40B4-BE49-F238E27FC236}">
                        <a16:creationId xmlns:a16="http://schemas.microsoft.com/office/drawing/2014/main" id="{F263A30F-0A2F-8F6D-AA01-6CF9B4056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5" name="Freeform 872">
                    <a:extLst>
                      <a:ext uri="{FF2B5EF4-FFF2-40B4-BE49-F238E27FC236}">
                        <a16:creationId xmlns:a16="http://schemas.microsoft.com/office/drawing/2014/main" id="{AA050771-6FFB-8AE7-B571-87B3FB9D7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1" name="Group 873">
                  <a:extLst>
                    <a:ext uri="{FF2B5EF4-FFF2-40B4-BE49-F238E27FC236}">
                      <a16:creationId xmlns:a16="http://schemas.microsoft.com/office/drawing/2014/main" id="{0B6953C8-57F2-A885-9E06-47765A99A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162" name="Freeform 874">
                    <a:extLst>
                      <a:ext uri="{FF2B5EF4-FFF2-40B4-BE49-F238E27FC236}">
                        <a16:creationId xmlns:a16="http://schemas.microsoft.com/office/drawing/2014/main" id="{83A94CF0-38A0-2312-715F-A6C57E2658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3" name="Freeform 875">
                    <a:extLst>
                      <a:ext uri="{FF2B5EF4-FFF2-40B4-BE49-F238E27FC236}">
                        <a16:creationId xmlns:a16="http://schemas.microsoft.com/office/drawing/2014/main" id="{BB4132FB-292A-B1C4-DBE0-065629202F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2" name="Group 876">
                  <a:extLst>
                    <a:ext uri="{FF2B5EF4-FFF2-40B4-BE49-F238E27FC236}">
                      <a16:creationId xmlns:a16="http://schemas.microsoft.com/office/drawing/2014/main" id="{065DCC6D-42D8-0D78-A487-4357605C0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160" name="Freeform 877">
                    <a:extLst>
                      <a:ext uri="{FF2B5EF4-FFF2-40B4-BE49-F238E27FC236}">
                        <a16:creationId xmlns:a16="http://schemas.microsoft.com/office/drawing/2014/main" id="{B68234F7-DBEE-E21E-27ED-62850FD40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1" name="Freeform 878">
                    <a:extLst>
                      <a:ext uri="{FF2B5EF4-FFF2-40B4-BE49-F238E27FC236}">
                        <a16:creationId xmlns:a16="http://schemas.microsoft.com/office/drawing/2014/main" id="{7FB63148-86A2-0191-52B7-FE4EB00E23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3" name="Group 879">
                  <a:extLst>
                    <a:ext uri="{FF2B5EF4-FFF2-40B4-BE49-F238E27FC236}">
                      <a16:creationId xmlns:a16="http://schemas.microsoft.com/office/drawing/2014/main" id="{207824CD-AE93-E346-1834-258DCF1501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158" name="Freeform 880">
                    <a:extLst>
                      <a:ext uri="{FF2B5EF4-FFF2-40B4-BE49-F238E27FC236}">
                        <a16:creationId xmlns:a16="http://schemas.microsoft.com/office/drawing/2014/main" id="{BD3D6AC3-60DE-59B5-61C7-43AE110C94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9" name="Freeform 881">
                    <a:extLst>
                      <a:ext uri="{FF2B5EF4-FFF2-40B4-BE49-F238E27FC236}">
                        <a16:creationId xmlns:a16="http://schemas.microsoft.com/office/drawing/2014/main" id="{BF5AFCD8-B33F-54C5-3543-F2682C2499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4" name="Group 882">
                  <a:extLst>
                    <a:ext uri="{FF2B5EF4-FFF2-40B4-BE49-F238E27FC236}">
                      <a16:creationId xmlns:a16="http://schemas.microsoft.com/office/drawing/2014/main" id="{C803741C-EB7E-6AB1-0987-DF3D74B054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156" name="Freeform 883">
                    <a:extLst>
                      <a:ext uri="{FF2B5EF4-FFF2-40B4-BE49-F238E27FC236}">
                        <a16:creationId xmlns:a16="http://schemas.microsoft.com/office/drawing/2014/main" id="{3B8BE3A2-34F3-E60C-AECE-1B61E84AE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7" name="Freeform 884">
                    <a:extLst>
                      <a:ext uri="{FF2B5EF4-FFF2-40B4-BE49-F238E27FC236}">
                        <a16:creationId xmlns:a16="http://schemas.microsoft.com/office/drawing/2014/main" id="{0196587C-CDE4-5B82-608E-BC5D265B55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5" name="Group 885">
                  <a:extLst>
                    <a:ext uri="{FF2B5EF4-FFF2-40B4-BE49-F238E27FC236}">
                      <a16:creationId xmlns:a16="http://schemas.microsoft.com/office/drawing/2014/main" id="{BD386781-7D25-072A-81B0-C54DE7863A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154" name="Freeform 886">
                    <a:extLst>
                      <a:ext uri="{FF2B5EF4-FFF2-40B4-BE49-F238E27FC236}">
                        <a16:creationId xmlns:a16="http://schemas.microsoft.com/office/drawing/2014/main" id="{8844E281-4064-D3C8-665B-610F4C6114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5" name="Freeform 887">
                    <a:extLst>
                      <a:ext uri="{FF2B5EF4-FFF2-40B4-BE49-F238E27FC236}">
                        <a16:creationId xmlns:a16="http://schemas.microsoft.com/office/drawing/2014/main" id="{016B6962-7065-670D-2148-6A60795CB0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6" name="Group 888">
                  <a:extLst>
                    <a:ext uri="{FF2B5EF4-FFF2-40B4-BE49-F238E27FC236}">
                      <a16:creationId xmlns:a16="http://schemas.microsoft.com/office/drawing/2014/main" id="{5AF68DB3-CEF5-D0AC-7D34-739523A362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152" name="Freeform 889">
                    <a:extLst>
                      <a:ext uri="{FF2B5EF4-FFF2-40B4-BE49-F238E27FC236}">
                        <a16:creationId xmlns:a16="http://schemas.microsoft.com/office/drawing/2014/main" id="{D8201913-A613-BBB8-3156-5E16967B27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3" name="Freeform 890">
                    <a:extLst>
                      <a:ext uri="{FF2B5EF4-FFF2-40B4-BE49-F238E27FC236}">
                        <a16:creationId xmlns:a16="http://schemas.microsoft.com/office/drawing/2014/main" id="{3DC44DBD-EA8D-5ED2-5E55-22E80B86E5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17" name="Freeform 891">
                  <a:extLst>
                    <a:ext uri="{FF2B5EF4-FFF2-40B4-BE49-F238E27FC236}">
                      <a16:creationId xmlns:a16="http://schemas.microsoft.com/office/drawing/2014/main" id="{75CFD194-6529-58B5-D5CA-0D4B1DF9B4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18" name="Freeform 892">
                  <a:extLst>
                    <a:ext uri="{FF2B5EF4-FFF2-40B4-BE49-F238E27FC236}">
                      <a16:creationId xmlns:a16="http://schemas.microsoft.com/office/drawing/2014/main" id="{4CACC77D-D152-663E-84DA-8CC6E6D0106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119" name="Group 893">
                  <a:extLst>
                    <a:ext uri="{FF2B5EF4-FFF2-40B4-BE49-F238E27FC236}">
                      <a16:creationId xmlns:a16="http://schemas.microsoft.com/office/drawing/2014/main" id="{B7B2F365-0688-4D07-02F5-02F5A9AB1F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150" name="Freeform 894">
                    <a:extLst>
                      <a:ext uri="{FF2B5EF4-FFF2-40B4-BE49-F238E27FC236}">
                        <a16:creationId xmlns:a16="http://schemas.microsoft.com/office/drawing/2014/main" id="{E0BA748D-86BD-0571-E91C-5FF9D720F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1" name="Freeform 895">
                    <a:extLst>
                      <a:ext uri="{FF2B5EF4-FFF2-40B4-BE49-F238E27FC236}">
                        <a16:creationId xmlns:a16="http://schemas.microsoft.com/office/drawing/2014/main" id="{8E64488E-A6B8-B50C-EBD7-9241FF914E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0" name="Group 896">
                  <a:extLst>
                    <a:ext uri="{FF2B5EF4-FFF2-40B4-BE49-F238E27FC236}">
                      <a16:creationId xmlns:a16="http://schemas.microsoft.com/office/drawing/2014/main" id="{776C37E4-9132-F59E-6672-984725AB8A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148" name="Freeform 897">
                    <a:extLst>
                      <a:ext uri="{FF2B5EF4-FFF2-40B4-BE49-F238E27FC236}">
                        <a16:creationId xmlns:a16="http://schemas.microsoft.com/office/drawing/2014/main" id="{6BAFB056-5937-FEE5-DE1C-AA7B48F0B4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9" name="Freeform 898">
                    <a:extLst>
                      <a:ext uri="{FF2B5EF4-FFF2-40B4-BE49-F238E27FC236}">
                        <a16:creationId xmlns:a16="http://schemas.microsoft.com/office/drawing/2014/main" id="{90BD2737-A71D-0AC4-1401-60670AB609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1" name="Group 899">
                  <a:extLst>
                    <a:ext uri="{FF2B5EF4-FFF2-40B4-BE49-F238E27FC236}">
                      <a16:creationId xmlns:a16="http://schemas.microsoft.com/office/drawing/2014/main" id="{4C683D6E-33F4-4856-98B3-D6C3A7881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146" name="Freeform 900">
                    <a:extLst>
                      <a:ext uri="{FF2B5EF4-FFF2-40B4-BE49-F238E27FC236}">
                        <a16:creationId xmlns:a16="http://schemas.microsoft.com/office/drawing/2014/main" id="{40FB5139-0235-F3BE-9A7C-1FB01A39B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7" name="Freeform 901">
                    <a:extLst>
                      <a:ext uri="{FF2B5EF4-FFF2-40B4-BE49-F238E27FC236}">
                        <a16:creationId xmlns:a16="http://schemas.microsoft.com/office/drawing/2014/main" id="{8597D463-6C71-0023-B7ED-054BFA23D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2" name="Group 902">
                  <a:extLst>
                    <a:ext uri="{FF2B5EF4-FFF2-40B4-BE49-F238E27FC236}">
                      <a16:creationId xmlns:a16="http://schemas.microsoft.com/office/drawing/2014/main" id="{DBE8BADC-09C2-DD72-BC5C-54F40426B7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144" name="Freeform 903">
                    <a:extLst>
                      <a:ext uri="{FF2B5EF4-FFF2-40B4-BE49-F238E27FC236}">
                        <a16:creationId xmlns:a16="http://schemas.microsoft.com/office/drawing/2014/main" id="{11F394D3-DD2D-C96C-9EFF-A9A42CFB5F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5" name="Freeform 904">
                    <a:extLst>
                      <a:ext uri="{FF2B5EF4-FFF2-40B4-BE49-F238E27FC236}">
                        <a16:creationId xmlns:a16="http://schemas.microsoft.com/office/drawing/2014/main" id="{A08B7FD3-6FE9-136B-F37D-DEA0C7D32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3" name="Group 905">
                  <a:extLst>
                    <a:ext uri="{FF2B5EF4-FFF2-40B4-BE49-F238E27FC236}">
                      <a16:creationId xmlns:a16="http://schemas.microsoft.com/office/drawing/2014/main" id="{48FE9692-095C-9DD2-4DA5-6CEF7B3C18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142" name="Freeform 906">
                    <a:extLst>
                      <a:ext uri="{FF2B5EF4-FFF2-40B4-BE49-F238E27FC236}">
                        <a16:creationId xmlns:a16="http://schemas.microsoft.com/office/drawing/2014/main" id="{F5E22B51-BED7-6E05-45D9-99C180794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3" name="Freeform 907">
                    <a:extLst>
                      <a:ext uri="{FF2B5EF4-FFF2-40B4-BE49-F238E27FC236}">
                        <a16:creationId xmlns:a16="http://schemas.microsoft.com/office/drawing/2014/main" id="{082F7954-1EE4-C4A8-3A00-EB647003A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4" name="Group 908">
                  <a:extLst>
                    <a:ext uri="{FF2B5EF4-FFF2-40B4-BE49-F238E27FC236}">
                      <a16:creationId xmlns:a16="http://schemas.microsoft.com/office/drawing/2014/main" id="{B081FCC4-0871-C8E8-E0DC-B21241D053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140" name="Freeform 909">
                    <a:extLst>
                      <a:ext uri="{FF2B5EF4-FFF2-40B4-BE49-F238E27FC236}">
                        <a16:creationId xmlns:a16="http://schemas.microsoft.com/office/drawing/2014/main" id="{49FEDC28-C7D9-42D0-9118-67FA6340F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1" name="Freeform 910">
                    <a:extLst>
                      <a:ext uri="{FF2B5EF4-FFF2-40B4-BE49-F238E27FC236}">
                        <a16:creationId xmlns:a16="http://schemas.microsoft.com/office/drawing/2014/main" id="{B9C648D7-0A47-7D76-A8E1-702D20AC80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5" name="Group 911">
                  <a:extLst>
                    <a:ext uri="{FF2B5EF4-FFF2-40B4-BE49-F238E27FC236}">
                      <a16:creationId xmlns:a16="http://schemas.microsoft.com/office/drawing/2014/main" id="{4535144C-EAF2-0D6B-9211-B99D94EF46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138" name="Freeform 912">
                    <a:extLst>
                      <a:ext uri="{FF2B5EF4-FFF2-40B4-BE49-F238E27FC236}">
                        <a16:creationId xmlns:a16="http://schemas.microsoft.com/office/drawing/2014/main" id="{A7184214-450C-D272-0258-A4DB4ECEEE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9" name="Freeform 913">
                    <a:extLst>
                      <a:ext uri="{FF2B5EF4-FFF2-40B4-BE49-F238E27FC236}">
                        <a16:creationId xmlns:a16="http://schemas.microsoft.com/office/drawing/2014/main" id="{1C1EE06A-68F9-5720-8AB2-11BEA0CA22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6" name="Group 914">
                  <a:extLst>
                    <a:ext uri="{FF2B5EF4-FFF2-40B4-BE49-F238E27FC236}">
                      <a16:creationId xmlns:a16="http://schemas.microsoft.com/office/drawing/2014/main" id="{91FBF25D-A4D3-A4DF-C227-C60E88D352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136" name="Freeform 915">
                    <a:extLst>
                      <a:ext uri="{FF2B5EF4-FFF2-40B4-BE49-F238E27FC236}">
                        <a16:creationId xmlns:a16="http://schemas.microsoft.com/office/drawing/2014/main" id="{4E3699E9-056F-0A98-4365-1603D02CF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7" name="Freeform 916">
                    <a:extLst>
                      <a:ext uri="{FF2B5EF4-FFF2-40B4-BE49-F238E27FC236}">
                        <a16:creationId xmlns:a16="http://schemas.microsoft.com/office/drawing/2014/main" id="{0AAD2FA9-DDCC-A11A-97BD-D520D5642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7" name="Group 917">
                  <a:extLst>
                    <a:ext uri="{FF2B5EF4-FFF2-40B4-BE49-F238E27FC236}">
                      <a16:creationId xmlns:a16="http://schemas.microsoft.com/office/drawing/2014/main" id="{E73DDAB5-F677-A602-350D-A0047B491F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134" name="Freeform 918">
                    <a:extLst>
                      <a:ext uri="{FF2B5EF4-FFF2-40B4-BE49-F238E27FC236}">
                        <a16:creationId xmlns:a16="http://schemas.microsoft.com/office/drawing/2014/main" id="{27828FDB-ECB8-2A80-554C-F76AAADD1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5" name="Freeform 919">
                    <a:extLst>
                      <a:ext uri="{FF2B5EF4-FFF2-40B4-BE49-F238E27FC236}">
                        <a16:creationId xmlns:a16="http://schemas.microsoft.com/office/drawing/2014/main" id="{39A3A588-A434-DB6C-5829-1609727C8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8" name="Group 920">
                  <a:extLst>
                    <a:ext uri="{FF2B5EF4-FFF2-40B4-BE49-F238E27FC236}">
                      <a16:creationId xmlns:a16="http://schemas.microsoft.com/office/drawing/2014/main" id="{BE377ACF-A0F9-B758-DDE5-5ED0B613FB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132" name="Freeform 921">
                    <a:extLst>
                      <a:ext uri="{FF2B5EF4-FFF2-40B4-BE49-F238E27FC236}">
                        <a16:creationId xmlns:a16="http://schemas.microsoft.com/office/drawing/2014/main" id="{F45E8CAC-E745-C752-8F12-714AE7B30E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3" name="Freeform 922">
                    <a:extLst>
                      <a:ext uri="{FF2B5EF4-FFF2-40B4-BE49-F238E27FC236}">
                        <a16:creationId xmlns:a16="http://schemas.microsoft.com/office/drawing/2014/main" id="{4B42E3E3-64D4-82E4-9BEC-651A9F7598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9" name="Group 923">
                  <a:extLst>
                    <a:ext uri="{FF2B5EF4-FFF2-40B4-BE49-F238E27FC236}">
                      <a16:creationId xmlns:a16="http://schemas.microsoft.com/office/drawing/2014/main" id="{3B47EA9C-39A9-B6CA-2F8E-DD2DB4195C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130" name="Freeform 924">
                    <a:extLst>
                      <a:ext uri="{FF2B5EF4-FFF2-40B4-BE49-F238E27FC236}">
                        <a16:creationId xmlns:a16="http://schemas.microsoft.com/office/drawing/2014/main" id="{C7C497C8-C70A-0FF6-DC90-0840727B1D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1" name="Freeform 925">
                    <a:extLst>
                      <a:ext uri="{FF2B5EF4-FFF2-40B4-BE49-F238E27FC236}">
                        <a16:creationId xmlns:a16="http://schemas.microsoft.com/office/drawing/2014/main" id="{9A216A96-882D-7EBD-DA13-F78C0F98A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74" name="Freeform 926">
                <a:extLst>
                  <a:ext uri="{FF2B5EF4-FFF2-40B4-BE49-F238E27FC236}">
                    <a16:creationId xmlns:a16="http://schemas.microsoft.com/office/drawing/2014/main" id="{6B3D8CF0-C2E8-672B-AE21-4B5EB6A587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5" name="Arc 927">
                <a:extLst>
                  <a:ext uri="{FF2B5EF4-FFF2-40B4-BE49-F238E27FC236}">
                    <a16:creationId xmlns:a16="http://schemas.microsoft.com/office/drawing/2014/main" id="{1C7BDBDF-507D-133E-866B-6F45F026B4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6" name="Arc 928">
                <a:extLst>
                  <a:ext uri="{FF2B5EF4-FFF2-40B4-BE49-F238E27FC236}">
                    <a16:creationId xmlns:a16="http://schemas.microsoft.com/office/drawing/2014/main" id="{E85B49F9-C910-D1DC-3E19-2DE56EC7520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7" name="Arc 929">
                <a:extLst>
                  <a:ext uri="{FF2B5EF4-FFF2-40B4-BE49-F238E27FC236}">
                    <a16:creationId xmlns:a16="http://schemas.microsoft.com/office/drawing/2014/main" id="{F42FDC9D-16C4-C7A2-0D74-525ACEF5B5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8" name="Arc 930">
                <a:extLst>
                  <a:ext uri="{FF2B5EF4-FFF2-40B4-BE49-F238E27FC236}">
                    <a16:creationId xmlns:a16="http://schemas.microsoft.com/office/drawing/2014/main" id="{1CDD5CC0-2282-8BCB-2ACD-8B8CFAAAD5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9" name="Arc 931">
                <a:extLst>
                  <a:ext uri="{FF2B5EF4-FFF2-40B4-BE49-F238E27FC236}">
                    <a16:creationId xmlns:a16="http://schemas.microsoft.com/office/drawing/2014/main" id="{EC10E7E6-D39D-FF05-C59C-808AB7BABF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0" name="Arc 932">
                <a:extLst>
                  <a:ext uri="{FF2B5EF4-FFF2-40B4-BE49-F238E27FC236}">
                    <a16:creationId xmlns:a16="http://schemas.microsoft.com/office/drawing/2014/main" id="{AED7CC36-C309-2753-2CD1-625EFB6A2F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1" name="Arc 933">
                <a:extLst>
                  <a:ext uri="{FF2B5EF4-FFF2-40B4-BE49-F238E27FC236}">
                    <a16:creationId xmlns:a16="http://schemas.microsoft.com/office/drawing/2014/main" id="{A2D35E33-8130-CF13-A974-E9933A260B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2" name="Arc 934">
                <a:extLst>
                  <a:ext uri="{FF2B5EF4-FFF2-40B4-BE49-F238E27FC236}">
                    <a16:creationId xmlns:a16="http://schemas.microsoft.com/office/drawing/2014/main" id="{3DB7DD19-3EEF-2830-8F40-8A12E1C72C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3" name="Freeform 935">
                <a:extLst>
                  <a:ext uri="{FF2B5EF4-FFF2-40B4-BE49-F238E27FC236}">
                    <a16:creationId xmlns:a16="http://schemas.microsoft.com/office/drawing/2014/main" id="{E87578D3-57F0-C01D-5400-69BD1C5DAB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4" name="Freeform 936">
                <a:extLst>
                  <a:ext uri="{FF2B5EF4-FFF2-40B4-BE49-F238E27FC236}">
                    <a16:creationId xmlns:a16="http://schemas.microsoft.com/office/drawing/2014/main" id="{4B685710-8CBE-3028-946D-FC8444072B7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5" name="Arc 937">
                <a:extLst>
                  <a:ext uri="{FF2B5EF4-FFF2-40B4-BE49-F238E27FC236}">
                    <a16:creationId xmlns:a16="http://schemas.microsoft.com/office/drawing/2014/main" id="{1FBF51ED-3487-911A-D661-194E1602D4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6" name="Arc 938">
                <a:extLst>
                  <a:ext uri="{FF2B5EF4-FFF2-40B4-BE49-F238E27FC236}">
                    <a16:creationId xmlns:a16="http://schemas.microsoft.com/office/drawing/2014/main" id="{9C850DE0-BE04-8F14-9873-72E85729031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7" name="Arc 939">
                <a:extLst>
                  <a:ext uri="{FF2B5EF4-FFF2-40B4-BE49-F238E27FC236}">
                    <a16:creationId xmlns:a16="http://schemas.microsoft.com/office/drawing/2014/main" id="{A8BA9815-B773-D8F6-8B46-093FFD0C6B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8" name="Freeform 940">
                <a:extLst>
                  <a:ext uri="{FF2B5EF4-FFF2-40B4-BE49-F238E27FC236}">
                    <a16:creationId xmlns:a16="http://schemas.microsoft.com/office/drawing/2014/main" id="{97C465A6-8600-1EA5-EF5E-A0B1A74831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9" name="Freeform 941">
                <a:extLst>
                  <a:ext uri="{FF2B5EF4-FFF2-40B4-BE49-F238E27FC236}">
                    <a16:creationId xmlns:a16="http://schemas.microsoft.com/office/drawing/2014/main" id="{D8207260-9E71-8289-E7B2-FFC62506A8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0" name="Freeform 942">
                <a:extLst>
                  <a:ext uri="{FF2B5EF4-FFF2-40B4-BE49-F238E27FC236}">
                    <a16:creationId xmlns:a16="http://schemas.microsoft.com/office/drawing/2014/main" id="{6B870034-A50C-9D4F-C2EB-D4BFAAD0865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1" name="Freeform 943">
                <a:extLst>
                  <a:ext uri="{FF2B5EF4-FFF2-40B4-BE49-F238E27FC236}">
                    <a16:creationId xmlns:a16="http://schemas.microsoft.com/office/drawing/2014/main" id="{A708BBA6-9B26-0DC5-4CFB-14F4C8DEC6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2" name="Freeform 944">
                <a:extLst>
                  <a:ext uri="{FF2B5EF4-FFF2-40B4-BE49-F238E27FC236}">
                    <a16:creationId xmlns:a16="http://schemas.microsoft.com/office/drawing/2014/main" id="{6C723DD1-DD1E-D575-09C3-80F3724E83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3" name="Freeform 945">
                <a:extLst>
                  <a:ext uri="{FF2B5EF4-FFF2-40B4-BE49-F238E27FC236}">
                    <a16:creationId xmlns:a16="http://schemas.microsoft.com/office/drawing/2014/main" id="{ECF45A46-11DD-0D8F-FE88-82411FFC45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4" name="Freeform 946">
                <a:extLst>
                  <a:ext uri="{FF2B5EF4-FFF2-40B4-BE49-F238E27FC236}">
                    <a16:creationId xmlns:a16="http://schemas.microsoft.com/office/drawing/2014/main" id="{DA36F0B7-0574-1B81-2F02-147D1D50746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5" name="Freeform 947">
                <a:extLst>
                  <a:ext uri="{FF2B5EF4-FFF2-40B4-BE49-F238E27FC236}">
                    <a16:creationId xmlns:a16="http://schemas.microsoft.com/office/drawing/2014/main" id="{6514B1C7-E8C1-6B39-C0BE-2182CF518F2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8" name="Group 948">
            <a:extLst>
              <a:ext uri="{FF2B5EF4-FFF2-40B4-BE49-F238E27FC236}">
                <a16:creationId xmlns:a16="http://schemas.microsoft.com/office/drawing/2014/main" id="{17F94B86-0E0A-E83C-0DA1-85AC2C2C024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371600"/>
            <a:ext cx="1066800" cy="1295400"/>
            <a:chOff x="3115" y="0"/>
            <a:chExt cx="2170" cy="2486"/>
          </a:xfrm>
        </p:grpSpPr>
        <p:grpSp>
          <p:nvGrpSpPr>
            <p:cNvPr id="18934" name="Group 949">
              <a:extLst>
                <a:ext uri="{FF2B5EF4-FFF2-40B4-BE49-F238E27FC236}">
                  <a16:creationId xmlns:a16="http://schemas.microsoft.com/office/drawing/2014/main" id="{2B8CC441-9C10-A2A6-E66D-1482CEBD84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066" name="Oval 950">
                <a:extLst>
                  <a:ext uri="{FF2B5EF4-FFF2-40B4-BE49-F238E27FC236}">
                    <a16:creationId xmlns:a16="http://schemas.microsoft.com/office/drawing/2014/main" id="{72DC0EAF-F613-6DEF-F117-E4485F4A5B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7" name="Oval 951">
                <a:extLst>
                  <a:ext uri="{FF2B5EF4-FFF2-40B4-BE49-F238E27FC236}">
                    <a16:creationId xmlns:a16="http://schemas.microsoft.com/office/drawing/2014/main" id="{1A8BEF4D-4A6F-E42A-67A9-49521368C8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5" name="Group 952">
              <a:extLst>
                <a:ext uri="{FF2B5EF4-FFF2-40B4-BE49-F238E27FC236}">
                  <a16:creationId xmlns:a16="http://schemas.microsoft.com/office/drawing/2014/main" id="{81718F3F-8D85-0614-A84C-B6453E0D8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064" name="Oval 953">
                <a:extLst>
                  <a:ext uri="{FF2B5EF4-FFF2-40B4-BE49-F238E27FC236}">
                    <a16:creationId xmlns:a16="http://schemas.microsoft.com/office/drawing/2014/main" id="{9D8EE310-1768-CF42-1D10-BF0885BFFB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5" name="Oval 954">
                <a:extLst>
                  <a:ext uri="{FF2B5EF4-FFF2-40B4-BE49-F238E27FC236}">
                    <a16:creationId xmlns:a16="http://schemas.microsoft.com/office/drawing/2014/main" id="{94D1B0A1-DB47-3960-2F2C-B1B02AF975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6" name="Group 955">
              <a:extLst>
                <a:ext uri="{FF2B5EF4-FFF2-40B4-BE49-F238E27FC236}">
                  <a16:creationId xmlns:a16="http://schemas.microsoft.com/office/drawing/2014/main" id="{E4845F3F-F537-2F3E-E49B-668573D6D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062" name="Oval 956">
                <a:extLst>
                  <a:ext uri="{FF2B5EF4-FFF2-40B4-BE49-F238E27FC236}">
                    <a16:creationId xmlns:a16="http://schemas.microsoft.com/office/drawing/2014/main" id="{B95BD362-42D3-4F5A-00DF-9247488E84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3" name="Oval 957">
                <a:extLst>
                  <a:ext uri="{FF2B5EF4-FFF2-40B4-BE49-F238E27FC236}">
                    <a16:creationId xmlns:a16="http://schemas.microsoft.com/office/drawing/2014/main" id="{DFDB1B16-F930-DC7D-0455-5E74A7FFB9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7" name="Group 958">
              <a:extLst>
                <a:ext uri="{FF2B5EF4-FFF2-40B4-BE49-F238E27FC236}">
                  <a16:creationId xmlns:a16="http://schemas.microsoft.com/office/drawing/2014/main" id="{95134694-F23F-F520-99D4-9133789DF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938" name="Group 959">
                <a:extLst>
                  <a:ext uri="{FF2B5EF4-FFF2-40B4-BE49-F238E27FC236}">
                    <a16:creationId xmlns:a16="http://schemas.microsoft.com/office/drawing/2014/main" id="{0FB19C93-9935-9E85-F816-670C032B16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060" name="Oval 960">
                  <a:extLst>
                    <a:ext uri="{FF2B5EF4-FFF2-40B4-BE49-F238E27FC236}">
                      <a16:creationId xmlns:a16="http://schemas.microsoft.com/office/drawing/2014/main" id="{C10C5A86-2169-2566-79B1-580102FAF6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061" name="Oval 961">
                  <a:extLst>
                    <a:ext uri="{FF2B5EF4-FFF2-40B4-BE49-F238E27FC236}">
                      <a16:creationId xmlns:a16="http://schemas.microsoft.com/office/drawing/2014/main" id="{6E19041F-BF2E-783A-3FDB-E029D5B96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939" name="Group 962">
                <a:extLst>
                  <a:ext uri="{FF2B5EF4-FFF2-40B4-BE49-F238E27FC236}">
                    <a16:creationId xmlns:a16="http://schemas.microsoft.com/office/drawing/2014/main" id="{51FBFD32-1541-384A-1743-C45194633E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962" name="Group 963">
                  <a:extLst>
                    <a:ext uri="{FF2B5EF4-FFF2-40B4-BE49-F238E27FC236}">
                      <a16:creationId xmlns:a16="http://schemas.microsoft.com/office/drawing/2014/main" id="{5C9F4B90-8586-C4D4-2252-F53D41F9AF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058" name="Freeform 964">
                    <a:extLst>
                      <a:ext uri="{FF2B5EF4-FFF2-40B4-BE49-F238E27FC236}">
                        <a16:creationId xmlns:a16="http://schemas.microsoft.com/office/drawing/2014/main" id="{BE93971A-142A-8D37-4938-A098E7387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9" name="Freeform 965">
                    <a:extLst>
                      <a:ext uri="{FF2B5EF4-FFF2-40B4-BE49-F238E27FC236}">
                        <a16:creationId xmlns:a16="http://schemas.microsoft.com/office/drawing/2014/main" id="{E850FA4F-D580-B111-8277-B64D87836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3" name="Group 966">
                  <a:extLst>
                    <a:ext uri="{FF2B5EF4-FFF2-40B4-BE49-F238E27FC236}">
                      <a16:creationId xmlns:a16="http://schemas.microsoft.com/office/drawing/2014/main" id="{C051478B-9F80-196E-731E-EAA15C5AA6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056" name="Freeform 967">
                    <a:extLst>
                      <a:ext uri="{FF2B5EF4-FFF2-40B4-BE49-F238E27FC236}">
                        <a16:creationId xmlns:a16="http://schemas.microsoft.com/office/drawing/2014/main" id="{FDAAFF58-5016-C891-1883-7E5F1E69D3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7" name="Freeform 968">
                    <a:extLst>
                      <a:ext uri="{FF2B5EF4-FFF2-40B4-BE49-F238E27FC236}">
                        <a16:creationId xmlns:a16="http://schemas.microsoft.com/office/drawing/2014/main" id="{D3660157-1C97-7D82-C365-9F8FDFE48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4" name="Group 969">
                  <a:extLst>
                    <a:ext uri="{FF2B5EF4-FFF2-40B4-BE49-F238E27FC236}">
                      <a16:creationId xmlns:a16="http://schemas.microsoft.com/office/drawing/2014/main" id="{38EC2AF1-50F2-21E7-4B2F-ED54685D22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054" name="Freeform 970">
                    <a:extLst>
                      <a:ext uri="{FF2B5EF4-FFF2-40B4-BE49-F238E27FC236}">
                        <a16:creationId xmlns:a16="http://schemas.microsoft.com/office/drawing/2014/main" id="{1DFD3BE0-3DB7-E8EE-600A-6452809EF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5" name="Freeform 971">
                    <a:extLst>
                      <a:ext uri="{FF2B5EF4-FFF2-40B4-BE49-F238E27FC236}">
                        <a16:creationId xmlns:a16="http://schemas.microsoft.com/office/drawing/2014/main" id="{E3F7904E-6DB8-FB81-81CD-32D3274031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5" name="Group 972">
                  <a:extLst>
                    <a:ext uri="{FF2B5EF4-FFF2-40B4-BE49-F238E27FC236}">
                      <a16:creationId xmlns:a16="http://schemas.microsoft.com/office/drawing/2014/main" id="{8E8B443E-A6D7-EC3F-D8C4-821CD3005C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052" name="Freeform 973">
                    <a:extLst>
                      <a:ext uri="{FF2B5EF4-FFF2-40B4-BE49-F238E27FC236}">
                        <a16:creationId xmlns:a16="http://schemas.microsoft.com/office/drawing/2014/main" id="{6DE2FE35-71FD-C219-49BF-D1D15750C5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3" name="Freeform 974">
                    <a:extLst>
                      <a:ext uri="{FF2B5EF4-FFF2-40B4-BE49-F238E27FC236}">
                        <a16:creationId xmlns:a16="http://schemas.microsoft.com/office/drawing/2014/main" id="{7E48FB47-40BB-FA8A-8961-EB4C0499A1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6" name="Group 975">
                  <a:extLst>
                    <a:ext uri="{FF2B5EF4-FFF2-40B4-BE49-F238E27FC236}">
                      <a16:creationId xmlns:a16="http://schemas.microsoft.com/office/drawing/2014/main" id="{9C6FF70C-E771-4E39-2F6B-3A2297AB19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050" name="Freeform 976">
                    <a:extLst>
                      <a:ext uri="{FF2B5EF4-FFF2-40B4-BE49-F238E27FC236}">
                        <a16:creationId xmlns:a16="http://schemas.microsoft.com/office/drawing/2014/main" id="{7052CF73-8678-5416-DF8F-4EFA974D54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1" name="Freeform 977">
                    <a:extLst>
                      <a:ext uri="{FF2B5EF4-FFF2-40B4-BE49-F238E27FC236}">
                        <a16:creationId xmlns:a16="http://schemas.microsoft.com/office/drawing/2014/main" id="{143308CF-428E-8196-EE39-6B04DB1462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7" name="Group 978">
                  <a:extLst>
                    <a:ext uri="{FF2B5EF4-FFF2-40B4-BE49-F238E27FC236}">
                      <a16:creationId xmlns:a16="http://schemas.microsoft.com/office/drawing/2014/main" id="{7F255A2C-22E8-41B5-F4B9-E12F1D2824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048" name="Freeform 979">
                    <a:extLst>
                      <a:ext uri="{FF2B5EF4-FFF2-40B4-BE49-F238E27FC236}">
                        <a16:creationId xmlns:a16="http://schemas.microsoft.com/office/drawing/2014/main" id="{4D633636-E0FD-C40E-2391-D63D723B1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" name="Freeform 980">
                    <a:extLst>
                      <a:ext uri="{FF2B5EF4-FFF2-40B4-BE49-F238E27FC236}">
                        <a16:creationId xmlns:a16="http://schemas.microsoft.com/office/drawing/2014/main" id="{111F2758-12AA-0690-C86D-1A86301D9A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8" name="Group 981">
                  <a:extLst>
                    <a:ext uri="{FF2B5EF4-FFF2-40B4-BE49-F238E27FC236}">
                      <a16:creationId xmlns:a16="http://schemas.microsoft.com/office/drawing/2014/main" id="{CE70C5B7-0081-6983-BA60-E2F497B5D8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046" name="Freeform 982">
                    <a:extLst>
                      <a:ext uri="{FF2B5EF4-FFF2-40B4-BE49-F238E27FC236}">
                        <a16:creationId xmlns:a16="http://schemas.microsoft.com/office/drawing/2014/main" id="{C0BE26DD-C0B5-2A3A-C731-BF84F92CB3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7" name="Freeform 983">
                    <a:extLst>
                      <a:ext uri="{FF2B5EF4-FFF2-40B4-BE49-F238E27FC236}">
                        <a16:creationId xmlns:a16="http://schemas.microsoft.com/office/drawing/2014/main" id="{6C1DAE7B-A1A7-AF84-F45F-0973135700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9" name="Group 984">
                  <a:extLst>
                    <a:ext uri="{FF2B5EF4-FFF2-40B4-BE49-F238E27FC236}">
                      <a16:creationId xmlns:a16="http://schemas.microsoft.com/office/drawing/2014/main" id="{39D6CAFB-99F3-70C7-A115-7B9000C55F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044" name="Freeform 985">
                    <a:extLst>
                      <a:ext uri="{FF2B5EF4-FFF2-40B4-BE49-F238E27FC236}">
                        <a16:creationId xmlns:a16="http://schemas.microsoft.com/office/drawing/2014/main" id="{5E77FE54-997D-8A7B-EB08-12DC01DCC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5" name="Freeform 986">
                    <a:extLst>
                      <a:ext uri="{FF2B5EF4-FFF2-40B4-BE49-F238E27FC236}">
                        <a16:creationId xmlns:a16="http://schemas.microsoft.com/office/drawing/2014/main" id="{43301D46-E7FC-BC6C-E0FB-DF450299E9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0" name="Group 987">
                  <a:extLst>
                    <a:ext uri="{FF2B5EF4-FFF2-40B4-BE49-F238E27FC236}">
                      <a16:creationId xmlns:a16="http://schemas.microsoft.com/office/drawing/2014/main" id="{654E43CC-092D-BB3A-87D1-155628EF3D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042" name="Freeform 988">
                    <a:extLst>
                      <a:ext uri="{FF2B5EF4-FFF2-40B4-BE49-F238E27FC236}">
                        <a16:creationId xmlns:a16="http://schemas.microsoft.com/office/drawing/2014/main" id="{9DE186B7-7AD1-9F5E-49B0-03D35B9D80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3" name="Freeform 989">
                    <a:extLst>
                      <a:ext uri="{FF2B5EF4-FFF2-40B4-BE49-F238E27FC236}">
                        <a16:creationId xmlns:a16="http://schemas.microsoft.com/office/drawing/2014/main" id="{BC36811F-A989-5F6C-ABCE-D6211CC289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1" name="Group 990">
                  <a:extLst>
                    <a:ext uri="{FF2B5EF4-FFF2-40B4-BE49-F238E27FC236}">
                      <a16:creationId xmlns:a16="http://schemas.microsoft.com/office/drawing/2014/main" id="{F5FB5267-70AB-6722-E571-9E6E49F19B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040" name="Freeform 991">
                    <a:extLst>
                      <a:ext uri="{FF2B5EF4-FFF2-40B4-BE49-F238E27FC236}">
                        <a16:creationId xmlns:a16="http://schemas.microsoft.com/office/drawing/2014/main" id="{819BFCE9-C502-3953-B938-30F8C47343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1" name="Freeform 992">
                    <a:extLst>
                      <a:ext uri="{FF2B5EF4-FFF2-40B4-BE49-F238E27FC236}">
                        <a16:creationId xmlns:a16="http://schemas.microsoft.com/office/drawing/2014/main" id="{EFF0E944-7D72-D6B6-419F-7C33EA74F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2" name="Group 993">
                  <a:extLst>
                    <a:ext uri="{FF2B5EF4-FFF2-40B4-BE49-F238E27FC236}">
                      <a16:creationId xmlns:a16="http://schemas.microsoft.com/office/drawing/2014/main" id="{5C100F20-9EC3-E90A-6EB6-871D118D38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038" name="Freeform 994">
                    <a:extLst>
                      <a:ext uri="{FF2B5EF4-FFF2-40B4-BE49-F238E27FC236}">
                        <a16:creationId xmlns:a16="http://schemas.microsoft.com/office/drawing/2014/main" id="{827A02C1-1488-D7AB-DDD1-9BF4D3C1B7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9" name="Freeform 995">
                    <a:extLst>
                      <a:ext uri="{FF2B5EF4-FFF2-40B4-BE49-F238E27FC236}">
                        <a16:creationId xmlns:a16="http://schemas.microsoft.com/office/drawing/2014/main" id="{24E2457E-AE04-2F16-3C5F-FA5C007FC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3" name="Group 996">
                  <a:extLst>
                    <a:ext uri="{FF2B5EF4-FFF2-40B4-BE49-F238E27FC236}">
                      <a16:creationId xmlns:a16="http://schemas.microsoft.com/office/drawing/2014/main" id="{46A56E6D-A694-AE69-8872-93A126A9C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036" name="Freeform 997">
                    <a:extLst>
                      <a:ext uri="{FF2B5EF4-FFF2-40B4-BE49-F238E27FC236}">
                        <a16:creationId xmlns:a16="http://schemas.microsoft.com/office/drawing/2014/main" id="{5D0DB8B7-73B0-1073-DABA-8BBFBA4D9B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7" name="Freeform 998">
                    <a:extLst>
                      <a:ext uri="{FF2B5EF4-FFF2-40B4-BE49-F238E27FC236}">
                        <a16:creationId xmlns:a16="http://schemas.microsoft.com/office/drawing/2014/main" id="{C09924AA-0CF2-8FDD-C748-221498AC0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4" name="Group 999">
                  <a:extLst>
                    <a:ext uri="{FF2B5EF4-FFF2-40B4-BE49-F238E27FC236}">
                      <a16:creationId xmlns:a16="http://schemas.microsoft.com/office/drawing/2014/main" id="{1CA29F7E-CB31-0EE1-901A-30C7E6EEF1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034" name="Freeform 1000">
                    <a:extLst>
                      <a:ext uri="{FF2B5EF4-FFF2-40B4-BE49-F238E27FC236}">
                        <a16:creationId xmlns:a16="http://schemas.microsoft.com/office/drawing/2014/main" id="{B706BD5B-BFC8-A116-C401-CD504B4DE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5" name="Freeform 1001">
                    <a:extLst>
                      <a:ext uri="{FF2B5EF4-FFF2-40B4-BE49-F238E27FC236}">
                        <a16:creationId xmlns:a16="http://schemas.microsoft.com/office/drawing/2014/main" id="{4C2419D7-371A-1152-7D38-3637882C40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5" name="Group 1002">
                  <a:extLst>
                    <a:ext uri="{FF2B5EF4-FFF2-40B4-BE49-F238E27FC236}">
                      <a16:creationId xmlns:a16="http://schemas.microsoft.com/office/drawing/2014/main" id="{B8D98F48-761A-ED06-D5BC-74BD2E11FB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032" name="Freeform 1003">
                    <a:extLst>
                      <a:ext uri="{FF2B5EF4-FFF2-40B4-BE49-F238E27FC236}">
                        <a16:creationId xmlns:a16="http://schemas.microsoft.com/office/drawing/2014/main" id="{37197EA9-1E92-3885-9521-1616ED276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3" name="Freeform 1004">
                    <a:extLst>
                      <a:ext uri="{FF2B5EF4-FFF2-40B4-BE49-F238E27FC236}">
                        <a16:creationId xmlns:a16="http://schemas.microsoft.com/office/drawing/2014/main" id="{25C942DC-B84F-910C-DA68-DF3C22FFE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6" name="Group 1005">
                  <a:extLst>
                    <a:ext uri="{FF2B5EF4-FFF2-40B4-BE49-F238E27FC236}">
                      <a16:creationId xmlns:a16="http://schemas.microsoft.com/office/drawing/2014/main" id="{4DC1E000-E112-5397-5F4C-11A0BF1D57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030" name="Freeform 1006">
                    <a:extLst>
                      <a:ext uri="{FF2B5EF4-FFF2-40B4-BE49-F238E27FC236}">
                        <a16:creationId xmlns:a16="http://schemas.microsoft.com/office/drawing/2014/main" id="{7E99B718-BF1B-85DB-21ED-87C336D92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1" name="Freeform 1007">
                    <a:extLst>
                      <a:ext uri="{FF2B5EF4-FFF2-40B4-BE49-F238E27FC236}">
                        <a16:creationId xmlns:a16="http://schemas.microsoft.com/office/drawing/2014/main" id="{94688FAD-5376-0C5C-BA0F-6EBFBDAA01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7" name="Group 1008">
                  <a:extLst>
                    <a:ext uri="{FF2B5EF4-FFF2-40B4-BE49-F238E27FC236}">
                      <a16:creationId xmlns:a16="http://schemas.microsoft.com/office/drawing/2014/main" id="{C4E8DD52-99F0-77E7-AD15-9662CB4242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028" name="Freeform 1009">
                    <a:extLst>
                      <a:ext uri="{FF2B5EF4-FFF2-40B4-BE49-F238E27FC236}">
                        <a16:creationId xmlns:a16="http://schemas.microsoft.com/office/drawing/2014/main" id="{AAFE4E1E-5979-6DED-9214-435BE6CF7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9" name="Freeform 1010">
                    <a:extLst>
                      <a:ext uri="{FF2B5EF4-FFF2-40B4-BE49-F238E27FC236}">
                        <a16:creationId xmlns:a16="http://schemas.microsoft.com/office/drawing/2014/main" id="{17B1AD86-902A-63BA-4970-629FE3BB1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8" name="Group 1011">
                  <a:extLst>
                    <a:ext uri="{FF2B5EF4-FFF2-40B4-BE49-F238E27FC236}">
                      <a16:creationId xmlns:a16="http://schemas.microsoft.com/office/drawing/2014/main" id="{5C0E76B2-9A0D-5BED-AAC6-77623D1269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026" name="Freeform 1012">
                    <a:extLst>
                      <a:ext uri="{FF2B5EF4-FFF2-40B4-BE49-F238E27FC236}">
                        <a16:creationId xmlns:a16="http://schemas.microsoft.com/office/drawing/2014/main" id="{3E3FFDF2-A85F-8927-04F3-0D18BDC31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7" name="Freeform 1013">
                    <a:extLst>
                      <a:ext uri="{FF2B5EF4-FFF2-40B4-BE49-F238E27FC236}">
                        <a16:creationId xmlns:a16="http://schemas.microsoft.com/office/drawing/2014/main" id="{58784F96-E78B-5873-D310-3CFF57A465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9" name="Group 1014">
                  <a:extLst>
                    <a:ext uri="{FF2B5EF4-FFF2-40B4-BE49-F238E27FC236}">
                      <a16:creationId xmlns:a16="http://schemas.microsoft.com/office/drawing/2014/main" id="{F11AD728-6FD9-1CE4-12AD-30DB5C0261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024" name="Freeform 1015">
                    <a:extLst>
                      <a:ext uri="{FF2B5EF4-FFF2-40B4-BE49-F238E27FC236}">
                        <a16:creationId xmlns:a16="http://schemas.microsoft.com/office/drawing/2014/main" id="{78BFB99C-ED4A-AB14-C2CE-6A43679B77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5" name="Freeform 1016">
                    <a:extLst>
                      <a:ext uri="{FF2B5EF4-FFF2-40B4-BE49-F238E27FC236}">
                        <a16:creationId xmlns:a16="http://schemas.microsoft.com/office/drawing/2014/main" id="{0F125350-CD65-7C23-86D5-2C93310F3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0" name="Group 1017">
                  <a:extLst>
                    <a:ext uri="{FF2B5EF4-FFF2-40B4-BE49-F238E27FC236}">
                      <a16:creationId xmlns:a16="http://schemas.microsoft.com/office/drawing/2014/main" id="{F4F99DD7-4E21-F96D-6E9E-6C00E7DB6B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022" name="Freeform 1018">
                    <a:extLst>
                      <a:ext uri="{FF2B5EF4-FFF2-40B4-BE49-F238E27FC236}">
                        <a16:creationId xmlns:a16="http://schemas.microsoft.com/office/drawing/2014/main" id="{C107D5B5-C8E5-55C3-5C49-CF2FF826B8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3" name="Freeform 1019">
                    <a:extLst>
                      <a:ext uri="{FF2B5EF4-FFF2-40B4-BE49-F238E27FC236}">
                        <a16:creationId xmlns:a16="http://schemas.microsoft.com/office/drawing/2014/main" id="{73380773-8422-A404-7D8D-C62ACD14A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1" name="Group 1020">
                  <a:extLst>
                    <a:ext uri="{FF2B5EF4-FFF2-40B4-BE49-F238E27FC236}">
                      <a16:creationId xmlns:a16="http://schemas.microsoft.com/office/drawing/2014/main" id="{1AD10C17-6825-1A08-6185-FB56F64CBE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020" name="Freeform 1021">
                    <a:extLst>
                      <a:ext uri="{FF2B5EF4-FFF2-40B4-BE49-F238E27FC236}">
                        <a16:creationId xmlns:a16="http://schemas.microsoft.com/office/drawing/2014/main" id="{1D709C0E-10D1-2CCE-2270-07A4C5D886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1" name="Freeform 1022">
                    <a:extLst>
                      <a:ext uri="{FF2B5EF4-FFF2-40B4-BE49-F238E27FC236}">
                        <a16:creationId xmlns:a16="http://schemas.microsoft.com/office/drawing/2014/main" id="{28ED6193-A3C8-F778-625A-1600468A0F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2" name="Group 1023">
                  <a:extLst>
                    <a:ext uri="{FF2B5EF4-FFF2-40B4-BE49-F238E27FC236}">
                      <a16:creationId xmlns:a16="http://schemas.microsoft.com/office/drawing/2014/main" id="{B2BEF3BB-A70F-8B41-4313-EE5ABF3715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018" name="Freeform 1024">
                    <a:extLst>
                      <a:ext uri="{FF2B5EF4-FFF2-40B4-BE49-F238E27FC236}">
                        <a16:creationId xmlns:a16="http://schemas.microsoft.com/office/drawing/2014/main" id="{4E3E5F39-6600-CA34-D429-D1C35153FF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9" name="Freeform 1025">
                    <a:extLst>
                      <a:ext uri="{FF2B5EF4-FFF2-40B4-BE49-F238E27FC236}">
                        <a16:creationId xmlns:a16="http://schemas.microsoft.com/office/drawing/2014/main" id="{3EC0E38D-1823-5B22-D56D-7976CED18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83" name="Freeform 1026">
                  <a:extLst>
                    <a:ext uri="{FF2B5EF4-FFF2-40B4-BE49-F238E27FC236}">
                      <a16:creationId xmlns:a16="http://schemas.microsoft.com/office/drawing/2014/main" id="{98B63C8F-9D70-B468-9A96-5884A3A0FC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84" name="Freeform 1027">
                  <a:extLst>
                    <a:ext uri="{FF2B5EF4-FFF2-40B4-BE49-F238E27FC236}">
                      <a16:creationId xmlns:a16="http://schemas.microsoft.com/office/drawing/2014/main" id="{ADB1FCAA-69A7-7900-B652-8BF0CF7805B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985" name="Group 1028">
                  <a:extLst>
                    <a:ext uri="{FF2B5EF4-FFF2-40B4-BE49-F238E27FC236}">
                      <a16:creationId xmlns:a16="http://schemas.microsoft.com/office/drawing/2014/main" id="{C3C17349-D645-A386-86FF-91AFC44588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016" name="Freeform 1029">
                    <a:extLst>
                      <a:ext uri="{FF2B5EF4-FFF2-40B4-BE49-F238E27FC236}">
                        <a16:creationId xmlns:a16="http://schemas.microsoft.com/office/drawing/2014/main" id="{3695C027-6822-D1B9-AD92-B6437C5CA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7" name="Freeform 1030">
                    <a:extLst>
                      <a:ext uri="{FF2B5EF4-FFF2-40B4-BE49-F238E27FC236}">
                        <a16:creationId xmlns:a16="http://schemas.microsoft.com/office/drawing/2014/main" id="{25D062E7-310E-4B3A-8E16-4DFCA79C30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6" name="Group 1031">
                  <a:extLst>
                    <a:ext uri="{FF2B5EF4-FFF2-40B4-BE49-F238E27FC236}">
                      <a16:creationId xmlns:a16="http://schemas.microsoft.com/office/drawing/2014/main" id="{108452E1-72C7-336A-491B-A6F8199242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014" name="Freeform 1032">
                    <a:extLst>
                      <a:ext uri="{FF2B5EF4-FFF2-40B4-BE49-F238E27FC236}">
                        <a16:creationId xmlns:a16="http://schemas.microsoft.com/office/drawing/2014/main" id="{37C301BB-E8C0-DED5-D24D-3784288A5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5" name="Freeform 1033">
                    <a:extLst>
                      <a:ext uri="{FF2B5EF4-FFF2-40B4-BE49-F238E27FC236}">
                        <a16:creationId xmlns:a16="http://schemas.microsoft.com/office/drawing/2014/main" id="{E1E36255-427F-88E3-4C13-07EAFE4486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7" name="Group 1034">
                  <a:extLst>
                    <a:ext uri="{FF2B5EF4-FFF2-40B4-BE49-F238E27FC236}">
                      <a16:creationId xmlns:a16="http://schemas.microsoft.com/office/drawing/2014/main" id="{28C7E064-AF93-2B09-416E-3C18660B45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012" name="Freeform 1035">
                    <a:extLst>
                      <a:ext uri="{FF2B5EF4-FFF2-40B4-BE49-F238E27FC236}">
                        <a16:creationId xmlns:a16="http://schemas.microsoft.com/office/drawing/2014/main" id="{9AA5AF2D-092F-EB40-F1D7-D1A3447DEE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3" name="Freeform 1036">
                    <a:extLst>
                      <a:ext uri="{FF2B5EF4-FFF2-40B4-BE49-F238E27FC236}">
                        <a16:creationId xmlns:a16="http://schemas.microsoft.com/office/drawing/2014/main" id="{DFF5CC82-2093-DC3D-EF66-7B0A3038A9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8" name="Group 1037">
                  <a:extLst>
                    <a:ext uri="{FF2B5EF4-FFF2-40B4-BE49-F238E27FC236}">
                      <a16:creationId xmlns:a16="http://schemas.microsoft.com/office/drawing/2014/main" id="{28301C1F-3EFE-F216-E757-1446FF2CF0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010" name="Freeform 1038">
                    <a:extLst>
                      <a:ext uri="{FF2B5EF4-FFF2-40B4-BE49-F238E27FC236}">
                        <a16:creationId xmlns:a16="http://schemas.microsoft.com/office/drawing/2014/main" id="{CBA6AB99-1D2A-ECE1-BC37-B4D168E834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1" name="Freeform 1039">
                    <a:extLst>
                      <a:ext uri="{FF2B5EF4-FFF2-40B4-BE49-F238E27FC236}">
                        <a16:creationId xmlns:a16="http://schemas.microsoft.com/office/drawing/2014/main" id="{A9A04B09-3A04-C4D9-59E5-65B1D6A799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9" name="Group 1040">
                  <a:extLst>
                    <a:ext uri="{FF2B5EF4-FFF2-40B4-BE49-F238E27FC236}">
                      <a16:creationId xmlns:a16="http://schemas.microsoft.com/office/drawing/2014/main" id="{2A46A0E1-79AF-4650-8F5E-7CA1443AC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008" name="Freeform 1041">
                    <a:extLst>
                      <a:ext uri="{FF2B5EF4-FFF2-40B4-BE49-F238E27FC236}">
                        <a16:creationId xmlns:a16="http://schemas.microsoft.com/office/drawing/2014/main" id="{36C75A9B-C9E8-442F-5780-463644060D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9" name="Freeform 1042">
                    <a:extLst>
                      <a:ext uri="{FF2B5EF4-FFF2-40B4-BE49-F238E27FC236}">
                        <a16:creationId xmlns:a16="http://schemas.microsoft.com/office/drawing/2014/main" id="{BC78E84D-F3EF-2055-B334-98B86DEEB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0" name="Group 1043">
                  <a:extLst>
                    <a:ext uri="{FF2B5EF4-FFF2-40B4-BE49-F238E27FC236}">
                      <a16:creationId xmlns:a16="http://schemas.microsoft.com/office/drawing/2014/main" id="{1E436BA2-6AED-4673-EFFB-D19A5AC82D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006" name="Freeform 1044">
                    <a:extLst>
                      <a:ext uri="{FF2B5EF4-FFF2-40B4-BE49-F238E27FC236}">
                        <a16:creationId xmlns:a16="http://schemas.microsoft.com/office/drawing/2014/main" id="{0ADB0EE9-D32F-D78D-2430-F9EB84177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7" name="Freeform 1045">
                    <a:extLst>
                      <a:ext uri="{FF2B5EF4-FFF2-40B4-BE49-F238E27FC236}">
                        <a16:creationId xmlns:a16="http://schemas.microsoft.com/office/drawing/2014/main" id="{7A315819-A3EF-9A35-C9CD-61B411CA3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1" name="Group 1046">
                  <a:extLst>
                    <a:ext uri="{FF2B5EF4-FFF2-40B4-BE49-F238E27FC236}">
                      <a16:creationId xmlns:a16="http://schemas.microsoft.com/office/drawing/2014/main" id="{49C929D7-2D98-EE73-8C9A-862E0D9DA5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004" name="Freeform 1047">
                    <a:extLst>
                      <a:ext uri="{FF2B5EF4-FFF2-40B4-BE49-F238E27FC236}">
                        <a16:creationId xmlns:a16="http://schemas.microsoft.com/office/drawing/2014/main" id="{B0A8AE5B-33CF-0018-9536-41B163E8D8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5" name="Freeform 1048">
                    <a:extLst>
                      <a:ext uri="{FF2B5EF4-FFF2-40B4-BE49-F238E27FC236}">
                        <a16:creationId xmlns:a16="http://schemas.microsoft.com/office/drawing/2014/main" id="{95D1506C-7F70-BC24-3F7A-31EAFE74E0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2" name="Group 1049">
                  <a:extLst>
                    <a:ext uri="{FF2B5EF4-FFF2-40B4-BE49-F238E27FC236}">
                      <a16:creationId xmlns:a16="http://schemas.microsoft.com/office/drawing/2014/main" id="{00D48624-EE44-C1B1-3D75-852B228522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002" name="Freeform 1050">
                    <a:extLst>
                      <a:ext uri="{FF2B5EF4-FFF2-40B4-BE49-F238E27FC236}">
                        <a16:creationId xmlns:a16="http://schemas.microsoft.com/office/drawing/2014/main" id="{EEAA6049-0790-E884-F032-877A840FB4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3" name="Freeform 1051">
                    <a:extLst>
                      <a:ext uri="{FF2B5EF4-FFF2-40B4-BE49-F238E27FC236}">
                        <a16:creationId xmlns:a16="http://schemas.microsoft.com/office/drawing/2014/main" id="{C4274FEE-6B51-27B7-9348-B6EE08664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3" name="Group 1052">
                  <a:extLst>
                    <a:ext uri="{FF2B5EF4-FFF2-40B4-BE49-F238E27FC236}">
                      <a16:creationId xmlns:a16="http://schemas.microsoft.com/office/drawing/2014/main" id="{448C4268-A233-CC64-84F4-BC5FCE85BE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000" name="Freeform 1053">
                    <a:extLst>
                      <a:ext uri="{FF2B5EF4-FFF2-40B4-BE49-F238E27FC236}">
                        <a16:creationId xmlns:a16="http://schemas.microsoft.com/office/drawing/2014/main" id="{42023D03-84F0-9CE7-0E1D-9FA2B89FA5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1" name="Freeform 1054">
                    <a:extLst>
                      <a:ext uri="{FF2B5EF4-FFF2-40B4-BE49-F238E27FC236}">
                        <a16:creationId xmlns:a16="http://schemas.microsoft.com/office/drawing/2014/main" id="{7C82D9BA-8EBA-1E14-F63F-C07580E57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4" name="Group 1055">
                  <a:extLst>
                    <a:ext uri="{FF2B5EF4-FFF2-40B4-BE49-F238E27FC236}">
                      <a16:creationId xmlns:a16="http://schemas.microsoft.com/office/drawing/2014/main" id="{76EFE48E-F53E-2A9A-483F-B80E450376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998" name="Freeform 1056">
                    <a:extLst>
                      <a:ext uri="{FF2B5EF4-FFF2-40B4-BE49-F238E27FC236}">
                        <a16:creationId xmlns:a16="http://schemas.microsoft.com/office/drawing/2014/main" id="{86EF8E73-C9A7-BBAC-4201-36A998F7E0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9" name="Freeform 1057">
                    <a:extLst>
                      <a:ext uri="{FF2B5EF4-FFF2-40B4-BE49-F238E27FC236}">
                        <a16:creationId xmlns:a16="http://schemas.microsoft.com/office/drawing/2014/main" id="{4941634F-9703-07D3-5546-6F5DF4764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5" name="Group 1058">
                  <a:extLst>
                    <a:ext uri="{FF2B5EF4-FFF2-40B4-BE49-F238E27FC236}">
                      <a16:creationId xmlns:a16="http://schemas.microsoft.com/office/drawing/2014/main" id="{FEAE021A-D955-2729-C15D-B1FB293401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996" name="Freeform 1059">
                    <a:extLst>
                      <a:ext uri="{FF2B5EF4-FFF2-40B4-BE49-F238E27FC236}">
                        <a16:creationId xmlns:a16="http://schemas.microsoft.com/office/drawing/2014/main" id="{7B8DCF06-1BE2-CB67-BCF5-91A5A557C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7" name="Freeform 1060">
                    <a:extLst>
                      <a:ext uri="{FF2B5EF4-FFF2-40B4-BE49-F238E27FC236}">
                        <a16:creationId xmlns:a16="http://schemas.microsoft.com/office/drawing/2014/main" id="{3850F130-1AA5-75A4-CD38-1363EC8E0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940" name="Freeform 1061">
                <a:extLst>
                  <a:ext uri="{FF2B5EF4-FFF2-40B4-BE49-F238E27FC236}">
                    <a16:creationId xmlns:a16="http://schemas.microsoft.com/office/drawing/2014/main" id="{FA603122-E0A6-92C6-4770-F22A86F8CE1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1" name="Arc 1062">
                <a:extLst>
                  <a:ext uri="{FF2B5EF4-FFF2-40B4-BE49-F238E27FC236}">
                    <a16:creationId xmlns:a16="http://schemas.microsoft.com/office/drawing/2014/main" id="{3E89D938-AA89-4A27-BF8A-84E15CE7530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2" name="Arc 1063">
                <a:extLst>
                  <a:ext uri="{FF2B5EF4-FFF2-40B4-BE49-F238E27FC236}">
                    <a16:creationId xmlns:a16="http://schemas.microsoft.com/office/drawing/2014/main" id="{1EA2BE21-77A0-1296-53B8-FE1FBDF01F8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3" name="Arc 1064">
                <a:extLst>
                  <a:ext uri="{FF2B5EF4-FFF2-40B4-BE49-F238E27FC236}">
                    <a16:creationId xmlns:a16="http://schemas.microsoft.com/office/drawing/2014/main" id="{8D2F671E-278E-F2CF-5C84-56E02148A16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" name="Arc 1065">
                <a:extLst>
                  <a:ext uri="{FF2B5EF4-FFF2-40B4-BE49-F238E27FC236}">
                    <a16:creationId xmlns:a16="http://schemas.microsoft.com/office/drawing/2014/main" id="{B2EB97ED-F972-D12A-EE11-ECB4ABCB62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" name="Arc 1066">
                <a:extLst>
                  <a:ext uri="{FF2B5EF4-FFF2-40B4-BE49-F238E27FC236}">
                    <a16:creationId xmlns:a16="http://schemas.microsoft.com/office/drawing/2014/main" id="{00626890-FDF9-DFBE-51C4-C8BFD395BDB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" name="Arc 1067">
                <a:extLst>
                  <a:ext uri="{FF2B5EF4-FFF2-40B4-BE49-F238E27FC236}">
                    <a16:creationId xmlns:a16="http://schemas.microsoft.com/office/drawing/2014/main" id="{578D5447-7D83-6206-8D99-5BE3C8BDD3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" name="Arc 1068">
                <a:extLst>
                  <a:ext uri="{FF2B5EF4-FFF2-40B4-BE49-F238E27FC236}">
                    <a16:creationId xmlns:a16="http://schemas.microsoft.com/office/drawing/2014/main" id="{DDF0D17E-5EC0-8412-8FC7-E686264BEA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" name="Arc 1069">
                <a:extLst>
                  <a:ext uri="{FF2B5EF4-FFF2-40B4-BE49-F238E27FC236}">
                    <a16:creationId xmlns:a16="http://schemas.microsoft.com/office/drawing/2014/main" id="{4EA92116-8576-F8AA-2236-3D5FEEFAAE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9" name="Freeform 1070">
                <a:extLst>
                  <a:ext uri="{FF2B5EF4-FFF2-40B4-BE49-F238E27FC236}">
                    <a16:creationId xmlns:a16="http://schemas.microsoft.com/office/drawing/2014/main" id="{B4AD6B19-8290-D2C4-72A5-54E54B86D5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0" name="Freeform 1071">
                <a:extLst>
                  <a:ext uri="{FF2B5EF4-FFF2-40B4-BE49-F238E27FC236}">
                    <a16:creationId xmlns:a16="http://schemas.microsoft.com/office/drawing/2014/main" id="{180677C3-F08C-4E4D-C335-D11213732F7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1" name="Arc 1072">
                <a:extLst>
                  <a:ext uri="{FF2B5EF4-FFF2-40B4-BE49-F238E27FC236}">
                    <a16:creationId xmlns:a16="http://schemas.microsoft.com/office/drawing/2014/main" id="{BA319B0F-E40B-EA87-75F1-E621839FA1A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2" name="Arc 1073">
                <a:extLst>
                  <a:ext uri="{FF2B5EF4-FFF2-40B4-BE49-F238E27FC236}">
                    <a16:creationId xmlns:a16="http://schemas.microsoft.com/office/drawing/2014/main" id="{FE798237-63D3-4BA5-B0BE-1967C071BB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3" name="Arc 1074">
                <a:extLst>
                  <a:ext uri="{FF2B5EF4-FFF2-40B4-BE49-F238E27FC236}">
                    <a16:creationId xmlns:a16="http://schemas.microsoft.com/office/drawing/2014/main" id="{26F2809E-B1DA-7948-C217-D8E8160099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4" name="Freeform 1075">
                <a:extLst>
                  <a:ext uri="{FF2B5EF4-FFF2-40B4-BE49-F238E27FC236}">
                    <a16:creationId xmlns:a16="http://schemas.microsoft.com/office/drawing/2014/main" id="{C7039A78-4173-6401-1B64-8BACE80EF7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5" name="Freeform 1076">
                <a:extLst>
                  <a:ext uri="{FF2B5EF4-FFF2-40B4-BE49-F238E27FC236}">
                    <a16:creationId xmlns:a16="http://schemas.microsoft.com/office/drawing/2014/main" id="{90868019-0DEE-209A-A6D2-B2138CF4DF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" name="Freeform 1077">
                <a:extLst>
                  <a:ext uri="{FF2B5EF4-FFF2-40B4-BE49-F238E27FC236}">
                    <a16:creationId xmlns:a16="http://schemas.microsoft.com/office/drawing/2014/main" id="{F640E12E-6A3E-BA2C-495E-9525CCF42D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7" name="Freeform 1078">
                <a:extLst>
                  <a:ext uri="{FF2B5EF4-FFF2-40B4-BE49-F238E27FC236}">
                    <a16:creationId xmlns:a16="http://schemas.microsoft.com/office/drawing/2014/main" id="{EC06462B-3933-0169-3675-AACCE40C67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8" name="Freeform 1079">
                <a:extLst>
                  <a:ext uri="{FF2B5EF4-FFF2-40B4-BE49-F238E27FC236}">
                    <a16:creationId xmlns:a16="http://schemas.microsoft.com/office/drawing/2014/main" id="{AD33A4BA-C078-4039-02E4-976BA9E867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9" name="Freeform 1080">
                <a:extLst>
                  <a:ext uri="{FF2B5EF4-FFF2-40B4-BE49-F238E27FC236}">
                    <a16:creationId xmlns:a16="http://schemas.microsoft.com/office/drawing/2014/main" id="{6D8AA8F6-3EC3-6FF7-76FD-A46579A743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0" name="Freeform 1081">
                <a:extLst>
                  <a:ext uri="{FF2B5EF4-FFF2-40B4-BE49-F238E27FC236}">
                    <a16:creationId xmlns:a16="http://schemas.microsoft.com/office/drawing/2014/main" id="{4A6D09AE-668C-A643-D642-1C6281F8C2A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1" name="Freeform 1082">
                <a:extLst>
                  <a:ext uri="{FF2B5EF4-FFF2-40B4-BE49-F238E27FC236}">
                    <a16:creationId xmlns:a16="http://schemas.microsoft.com/office/drawing/2014/main" id="{0459064B-1B0D-F89A-7B4D-3FAAF24BA75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651" name="Group 1083">
            <a:extLst>
              <a:ext uri="{FF2B5EF4-FFF2-40B4-BE49-F238E27FC236}">
                <a16:creationId xmlns:a16="http://schemas.microsoft.com/office/drawing/2014/main" id="{50C97EF5-65DF-4720-00C0-25261FE1101F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1066800" cy="1295400"/>
            <a:chOff x="3115" y="0"/>
            <a:chExt cx="2170" cy="2486"/>
          </a:xfrm>
        </p:grpSpPr>
        <p:grpSp>
          <p:nvGrpSpPr>
            <p:cNvPr id="18800" name="Group 1084">
              <a:extLst>
                <a:ext uri="{FF2B5EF4-FFF2-40B4-BE49-F238E27FC236}">
                  <a16:creationId xmlns:a16="http://schemas.microsoft.com/office/drawing/2014/main" id="{0C4E261C-8935-4B3E-F506-0FA8A96C8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932" name="Oval 1085">
                <a:extLst>
                  <a:ext uri="{FF2B5EF4-FFF2-40B4-BE49-F238E27FC236}">
                    <a16:creationId xmlns:a16="http://schemas.microsoft.com/office/drawing/2014/main" id="{E41E79FB-7C9C-76D6-D211-C95704CB11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3" name="Oval 1086">
                <a:extLst>
                  <a:ext uri="{FF2B5EF4-FFF2-40B4-BE49-F238E27FC236}">
                    <a16:creationId xmlns:a16="http://schemas.microsoft.com/office/drawing/2014/main" id="{6ADC6907-63A3-7E76-1289-A7ADCBFE9E1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1" name="Group 1087">
              <a:extLst>
                <a:ext uri="{FF2B5EF4-FFF2-40B4-BE49-F238E27FC236}">
                  <a16:creationId xmlns:a16="http://schemas.microsoft.com/office/drawing/2014/main" id="{BB9F8375-6A11-BBD1-1955-E9BE236AA6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930" name="Oval 1088">
                <a:extLst>
                  <a:ext uri="{FF2B5EF4-FFF2-40B4-BE49-F238E27FC236}">
                    <a16:creationId xmlns:a16="http://schemas.microsoft.com/office/drawing/2014/main" id="{208063FC-AE52-3990-E302-3309D01F41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1" name="Oval 1089">
                <a:extLst>
                  <a:ext uri="{FF2B5EF4-FFF2-40B4-BE49-F238E27FC236}">
                    <a16:creationId xmlns:a16="http://schemas.microsoft.com/office/drawing/2014/main" id="{A76706B0-57A4-1144-879C-86A1805E67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2" name="Group 1090">
              <a:extLst>
                <a:ext uri="{FF2B5EF4-FFF2-40B4-BE49-F238E27FC236}">
                  <a16:creationId xmlns:a16="http://schemas.microsoft.com/office/drawing/2014/main" id="{045A5A3F-252B-61DA-DB85-3EE45C281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928" name="Oval 1091">
                <a:extLst>
                  <a:ext uri="{FF2B5EF4-FFF2-40B4-BE49-F238E27FC236}">
                    <a16:creationId xmlns:a16="http://schemas.microsoft.com/office/drawing/2014/main" id="{564FDC4E-CC2E-B336-382A-D510ABEE48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29" name="Oval 1092">
                <a:extLst>
                  <a:ext uri="{FF2B5EF4-FFF2-40B4-BE49-F238E27FC236}">
                    <a16:creationId xmlns:a16="http://schemas.microsoft.com/office/drawing/2014/main" id="{4AB9B0B1-E3F3-C5CB-D803-EF86CFAD0E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3" name="Group 1093">
              <a:extLst>
                <a:ext uri="{FF2B5EF4-FFF2-40B4-BE49-F238E27FC236}">
                  <a16:creationId xmlns:a16="http://schemas.microsoft.com/office/drawing/2014/main" id="{D4ABADBB-BDE5-115B-86D7-5C083A5A4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804" name="Group 1094">
                <a:extLst>
                  <a:ext uri="{FF2B5EF4-FFF2-40B4-BE49-F238E27FC236}">
                    <a16:creationId xmlns:a16="http://schemas.microsoft.com/office/drawing/2014/main" id="{07FD4EED-69B7-092A-B230-090F4B650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926" name="Oval 1095">
                  <a:extLst>
                    <a:ext uri="{FF2B5EF4-FFF2-40B4-BE49-F238E27FC236}">
                      <a16:creationId xmlns:a16="http://schemas.microsoft.com/office/drawing/2014/main" id="{62422552-5830-9AE6-3577-BECFFE1557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927" name="Oval 1096">
                  <a:extLst>
                    <a:ext uri="{FF2B5EF4-FFF2-40B4-BE49-F238E27FC236}">
                      <a16:creationId xmlns:a16="http://schemas.microsoft.com/office/drawing/2014/main" id="{19125B12-98F6-099E-5C7C-B8CF5B919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805" name="Group 1097">
                <a:extLst>
                  <a:ext uri="{FF2B5EF4-FFF2-40B4-BE49-F238E27FC236}">
                    <a16:creationId xmlns:a16="http://schemas.microsoft.com/office/drawing/2014/main" id="{90F597F3-21B6-171E-42B6-BCF10D23B3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828" name="Group 1098">
                  <a:extLst>
                    <a:ext uri="{FF2B5EF4-FFF2-40B4-BE49-F238E27FC236}">
                      <a16:creationId xmlns:a16="http://schemas.microsoft.com/office/drawing/2014/main" id="{873CC499-77AC-7FBC-6F08-7851E2D617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924" name="Freeform 1099">
                    <a:extLst>
                      <a:ext uri="{FF2B5EF4-FFF2-40B4-BE49-F238E27FC236}">
                        <a16:creationId xmlns:a16="http://schemas.microsoft.com/office/drawing/2014/main" id="{DC9E707B-658F-B908-B331-0A615003F1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5" name="Freeform 1100">
                    <a:extLst>
                      <a:ext uri="{FF2B5EF4-FFF2-40B4-BE49-F238E27FC236}">
                        <a16:creationId xmlns:a16="http://schemas.microsoft.com/office/drawing/2014/main" id="{E3C005E3-8557-8053-C2F3-2DEBBE03B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29" name="Group 1101">
                  <a:extLst>
                    <a:ext uri="{FF2B5EF4-FFF2-40B4-BE49-F238E27FC236}">
                      <a16:creationId xmlns:a16="http://schemas.microsoft.com/office/drawing/2014/main" id="{2C5A2694-CE12-6E98-8878-2B6E914152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922" name="Freeform 1102">
                    <a:extLst>
                      <a:ext uri="{FF2B5EF4-FFF2-40B4-BE49-F238E27FC236}">
                        <a16:creationId xmlns:a16="http://schemas.microsoft.com/office/drawing/2014/main" id="{37982529-090A-9031-E5D0-66F4FD80A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3" name="Freeform 1103">
                    <a:extLst>
                      <a:ext uri="{FF2B5EF4-FFF2-40B4-BE49-F238E27FC236}">
                        <a16:creationId xmlns:a16="http://schemas.microsoft.com/office/drawing/2014/main" id="{4C82FC65-8933-D1AB-09F3-1BBBC116B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0" name="Group 1104">
                  <a:extLst>
                    <a:ext uri="{FF2B5EF4-FFF2-40B4-BE49-F238E27FC236}">
                      <a16:creationId xmlns:a16="http://schemas.microsoft.com/office/drawing/2014/main" id="{F62E1580-B253-D39A-2D14-4EA023C4DD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920" name="Freeform 1105">
                    <a:extLst>
                      <a:ext uri="{FF2B5EF4-FFF2-40B4-BE49-F238E27FC236}">
                        <a16:creationId xmlns:a16="http://schemas.microsoft.com/office/drawing/2014/main" id="{7C32CF64-5B7B-9D68-C99D-F76074F7F5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1" name="Freeform 1106">
                    <a:extLst>
                      <a:ext uri="{FF2B5EF4-FFF2-40B4-BE49-F238E27FC236}">
                        <a16:creationId xmlns:a16="http://schemas.microsoft.com/office/drawing/2014/main" id="{7EE6916D-808C-72F8-76B3-4FD651E21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1" name="Group 1107">
                  <a:extLst>
                    <a:ext uri="{FF2B5EF4-FFF2-40B4-BE49-F238E27FC236}">
                      <a16:creationId xmlns:a16="http://schemas.microsoft.com/office/drawing/2014/main" id="{49D28F65-EE06-2311-2B57-29A9E3DD9D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918" name="Freeform 1108">
                    <a:extLst>
                      <a:ext uri="{FF2B5EF4-FFF2-40B4-BE49-F238E27FC236}">
                        <a16:creationId xmlns:a16="http://schemas.microsoft.com/office/drawing/2014/main" id="{95BB950D-D91E-797D-ADE6-84EE41164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9" name="Freeform 1109">
                    <a:extLst>
                      <a:ext uri="{FF2B5EF4-FFF2-40B4-BE49-F238E27FC236}">
                        <a16:creationId xmlns:a16="http://schemas.microsoft.com/office/drawing/2014/main" id="{30F31B05-6272-3089-8B5D-175FD9E1D2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2" name="Group 1110">
                  <a:extLst>
                    <a:ext uri="{FF2B5EF4-FFF2-40B4-BE49-F238E27FC236}">
                      <a16:creationId xmlns:a16="http://schemas.microsoft.com/office/drawing/2014/main" id="{F6BC0B06-39E8-E4A0-0814-409CBFEC12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916" name="Freeform 1111">
                    <a:extLst>
                      <a:ext uri="{FF2B5EF4-FFF2-40B4-BE49-F238E27FC236}">
                        <a16:creationId xmlns:a16="http://schemas.microsoft.com/office/drawing/2014/main" id="{2E823FF9-B810-E3D2-BD10-762CAE55B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7" name="Freeform 1112">
                    <a:extLst>
                      <a:ext uri="{FF2B5EF4-FFF2-40B4-BE49-F238E27FC236}">
                        <a16:creationId xmlns:a16="http://schemas.microsoft.com/office/drawing/2014/main" id="{BDD63D5F-1CC3-9045-A63B-F76D402C1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3" name="Group 1113">
                  <a:extLst>
                    <a:ext uri="{FF2B5EF4-FFF2-40B4-BE49-F238E27FC236}">
                      <a16:creationId xmlns:a16="http://schemas.microsoft.com/office/drawing/2014/main" id="{AA5668E0-59DA-65B8-3EB9-062155CAE5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914" name="Freeform 1114">
                    <a:extLst>
                      <a:ext uri="{FF2B5EF4-FFF2-40B4-BE49-F238E27FC236}">
                        <a16:creationId xmlns:a16="http://schemas.microsoft.com/office/drawing/2014/main" id="{AC9A0582-8FDF-8134-1191-87A895D762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5" name="Freeform 1115">
                    <a:extLst>
                      <a:ext uri="{FF2B5EF4-FFF2-40B4-BE49-F238E27FC236}">
                        <a16:creationId xmlns:a16="http://schemas.microsoft.com/office/drawing/2014/main" id="{0C2EC09E-2178-B324-6A44-E5C70CA70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4" name="Group 1116">
                  <a:extLst>
                    <a:ext uri="{FF2B5EF4-FFF2-40B4-BE49-F238E27FC236}">
                      <a16:creationId xmlns:a16="http://schemas.microsoft.com/office/drawing/2014/main" id="{ABB2AA09-D38A-508F-1F0A-784D6E81C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912" name="Freeform 1117">
                    <a:extLst>
                      <a:ext uri="{FF2B5EF4-FFF2-40B4-BE49-F238E27FC236}">
                        <a16:creationId xmlns:a16="http://schemas.microsoft.com/office/drawing/2014/main" id="{3513CCC8-DED7-9A1B-82D8-05C0D97678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3" name="Freeform 1118">
                    <a:extLst>
                      <a:ext uri="{FF2B5EF4-FFF2-40B4-BE49-F238E27FC236}">
                        <a16:creationId xmlns:a16="http://schemas.microsoft.com/office/drawing/2014/main" id="{67FA4045-7B63-0960-03AF-1C45D1A1DD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5" name="Group 1119">
                  <a:extLst>
                    <a:ext uri="{FF2B5EF4-FFF2-40B4-BE49-F238E27FC236}">
                      <a16:creationId xmlns:a16="http://schemas.microsoft.com/office/drawing/2014/main" id="{E8BA8492-DF7C-183F-7BE7-1E4CC67EA1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910" name="Freeform 1120">
                    <a:extLst>
                      <a:ext uri="{FF2B5EF4-FFF2-40B4-BE49-F238E27FC236}">
                        <a16:creationId xmlns:a16="http://schemas.microsoft.com/office/drawing/2014/main" id="{A519EC2F-624C-A842-0B9E-3297F47F43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1" name="Freeform 1121">
                    <a:extLst>
                      <a:ext uri="{FF2B5EF4-FFF2-40B4-BE49-F238E27FC236}">
                        <a16:creationId xmlns:a16="http://schemas.microsoft.com/office/drawing/2014/main" id="{2751B946-0CB8-7EDF-1DF1-DB16CFAECD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6" name="Group 1122">
                  <a:extLst>
                    <a:ext uri="{FF2B5EF4-FFF2-40B4-BE49-F238E27FC236}">
                      <a16:creationId xmlns:a16="http://schemas.microsoft.com/office/drawing/2014/main" id="{CED9F8E7-60C9-5C0C-987C-B801525A9B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908" name="Freeform 1123">
                    <a:extLst>
                      <a:ext uri="{FF2B5EF4-FFF2-40B4-BE49-F238E27FC236}">
                        <a16:creationId xmlns:a16="http://schemas.microsoft.com/office/drawing/2014/main" id="{331EFD8D-52C6-107C-43B3-EE4D2F6868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9" name="Freeform 1124">
                    <a:extLst>
                      <a:ext uri="{FF2B5EF4-FFF2-40B4-BE49-F238E27FC236}">
                        <a16:creationId xmlns:a16="http://schemas.microsoft.com/office/drawing/2014/main" id="{B101B588-3B2A-738E-728A-745AFF0ED8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7" name="Group 1125">
                  <a:extLst>
                    <a:ext uri="{FF2B5EF4-FFF2-40B4-BE49-F238E27FC236}">
                      <a16:creationId xmlns:a16="http://schemas.microsoft.com/office/drawing/2014/main" id="{C6F61F3E-82BA-7E6A-4D61-ABEB380FC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906" name="Freeform 1126">
                    <a:extLst>
                      <a:ext uri="{FF2B5EF4-FFF2-40B4-BE49-F238E27FC236}">
                        <a16:creationId xmlns:a16="http://schemas.microsoft.com/office/drawing/2014/main" id="{1A6764E7-4813-7684-698E-636AB9D721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7" name="Freeform 1127">
                    <a:extLst>
                      <a:ext uri="{FF2B5EF4-FFF2-40B4-BE49-F238E27FC236}">
                        <a16:creationId xmlns:a16="http://schemas.microsoft.com/office/drawing/2014/main" id="{D282EF53-6AAC-1CCF-130B-EC7FB7A8B0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8" name="Group 1128">
                  <a:extLst>
                    <a:ext uri="{FF2B5EF4-FFF2-40B4-BE49-F238E27FC236}">
                      <a16:creationId xmlns:a16="http://schemas.microsoft.com/office/drawing/2014/main" id="{91C78351-B56C-8111-DAAC-4AB82E3B8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904" name="Freeform 1129">
                    <a:extLst>
                      <a:ext uri="{FF2B5EF4-FFF2-40B4-BE49-F238E27FC236}">
                        <a16:creationId xmlns:a16="http://schemas.microsoft.com/office/drawing/2014/main" id="{7610B5C1-7DDC-C7DE-7B1B-2DF814347F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5" name="Freeform 1130">
                    <a:extLst>
                      <a:ext uri="{FF2B5EF4-FFF2-40B4-BE49-F238E27FC236}">
                        <a16:creationId xmlns:a16="http://schemas.microsoft.com/office/drawing/2014/main" id="{2D625D6A-EE31-3396-5788-2C83EE293E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9" name="Group 1131">
                  <a:extLst>
                    <a:ext uri="{FF2B5EF4-FFF2-40B4-BE49-F238E27FC236}">
                      <a16:creationId xmlns:a16="http://schemas.microsoft.com/office/drawing/2014/main" id="{67064EAD-47D0-6971-9867-1E6FF1873A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902" name="Freeform 1132">
                    <a:extLst>
                      <a:ext uri="{FF2B5EF4-FFF2-40B4-BE49-F238E27FC236}">
                        <a16:creationId xmlns:a16="http://schemas.microsoft.com/office/drawing/2014/main" id="{0BA5EFC4-8019-61CF-B48C-816D6B7C0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3" name="Freeform 1133">
                    <a:extLst>
                      <a:ext uri="{FF2B5EF4-FFF2-40B4-BE49-F238E27FC236}">
                        <a16:creationId xmlns:a16="http://schemas.microsoft.com/office/drawing/2014/main" id="{50EF98F2-F88D-F5B7-0B66-3D90F1D778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0" name="Group 1134">
                  <a:extLst>
                    <a:ext uri="{FF2B5EF4-FFF2-40B4-BE49-F238E27FC236}">
                      <a16:creationId xmlns:a16="http://schemas.microsoft.com/office/drawing/2014/main" id="{B6E67B6E-32FC-2EAC-9961-1C5CC73AC7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900" name="Freeform 1135">
                    <a:extLst>
                      <a:ext uri="{FF2B5EF4-FFF2-40B4-BE49-F238E27FC236}">
                        <a16:creationId xmlns:a16="http://schemas.microsoft.com/office/drawing/2014/main" id="{693E8ADB-75F3-2D62-456B-BE9F638AD5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1" name="Freeform 1136">
                    <a:extLst>
                      <a:ext uri="{FF2B5EF4-FFF2-40B4-BE49-F238E27FC236}">
                        <a16:creationId xmlns:a16="http://schemas.microsoft.com/office/drawing/2014/main" id="{0250D92D-3BB6-AEEA-98CB-333394DD6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1" name="Group 1137">
                  <a:extLst>
                    <a:ext uri="{FF2B5EF4-FFF2-40B4-BE49-F238E27FC236}">
                      <a16:creationId xmlns:a16="http://schemas.microsoft.com/office/drawing/2014/main" id="{0C124DEA-6A22-0D8E-E0EB-2D39895CB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898" name="Freeform 1138">
                    <a:extLst>
                      <a:ext uri="{FF2B5EF4-FFF2-40B4-BE49-F238E27FC236}">
                        <a16:creationId xmlns:a16="http://schemas.microsoft.com/office/drawing/2014/main" id="{C407CDDD-D27B-4B86-6582-2F49EDE94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9" name="Freeform 1139">
                    <a:extLst>
                      <a:ext uri="{FF2B5EF4-FFF2-40B4-BE49-F238E27FC236}">
                        <a16:creationId xmlns:a16="http://schemas.microsoft.com/office/drawing/2014/main" id="{E0182025-4370-AEDD-B2B2-CFB77E35B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2" name="Group 1140">
                  <a:extLst>
                    <a:ext uri="{FF2B5EF4-FFF2-40B4-BE49-F238E27FC236}">
                      <a16:creationId xmlns:a16="http://schemas.microsoft.com/office/drawing/2014/main" id="{52ECEF6D-17C2-4249-FD42-3161C1ECF9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896" name="Freeform 1141">
                    <a:extLst>
                      <a:ext uri="{FF2B5EF4-FFF2-40B4-BE49-F238E27FC236}">
                        <a16:creationId xmlns:a16="http://schemas.microsoft.com/office/drawing/2014/main" id="{477CE309-C7E6-A81D-AD01-1686E1902B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7" name="Freeform 1142">
                    <a:extLst>
                      <a:ext uri="{FF2B5EF4-FFF2-40B4-BE49-F238E27FC236}">
                        <a16:creationId xmlns:a16="http://schemas.microsoft.com/office/drawing/2014/main" id="{5504214E-B989-A102-9B22-D195ACA5CD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3" name="Group 1143">
                  <a:extLst>
                    <a:ext uri="{FF2B5EF4-FFF2-40B4-BE49-F238E27FC236}">
                      <a16:creationId xmlns:a16="http://schemas.microsoft.com/office/drawing/2014/main" id="{6F92206B-0C75-665F-20C9-7DA1AEBBAA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894" name="Freeform 1144">
                    <a:extLst>
                      <a:ext uri="{FF2B5EF4-FFF2-40B4-BE49-F238E27FC236}">
                        <a16:creationId xmlns:a16="http://schemas.microsoft.com/office/drawing/2014/main" id="{B0B7EFBB-D656-4AB2-83AD-ACFBE257FE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5" name="Freeform 1145">
                    <a:extLst>
                      <a:ext uri="{FF2B5EF4-FFF2-40B4-BE49-F238E27FC236}">
                        <a16:creationId xmlns:a16="http://schemas.microsoft.com/office/drawing/2014/main" id="{38DF0EA6-AE21-DD67-9C08-B219C4687A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4" name="Group 1146">
                  <a:extLst>
                    <a:ext uri="{FF2B5EF4-FFF2-40B4-BE49-F238E27FC236}">
                      <a16:creationId xmlns:a16="http://schemas.microsoft.com/office/drawing/2014/main" id="{29064E80-8CDF-B0B1-6724-DA00A4A6B6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892" name="Freeform 1147">
                    <a:extLst>
                      <a:ext uri="{FF2B5EF4-FFF2-40B4-BE49-F238E27FC236}">
                        <a16:creationId xmlns:a16="http://schemas.microsoft.com/office/drawing/2014/main" id="{33DD0D91-E404-5349-5208-FFCE28C125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3" name="Freeform 1148">
                    <a:extLst>
                      <a:ext uri="{FF2B5EF4-FFF2-40B4-BE49-F238E27FC236}">
                        <a16:creationId xmlns:a16="http://schemas.microsoft.com/office/drawing/2014/main" id="{686B081F-D085-4728-D43D-F4D434E9B9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5" name="Group 1149">
                  <a:extLst>
                    <a:ext uri="{FF2B5EF4-FFF2-40B4-BE49-F238E27FC236}">
                      <a16:creationId xmlns:a16="http://schemas.microsoft.com/office/drawing/2014/main" id="{EF55E059-0958-BA62-2A32-BEA3F4702B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890" name="Freeform 1150">
                    <a:extLst>
                      <a:ext uri="{FF2B5EF4-FFF2-40B4-BE49-F238E27FC236}">
                        <a16:creationId xmlns:a16="http://schemas.microsoft.com/office/drawing/2014/main" id="{69C43308-1695-10C1-5B3B-1735A2533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1" name="Freeform 1151">
                    <a:extLst>
                      <a:ext uri="{FF2B5EF4-FFF2-40B4-BE49-F238E27FC236}">
                        <a16:creationId xmlns:a16="http://schemas.microsoft.com/office/drawing/2014/main" id="{A5E71505-C4CF-1F9D-52ED-D3A8BA929F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6" name="Group 1152">
                  <a:extLst>
                    <a:ext uri="{FF2B5EF4-FFF2-40B4-BE49-F238E27FC236}">
                      <a16:creationId xmlns:a16="http://schemas.microsoft.com/office/drawing/2014/main" id="{9E68249E-C9B9-53AA-4FA1-C4F42E66D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888" name="Freeform 1153">
                    <a:extLst>
                      <a:ext uri="{FF2B5EF4-FFF2-40B4-BE49-F238E27FC236}">
                        <a16:creationId xmlns:a16="http://schemas.microsoft.com/office/drawing/2014/main" id="{1DD94F00-51BD-F586-E105-49D9349DE8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9" name="Freeform 1154">
                    <a:extLst>
                      <a:ext uri="{FF2B5EF4-FFF2-40B4-BE49-F238E27FC236}">
                        <a16:creationId xmlns:a16="http://schemas.microsoft.com/office/drawing/2014/main" id="{BF17B8DE-5F21-988F-D73D-526C894C4B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7" name="Group 1155">
                  <a:extLst>
                    <a:ext uri="{FF2B5EF4-FFF2-40B4-BE49-F238E27FC236}">
                      <a16:creationId xmlns:a16="http://schemas.microsoft.com/office/drawing/2014/main" id="{6110F2C4-5CFF-2E28-85BC-F5FC0FB8C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886" name="Freeform 1156">
                    <a:extLst>
                      <a:ext uri="{FF2B5EF4-FFF2-40B4-BE49-F238E27FC236}">
                        <a16:creationId xmlns:a16="http://schemas.microsoft.com/office/drawing/2014/main" id="{44C9497E-80FC-014A-E49C-E41C57BDD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7" name="Freeform 1157">
                    <a:extLst>
                      <a:ext uri="{FF2B5EF4-FFF2-40B4-BE49-F238E27FC236}">
                        <a16:creationId xmlns:a16="http://schemas.microsoft.com/office/drawing/2014/main" id="{C16A1459-19DB-F610-131F-4AEF65CCD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8" name="Group 1158">
                  <a:extLst>
                    <a:ext uri="{FF2B5EF4-FFF2-40B4-BE49-F238E27FC236}">
                      <a16:creationId xmlns:a16="http://schemas.microsoft.com/office/drawing/2014/main" id="{677FDEDC-7853-A3F6-ED9C-572118D5D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884" name="Freeform 1159">
                    <a:extLst>
                      <a:ext uri="{FF2B5EF4-FFF2-40B4-BE49-F238E27FC236}">
                        <a16:creationId xmlns:a16="http://schemas.microsoft.com/office/drawing/2014/main" id="{E1EB61CC-8430-E391-A752-04755D4051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5" name="Freeform 1160">
                    <a:extLst>
                      <a:ext uri="{FF2B5EF4-FFF2-40B4-BE49-F238E27FC236}">
                        <a16:creationId xmlns:a16="http://schemas.microsoft.com/office/drawing/2014/main" id="{029C256A-3B62-3630-93F7-8B954B916A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49" name="Freeform 1161">
                  <a:extLst>
                    <a:ext uri="{FF2B5EF4-FFF2-40B4-BE49-F238E27FC236}">
                      <a16:creationId xmlns:a16="http://schemas.microsoft.com/office/drawing/2014/main" id="{6059D72F-61D9-5A6F-5BDA-3852632D57E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50" name="Freeform 1162">
                  <a:extLst>
                    <a:ext uri="{FF2B5EF4-FFF2-40B4-BE49-F238E27FC236}">
                      <a16:creationId xmlns:a16="http://schemas.microsoft.com/office/drawing/2014/main" id="{17E48407-0CDA-68F0-86D6-F40C7A5A9B5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851" name="Group 1163">
                  <a:extLst>
                    <a:ext uri="{FF2B5EF4-FFF2-40B4-BE49-F238E27FC236}">
                      <a16:creationId xmlns:a16="http://schemas.microsoft.com/office/drawing/2014/main" id="{86396C20-F121-2F03-0FD5-EBE9B6E4F0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882" name="Freeform 1164">
                    <a:extLst>
                      <a:ext uri="{FF2B5EF4-FFF2-40B4-BE49-F238E27FC236}">
                        <a16:creationId xmlns:a16="http://schemas.microsoft.com/office/drawing/2014/main" id="{662470C8-D3A7-A28E-8546-0E6D64FB9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3" name="Freeform 1165">
                    <a:extLst>
                      <a:ext uri="{FF2B5EF4-FFF2-40B4-BE49-F238E27FC236}">
                        <a16:creationId xmlns:a16="http://schemas.microsoft.com/office/drawing/2014/main" id="{D29F8381-C48E-18E8-AC24-119A723E6D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2" name="Group 1166">
                  <a:extLst>
                    <a:ext uri="{FF2B5EF4-FFF2-40B4-BE49-F238E27FC236}">
                      <a16:creationId xmlns:a16="http://schemas.microsoft.com/office/drawing/2014/main" id="{78ED9B50-1B51-EF0C-A461-CF8FFF8BC6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880" name="Freeform 1167">
                    <a:extLst>
                      <a:ext uri="{FF2B5EF4-FFF2-40B4-BE49-F238E27FC236}">
                        <a16:creationId xmlns:a16="http://schemas.microsoft.com/office/drawing/2014/main" id="{1BEE74F1-EA10-3535-FEB4-E2C1A5C38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1" name="Freeform 1168">
                    <a:extLst>
                      <a:ext uri="{FF2B5EF4-FFF2-40B4-BE49-F238E27FC236}">
                        <a16:creationId xmlns:a16="http://schemas.microsoft.com/office/drawing/2014/main" id="{B89E7809-88C2-CC97-E96A-92413973BC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3" name="Group 1169">
                  <a:extLst>
                    <a:ext uri="{FF2B5EF4-FFF2-40B4-BE49-F238E27FC236}">
                      <a16:creationId xmlns:a16="http://schemas.microsoft.com/office/drawing/2014/main" id="{BDC8BC9F-A01F-3AF5-BB66-E81BEEED39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878" name="Freeform 1170">
                    <a:extLst>
                      <a:ext uri="{FF2B5EF4-FFF2-40B4-BE49-F238E27FC236}">
                        <a16:creationId xmlns:a16="http://schemas.microsoft.com/office/drawing/2014/main" id="{7749BFBC-A707-F7CB-2895-6CF8A09F5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9" name="Freeform 1171">
                    <a:extLst>
                      <a:ext uri="{FF2B5EF4-FFF2-40B4-BE49-F238E27FC236}">
                        <a16:creationId xmlns:a16="http://schemas.microsoft.com/office/drawing/2014/main" id="{D1CAB2EA-C3E0-061D-FF49-CDA2928ED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4" name="Group 1172">
                  <a:extLst>
                    <a:ext uri="{FF2B5EF4-FFF2-40B4-BE49-F238E27FC236}">
                      <a16:creationId xmlns:a16="http://schemas.microsoft.com/office/drawing/2014/main" id="{8E3F1DDF-2B4D-F5FA-9DE0-080B49F7A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876" name="Freeform 1173">
                    <a:extLst>
                      <a:ext uri="{FF2B5EF4-FFF2-40B4-BE49-F238E27FC236}">
                        <a16:creationId xmlns:a16="http://schemas.microsoft.com/office/drawing/2014/main" id="{CCAE40FA-349D-E799-F402-EE0BF9AABF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7" name="Freeform 1174">
                    <a:extLst>
                      <a:ext uri="{FF2B5EF4-FFF2-40B4-BE49-F238E27FC236}">
                        <a16:creationId xmlns:a16="http://schemas.microsoft.com/office/drawing/2014/main" id="{3027E26F-FA15-C87F-53CE-CCE04EE7D8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5" name="Group 1175">
                  <a:extLst>
                    <a:ext uri="{FF2B5EF4-FFF2-40B4-BE49-F238E27FC236}">
                      <a16:creationId xmlns:a16="http://schemas.microsoft.com/office/drawing/2014/main" id="{47DA1D66-DEE0-4E02-2EF6-06FEC3EFA9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874" name="Freeform 1176">
                    <a:extLst>
                      <a:ext uri="{FF2B5EF4-FFF2-40B4-BE49-F238E27FC236}">
                        <a16:creationId xmlns:a16="http://schemas.microsoft.com/office/drawing/2014/main" id="{7D779039-7946-505D-B1E0-EC93B26EB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5" name="Freeform 1177">
                    <a:extLst>
                      <a:ext uri="{FF2B5EF4-FFF2-40B4-BE49-F238E27FC236}">
                        <a16:creationId xmlns:a16="http://schemas.microsoft.com/office/drawing/2014/main" id="{B9ADD27E-842E-E3F4-38AB-3837980D87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6" name="Group 1178">
                  <a:extLst>
                    <a:ext uri="{FF2B5EF4-FFF2-40B4-BE49-F238E27FC236}">
                      <a16:creationId xmlns:a16="http://schemas.microsoft.com/office/drawing/2014/main" id="{14D07F5D-BC81-7569-6638-D160A910D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872" name="Freeform 1179">
                    <a:extLst>
                      <a:ext uri="{FF2B5EF4-FFF2-40B4-BE49-F238E27FC236}">
                        <a16:creationId xmlns:a16="http://schemas.microsoft.com/office/drawing/2014/main" id="{77C422B6-B5A3-1D75-385A-F03A734CA1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3" name="Freeform 1180">
                    <a:extLst>
                      <a:ext uri="{FF2B5EF4-FFF2-40B4-BE49-F238E27FC236}">
                        <a16:creationId xmlns:a16="http://schemas.microsoft.com/office/drawing/2014/main" id="{F73AE0ED-9D3B-AB07-3A4E-F91317F3E5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7" name="Group 1181">
                  <a:extLst>
                    <a:ext uri="{FF2B5EF4-FFF2-40B4-BE49-F238E27FC236}">
                      <a16:creationId xmlns:a16="http://schemas.microsoft.com/office/drawing/2014/main" id="{8A6CDA58-4FDC-DB7C-1452-B134F9FBD5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870" name="Freeform 1182">
                    <a:extLst>
                      <a:ext uri="{FF2B5EF4-FFF2-40B4-BE49-F238E27FC236}">
                        <a16:creationId xmlns:a16="http://schemas.microsoft.com/office/drawing/2014/main" id="{A3E27471-4F5E-41F6-F6CB-37CADF0F19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1" name="Freeform 1183">
                    <a:extLst>
                      <a:ext uri="{FF2B5EF4-FFF2-40B4-BE49-F238E27FC236}">
                        <a16:creationId xmlns:a16="http://schemas.microsoft.com/office/drawing/2014/main" id="{4B8662DC-AE13-7A7D-1B5E-059A147158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8" name="Group 1184">
                  <a:extLst>
                    <a:ext uri="{FF2B5EF4-FFF2-40B4-BE49-F238E27FC236}">
                      <a16:creationId xmlns:a16="http://schemas.microsoft.com/office/drawing/2014/main" id="{841C3E8A-8668-EB49-C7BF-6A844A910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868" name="Freeform 1185">
                    <a:extLst>
                      <a:ext uri="{FF2B5EF4-FFF2-40B4-BE49-F238E27FC236}">
                        <a16:creationId xmlns:a16="http://schemas.microsoft.com/office/drawing/2014/main" id="{64E1C25C-18AA-9415-4887-57E70543A5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9" name="Freeform 1186">
                    <a:extLst>
                      <a:ext uri="{FF2B5EF4-FFF2-40B4-BE49-F238E27FC236}">
                        <a16:creationId xmlns:a16="http://schemas.microsoft.com/office/drawing/2014/main" id="{F2AAD3E6-ADE0-652D-7027-CBB80BBBE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9" name="Group 1187">
                  <a:extLst>
                    <a:ext uri="{FF2B5EF4-FFF2-40B4-BE49-F238E27FC236}">
                      <a16:creationId xmlns:a16="http://schemas.microsoft.com/office/drawing/2014/main" id="{3FC42129-B7D4-AB86-6AF9-27E9B2EE2A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866" name="Freeform 1188">
                    <a:extLst>
                      <a:ext uri="{FF2B5EF4-FFF2-40B4-BE49-F238E27FC236}">
                        <a16:creationId xmlns:a16="http://schemas.microsoft.com/office/drawing/2014/main" id="{EDEB9936-CBB4-7E0E-4722-A6AB8F42DE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7" name="Freeform 1189">
                    <a:extLst>
                      <a:ext uri="{FF2B5EF4-FFF2-40B4-BE49-F238E27FC236}">
                        <a16:creationId xmlns:a16="http://schemas.microsoft.com/office/drawing/2014/main" id="{AE8F04ED-2665-78EB-1822-6C2DAA8196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0" name="Group 1190">
                  <a:extLst>
                    <a:ext uri="{FF2B5EF4-FFF2-40B4-BE49-F238E27FC236}">
                      <a16:creationId xmlns:a16="http://schemas.microsoft.com/office/drawing/2014/main" id="{7AECC21E-0811-A761-FF52-7743775D18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864" name="Freeform 1191">
                    <a:extLst>
                      <a:ext uri="{FF2B5EF4-FFF2-40B4-BE49-F238E27FC236}">
                        <a16:creationId xmlns:a16="http://schemas.microsoft.com/office/drawing/2014/main" id="{3B65ECB0-2142-6729-D47F-5761E0CFF3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5" name="Freeform 1192">
                    <a:extLst>
                      <a:ext uri="{FF2B5EF4-FFF2-40B4-BE49-F238E27FC236}">
                        <a16:creationId xmlns:a16="http://schemas.microsoft.com/office/drawing/2014/main" id="{21CC2A29-0760-E826-9B84-BFB2C65010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1" name="Group 1193">
                  <a:extLst>
                    <a:ext uri="{FF2B5EF4-FFF2-40B4-BE49-F238E27FC236}">
                      <a16:creationId xmlns:a16="http://schemas.microsoft.com/office/drawing/2014/main" id="{1308BD49-D08F-709B-6E8A-CB42E3265B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862" name="Freeform 1194">
                    <a:extLst>
                      <a:ext uri="{FF2B5EF4-FFF2-40B4-BE49-F238E27FC236}">
                        <a16:creationId xmlns:a16="http://schemas.microsoft.com/office/drawing/2014/main" id="{069C4391-C74C-75C1-FA93-EF715134C8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3" name="Freeform 1195">
                    <a:extLst>
                      <a:ext uri="{FF2B5EF4-FFF2-40B4-BE49-F238E27FC236}">
                        <a16:creationId xmlns:a16="http://schemas.microsoft.com/office/drawing/2014/main" id="{DB39F2A4-5FFF-A7DF-23E5-8312C09A1A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806" name="Freeform 1196">
                <a:extLst>
                  <a:ext uri="{FF2B5EF4-FFF2-40B4-BE49-F238E27FC236}">
                    <a16:creationId xmlns:a16="http://schemas.microsoft.com/office/drawing/2014/main" id="{3C71EAE5-5245-E56D-C7E7-35A46F785B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7" name="Arc 1197">
                <a:extLst>
                  <a:ext uri="{FF2B5EF4-FFF2-40B4-BE49-F238E27FC236}">
                    <a16:creationId xmlns:a16="http://schemas.microsoft.com/office/drawing/2014/main" id="{6D34D8F5-6683-462C-FDFE-C9D258DEC0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8" name="Arc 1198">
                <a:extLst>
                  <a:ext uri="{FF2B5EF4-FFF2-40B4-BE49-F238E27FC236}">
                    <a16:creationId xmlns:a16="http://schemas.microsoft.com/office/drawing/2014/main" id="{71436079-0955-2D08-7ED1-049E51DF91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9" name="Arc 1199">
                <a:extLst>
                  <a:ext uri="{FF2B5EF4-FFF2-40B4-BE49-F238E27FC236}">
                    <a16:creationId xmlns:a16="http://schemas.microsoft.com/office/drawing/2014/main" id="{582247D6-D7E0-2E7B-E809-FCC6D40D46A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0" name="Arc 1200">
                <a:extLst>
                  <a:ext uri="{FF2B5EF4-FFF2-40B4-BE49-F238E27FC236}">
                    <a16:creationId xmlns:a16="http://schemas.microsoft.com/office/drawing/2014/main" id="{25ED36C4-3923-96DD-EAAA-EA956FFE588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1" name="Arc 1201">
                <a:extLst>
                  <a:ext uri="{FF2B5EF4-FFF2-40B4-BE49-F238E27FC236}">
                    <a16:creationId xmlns:a16="http://schemas.microsoft.com/office/drawing/2014/main" id="{4CA7250A-0C51-1306-E789-53CFF270EB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2" name="Arc 1202">
                <a:extLst>
                  <a:ext uri="{FF2B5EF4-FFF2-40B4-BE49-F238E27FC236}">
                    <a16:creationId xmlns:a16="http://schemas.microsoft.com/office/drawing/2014/main" id="{2C135F49-55AE-5187-F719-C72E32D16C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3" name="Arc 1203">
                <a:extLst>
                  <a:ext uri="{FF2B5EF4-FFF2-40B4-BE49-F238E27FC236}">
                    <a16:creationId xmlns:a16="http://schemas.microsoft.com/office/drawing/2014/main" id="{F6C2908A-A35C-D6E8-D1A6-AC663B12E8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4" name="Arc 1204">
                <a:extLst>
                  <a:ext uri="{FF2B5EF4-FFF2-40B4-BE49-F238E27FC236}">
                    <a16:creationId xmlns:a16="http://schemas.microsoft.com/office/drawing/2014/main" id="{330D9337-8BC2-119A-66D2-9AC94E789D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5" name="Freeform 1205">
                <a:extLst>
                  <a:ext uri="{FF2B5EF4-FFF2-40B4-BE49-F238E27FC236}">
                    <a16:creationId xmlns:a16="http://schemas.microsoft.com/office/drawing/2014/main" id="{18DA7F17-260A-2944-BBB4-DB9DC469E1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6" name="Freeform 1206">
                <a:extLst>
                  <a:ext uri="{FF2B5EF4-FFF2-40B4-BE49-F238E27FC236}">
                    <a16:creationId xmlns:a16="http://schemas.microsoft.com/office/drawing/2014/main" id="{FE6705B6-03E8-A2F0-186A-5CED48C17DC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7" name="Arc 1207">
                <a:extLst>
                  <a:ext uri="{FF2B5EF4-FFF2-40B4-BE49-F238E27FC236}">
                    <a16:creationId xmlns:a16="http://schemas.microsoft.com/office/drawing/2014/main" id="{679F60FC-30C1-8F30-6F13-CC844DD4D7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8" name="Arc 1208">
                <a:extLst>
                  <a:ext uri="{FF2B5EF4-FFF2-40B4-BE49-F238E27FC236}">
                    <a16:creationId xmlns:a16="http://schemas.microsoft.com/office/drawing/2014/main" id="{638B4635-3615-254C-96EF-A92A6D8577D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9" name="Arc 1209">
                <a:extLst>
                  <a:ext uri="{FF2B5EF4-FFF2-40B4-BE49-F238E27FC236}">
                    <a16:creationId xmlns:a16="http://schemas.microsoft.com/office/drawing/2014/main" id="{33FBC03B-C840-6923-C1F0-857802B48F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0" name="Freeform 1210">
                <a:extLst>
                  <a:ext uri="{FF2B5EF4-FFF2-40B4-BE49-F238E27FC236}">
                    <a16:creationId xmlns:a16="http://schemas.microsoft.com/office/drawing/2014/main" id="{5B512673-D35B-195C-C0CC-C44EBFD6FE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1" name="Freeform 1211">
                <a:extLst>
                  <a:ext uri="{FF2B5EF4-FFF2-40B4-BE49-F238E27FC236}">
                    <a16:creationId xmlns:a16="http://schemas.microsoft.com/office/drawing/2014/main" id="{43AF7191-5C89-5C22-5E1A-8F5994E615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2" name="Freeform 1212">
                <a:extLst>
                  <a:ext uri="{FF2B5EF4-FFF2-40B4-BE49-F238E27FC236}">
                    <a16:creationId xmlns:a16="http://schemas.microsoft.com/office/drawing/2014/main" id="{B9D50EF6-B7B2-5633-77FA-EDF5515463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3" name="Freeform 1213">
                <a:extLst>
                  <a:ext uri="{FF2B5EF4-FFF2-40B4-BE49-F238E27FC236}">
                    <a16:creationId xmlns:a16="http://schemas.microsoft.com/office/drawing/2014/main" id="{55D3DDCB-A3BC-2991-85D9-1E67C4FCFF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4" name="Freeform 1214">
                <a:extLst>
                  <a:ext uri="{FF2B5EF4-FFF2-40B4-BE49-F238E27FC236}">
                    <a16:creationId xmlns:a16="http://schemas.microsoft.com/office/drawing/2014/main" id="{CF5EDEB6-93F3-88B5-C3CF-E3D37621D0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5" name="Freeform 1215">
                <a:extLst>
                  <a:ext uri="{FF2B5EF4-FFF2-40B4-BE49-F238E27FC236}">
                    <a16:creationId xmlns:a16="http://schemas.microsoft.com/office/drawing/2014/main" id="{8C153D12-445D-97B8-D740-15C01042F7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6" name="Freeform 1216">
                <a:extLst>
                  <a:ext uri="{FF2B5EF4-FFF2-40B4-BE49-F238E27FC236}">
                    <a16:creationId xmlns:a16="http://schemas.microsoft.com/office/drawing/2014/main" id="{70D06287-973B-DACE-E59C-1827E05FFAF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7" name="Freeform 1217">
                <a:extLst>
                  <a:ext uri="{FF2B5EF4-FFF2-40B4-BE49-F238E27FC236}">
                    <a16:creationId xmlns:a16="http://schemas.microsoft.com/office/drawing/2014/main" id="{DAF4E216-CA59-7896-C5B3-1DA7AD83043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86" name="Group 1218">
            <a:extLst>
              <a:ext uri="{FF2B5EF4-FFF2-40B4-BE49-F238E27FC236}">
                <a16:creationId xmlns:a16="http://schemas.microsoft.com/office/drawing/2014/main" id="{4575FACE-3EC1-E5F6-591F-C980523D8ABD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990600"/>
            <a:ext cx="1066800" cy="1295400"/>
            <a:chOff x="3115" y="0"/>
            <a:chExt cx="2170" cy="2486"/>
          </a:xfrm>
        </p:grpSpPr>
        <p:grpSp>
          <p:nvGrpSpPr>
            <p:cNvPr id="18666" name="Group 1219">
              <a:extLst>
                <a:ext uri="{FF2B5EF4-FFF2-40B4-BE49-F238E27FC236}">
                  <a16:creationId xmlns:a16="http://schemas.microsoft.com/office/drawing/2014/main" id="{BA275C91-9A74-D7CA-5787-96FD8DC9F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98" name="Oval 1220">
                <a:extLst>
                  <a:ext uri="{FF2B5EF4-FFF2-40B4-BE49-F238E27FC236}">
                    <a16:creationId xmlns:a16="http://schemas.microsoft.com/office/drawing/2014/main" id="{37897684-7D86-AF4A-6474-3AE74EE2E5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9" name="Oval 1221">
                <a:extLst>
                  <a:ext uri="{FF2B5EF4-FFF2-40B4-BE49-F238E27FC236}">
                    <a16:creationId xmlns:a16="http://schemas.microsoft.com/office/drawing/2014/main" id="{F727BF48-F408-9DF1-4AEE-4F6134A66C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7" name="Group 1222">
              <a:extLst>
                <a:ext uri="{FF2B5EF4-FFF2-40B4-BE49-F238E27FC236}">
                  <a16:creationId xmlns:a16="http://schemas.microsoft.com/office/drawing/2014/main" id="{A8D478F1-BC40-E3CC-EBE9-27C402F71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96" name="Oval 1223">
                <a:extLst>
                  <a:ext uri="{FF2B5EF4-FFF2-40B4-BE49-F238E27FC236}">
                    <a16:creationId xmlns:a16="http://schemas.microsoft.com/office/drawing/2014/main" id="{5635745B-B773-D83B-5262-DA46D0B445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7" name="Oval 1224">
                <a:extLst>
                  <a:ext uri="{FF2B5EF4-FFF2-40B4-BE49-F238E27FC236}">
                    <a16:creationId xmlns:a16="http://schemas.microsoft.com/office/drawing/2014/main" id="{8405ACCD-E88A-EDED-EDAA-D4E12EDB4D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8" name="Group 1225">
              <a:extLst>
                <a:ext uri="{FF2B5EF4-FFF2-40B4-BE49-F238E27FC236}">
                  <a16:creationId xmlns:a16="http://schemas.microsoft.com/office/drawing/2014/main" id="{B99A7CDB-A6AC-3EF0-7C02-89E25255C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94" name="Oval 1226">
                <a:extLst>
                  <a:ext uri="{FF2B5EF4-FFF2-40B4-BE49-F238E27FC236}">
                    <a16:creationId xmlns:a16="http://schemas.microsoft.com/office/drawing/2014/main" id="{3DDC2FC0-7613-33C9-8D60-3436A0089E7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5" name="Oval 1227">
                <a:extLst>
                  <a:ext uri="{FF2B5EF4-FFF2-40B4-BE49-F238E27FC236}">
                    <a16:creationId xmlns:a16="http://schemas.microsoft.com/office/drawing/2014/main" id="{2128FB3C-B1C0-430A-5D5D-BB4BF7B3DE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9" name="Group 1228">
              <a:extLst>
                <a:ext uri="{FF2B5EF4-FFF2-40B4-BE49-F238E27FC236}">
                  <a16:creationId xmlns:a16="http://schemas.microsoft.com/office/drawing/2014/main" id="{55132BA8-614E-4E15-997C-07E2327EC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670" name="Group 1229">
                <a:extLst>
                  <a:ext uri="{FF2B5EF4-FFF2-40B4-BE49-F238E27FC236}">
                    <a16:creationId xmlns:a16="http://schemas.microsoft.com/office/drawing/2014/main" id="{8EC04ECC-1FAE-8C6A-4B50-2F2FEC7D1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92" name="Oval 1230">
                  <a:extLst>
                    <a:ext uri="{FF2B5EF4-FFF2-40B4-BE49-F238E27FC236}">
                      <a16:creationId xmlns:a16="http://schemas.microsoft.com/office/drawing/2014/main" id="{389A8117-4B20-04EB-46CF-E180B7296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93" name="Oval 1231">
                  <a:extLst>
                    <a:ext uri="{FF2B5EF4-FFF2-40B4-BE49-F238E27FC236}">
                      <a16:creationId xmlns:a16="http://schemas.microsoft.com/office/drawing/2014/main" id="{4EFB76B1-BE18-4006-50F6-45A3EAB2E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671" name="Group 1232">
                <a:extLst>
                  <a:ext uri="{FF2B5EF4-FFF2-40B4-BE49-F238E27FC236}">
                    <a16:creationId xmlns:a16="http://schemas.microsoft.com/office/drawing/2014/main" id="{DA81D8DD-CE42-A6ED-B4D4-1F3010495A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694" name="Group 1233">
                  <a:extLst>
                    <a:ext uri="{FF2B5EF4-FFF2-40B4-BE49-F238E27FC236}">
                      <a16:creationId xmlns:a16="http://schemas.microsoft.com/office/drawing/2014/main" id="{4EFC9BC4-81C3-601B-4290-44BCA0A7F5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90" name="Freeform 1234">
                    <a:extLst>
                      <a:ext uri="{FF2B5EF4-FFF2-40B4-BE49-F238E27FC236}">
                        <a16:creationId xmlns:a16="http://schemas.microsoft.com/office/drawing/2014/main" id="{24440C39-6E1C-BA95-1059-BA69FB8AD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91" name="Freeform 1235">
                    <a:extLst>
                      <a:ext uri="{FF2B5EF4-FFF2-40B4-BE49-F238E27FC236}">
                        <a16:creationId xmlns:a16="http://schemas.microsoft.com/office/drawing/2014/main" id="{02F9174D-19C4-CD05-6EDB-9C5FB4ACAA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5" name="Group 1236">
                  <a:extLst>
                    <a:ext uri="{FF2B5EF4-FFF2-40B4-BE49-F238E27FC236}">
                      <a16:creationId xmlns:a16="http://schemas.microsoft.com/office/drawing/2014/main" id="{9A8A8C63-4294-9F16-9ADD-4F83BF98DF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88" name="Freeform 1237">
                    <a:extLst>
                      <a:ext uri="{FF2B5EF4-FFF2-40B4-BE49-F238E27FC236}">
                        <a16:creationId xmlns:a16="http://schemas.microsoft.com/office/drawing/2014/main" id="{B416B1F5-5BB4-5593-F785-78A64E705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9" name="Freeform 1238">
                    <a:extLst>
                      <a:ext uri="{FF2B5EF4-FFF2-40B4-BE49-F238E27FC236}">
                        <a16:creationId xmlns:a16="http://schemas.microsoft.com/office/drawing/2014/main" id="{38B286DA-63D7-CECD-4A23-01D62796C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6" name="Group 1239">
                  <a:extLst>
                    <a:ext uri="{FF2B5EF4-FFF2-40B4-BE49-F238E27FC236}">
                      <a16:creationId xmlns:a16="http://schemas.microsoft.com/office/drawing/2014/main" id="{5E0428A5-0F83-BF1D-D5FE-748E6FF516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86" name="Freeform 1240">
                    <a:extLst>
                      <a:ext uri="{FF2B5EF4-FFF2-40B4-BE49-F238E27FC236}">
                        <a16:creationId xmlns:a16="http://schemas.microsoft.com/office/drawing/2014/main" id="{4C1815C5-BD73-06E8-1937-B9083AEDF6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7" name="Freeform 1241">
                    <a:extLst>
                      <a:ext uri="{FF2B5EF4-FFF2-40B4-BE49-F238E27FC236}">
                        <a16:creationId xmlns:a16="http://schemas.microsoft.com/office/drawing/2014/main" id="{F9CF319A-446F-F22B-449A-277883CA31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7" name="Group 1242">
                  <a:extLst>
                    <a:ext uri="{FF2B5EF4-FFF2-40B4-BE49-F238E27FC236}">
                      <a16:creationId xmlns:a16="http://schemas.microsoft.com/office/drawing/2014/main" id="{3BD03D49-B585-DDCE-0E47-D4E0189416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84" name="Freeform 1243">
                    <a:extLst>
                      <a:ext uri="{FF2B5EF4-FFF2-40B4-BE49-F238E27FC236}">
                        <a16:creationId xmlns:a16="http://schemas.microsoft.com/office/drawing/2014/main" id="{E5650B22-C855-CF83-80AD-BAC35680AA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5" name="Freeform 1244">
                    <a:extLst>
                      <a:ext uri="{FF2B5EF4-FFF2-40B4-BE49-F238E27FC236}">
                        <a16:creationId xmlns:a16="http://schemas.microsoft.com/office/drawing/2014/main" id="{100594C0-9938-C64F-8FC1-3BA43F063F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8" name="Group 1245">
                  <a:extLst>
                    <a:ext uri="{FF2B5EF4-FFF2-40B4-BE49-F238E27FC236}">
                      <a16:creationId xmlns:a16="http://schemas.microsoft.com/office/drawing/2014/main" id="{7CF4854B-73E6-0139-240F-D1A94CBF48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82" name="Freeform 1246">
                    <a:extLst>
                      <a:ext uri="{FF2B5EF4-FFF2-40B4-BE49-F238E27FC236}">
                        <a16:creationId xmlns:a16="http://schemas.microsoft.com/office/drawing/2014/main" id="{5C594CC4-C419-47AC-E259-412217FDB1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3" name="Freeform 1247">
                    <a:extLst>
                      <a:ext uri="{FF2B5EF4-FFF2-40B4-BE49-F238E27FC236}">
                        <a16:creationId xmlns:a16="http://schemas.microsoft.com/office/drawing/2014/main" id="{77BBFE5B-1989-259F-3CD3-6AF6D65280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9" name="Group 1248">
                  <a:extLst>
                    <a:ext uri="{FF2B5EF4-FFF2-40B4-BE49-F238E27FC236}">
                      <a16:creationId xmlns:a16="http://schemas.microsoft.com/office/drawing/2014/main" id="{5E86A8F2-1347-3E10-D556-2A0B80D8F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80" name="Freeform 1249">
                    <a:extLst>
                      <a:ext uri="{FF2B5EF4-FFF2-40B4-BE49-F238E27FC236}">
                        <a16:creationId xmlns:a16="http://schemas.microsoft.com/office/drawing/2014/main" id="{4B6380FD-996D-3708-2BFD-D4C34EC8F4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1" name="Freeform 1250">
                    <a:extLst>
                      <a:ext uri="{FF2B5EF4-FFF2-40B4-BE49-F238E27FC236}">
                        <a16:creationId xmlns:a16="http://schemas.microsoft.com/office/drawing/2014/main" id="{13ABA8D8-72A5-8D42-C754-531892B00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0" name="Group 1251">
                  <a:extLst>
                    <a:ext uri="{FF2B5EF4-FFF2-40B4-BE49-F238E27FC236}">
                      <a16:creationId xmlns:a16="http://schemas.microsoft.com/office/drawing/2014/main" id="{AF19B5A3-930F-40C4-F9D1-AC7269934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78" name="Freeform 1252">
                    <a:extLst>
                      <a:ext uri="{FF2B5EF4-FFF2-40B4-BE49-F238E27FC236}">
                        <a16:creationId xmlns:a16="http://schemas.microsoft.com/office/drawing/2014/main" id="{71CA61EA-3020-D801-A3CB-0802A85AC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9" name="Freeform 1253">
                    <a:extLst>
                      <a:ext uri="{FF2B5EF4-FFF2-40B4-BE49-F238E27FC236}">
                        <a16:creationId xmlns:a16="http://schemas.microsoft.com/office/drawing/2014/main" id="{47906036-B2BE-79CC-A444-A140C5D94F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1" name="Group 1254">
                  <a:extLst>
                    <a:ext uri="{FF2B5EF4-FFF2-40B4-BE49-F238E27FC236}">
                      <a16:creationId xmlns:a16="http://schemas.microsoft.com/office/drawing/2014/main" id="{9C057127-E6DB-156F-1A95-9B9886371F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76" name="Freeform 1255">
                    <a:extLst>
                      <a:ext uri="{FF2B5EF4-FFF2-40B4-BE49-F238E27FC236}">
                        <a16:creationId xmlns:a16="http://schemas.microsoft.com/office/drawing/2014/main" id="{047E409A-B65A-88F0-EDAB-6D518F562F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7" name="Freeform 1256">
                    <a:extLst>
                      <a:ext uri="{FF2B5EF4-FFF2-40B4-BE49-F238E27FC236}">
                        <a16:creationId xmlns:a16="http://schemas.microsoft.com/office/drawing/2014/main" id="{C08CEFC1-E634-75E6-662A-3429D2455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2" name="Group 1257">
                  <a:extLst>
                    <a:ext uri="{FF2B5EF4-FFF2-40B4-BE49-F238E27FC236}">
                      <a16:creationId xmlns:a16="http://schemas.microsoft.com/office/drawing/2014/main" id="{741D3A38-E7C9-027B-4E8D-EDEFB14A56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74" name="Freeform 1258">
                    <a:extLst>
                      <a:ext uri="{FF2B5EF4-FFF2-40B4-BE49-F238E27FC236}">
                        <a16:creationId xmlns:a16="http://schemas.microsoft.com/office/drawing/2014/main" id="{69F735F7-0E3D-D90D-049C-EF473433E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5" name="Freeform 1259">
                    <a:extLst>
                      <a:ext uri="{FF2B5EF4-FFF2-40B4-BE49-F238E27FC236}">
                        <a16:creationId xmlns:a16="http://schemas.microsoft.com/office/drawing/2014/main" id="{4553BFE9-CD1F-43AD-528E-73CA464ED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3" name="Group 1260">
                  <a:extLst>
                    <a:ext uri="{FF2B5EF4-FFF2-40B4-BE49-F238E27FC236}">
                      <a16:creationId xmlns:a16="http://schemas.microsoft.com/office/drawing/2014/main" id="{E17EA7A1-B428-2685-4675-99FFD1E4E9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72" name="Freeform 1261">
                    <a:extLst>
                      <a:ext uri="{FF2B5EF4-FFF2-40B4-BE49-F238E27FC236}">
                        <a16:creationId xmlns:a16="http://schemas.microsoft.com/office/drawing/2014/main" id="{1EFE2132-355E-20F3-0A71-AA2C4E06C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3" name="Freeform 1262">
                    <a:extLst>
                      <a:ext uri="{FF2B5EF4-FFF2-40B4-BE49-F238E27FC236}">
                        <a16:creationId xmlns:a16="http://schemas.microsoft.com/office/drawing/2014/main" id="{E5633A90-B280-5A59-E6F6-965E21A9BB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4" name="Group 1263">
                  <a:extLst>
                    <a:ext uri="{FF2B5EF4-FFF2-40B4-BE49-F238E27FC236}">
                      <a16:creationId xmlns:a16="http://schemas.microsoft.com/office/drawing/2014/main" id="{FDC00BFC-2711-5083-FE77-1F6043723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70" name="Freeform 1264">
                    <a:extLst>
                      <a:ext uri="{FF2B5EF4-FFF2-40B4-BE49-F238E27FC236}">
                        <a16:creationId xmlns:a16="http://schemas.microsoft.com/office/drawing/2014/main" id="{D0ACE8D8-EC02-9FC7-3D91-95294506AC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1" name="Freeform 1265">
                    <a:extLst>
                      <a:ext uri="{FF2B5EF4-FFF2-40B4-BE49-F238E27FC236}">
                        <a16:creationId xmlns:a16="http://schemas.microsoft.com/office/drawing/2014/main" id="{5C6D6963-4A8D-F4E9-473E-290C1328B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5" name="Group 1266">
                  <a:extLst>
                    <a:ext uri="{FF2B5EF4-FFF2-40B4-BE49-F238E27FC236}">
                      <a16:creationId xmlns:a16="http://schemas.microsoft.com/office/drawing/2014/main" id="{31975430-C7FE-4174-9BD8-B27B7C6F4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68" name="Freeform 1267">
                    <a:extLst>
                      <a:ext uri="{FF2B5EF4-FFF2-40B4-BE49-F238E27FC236}">
                        <a16:creationId xmlns:a16="http://schemas.microsoft.com/office/drawing/2014/main" id="{BB838D30-CCA3-3BF6-F172-C6B309F44B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9" name="Freeform 1268">
                    <a:extLst>
                      <a:ext uri="{FF2B5EF4-FFF2-40B4-BE49-F238E27FC236}">
                        <a16:creationId xmlns:a16="http://schemas.microsoft.com/office/drawing/2014/main" id="{B3DABB7C-ED06-3BAC-2A52-5131F25665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6" name="Group 1269">
                  <a:extLst>
                    <a:ext uri="{FF2B5EF4-FFF2-40B4-BE49-F238E27FC236}">
                      <a16:creationId xmlns:a16="http://schemas.microsoft.com/office/drawing/2014/main" id="{50A238BF-10D4-8087-6E03-3C17DAB740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66" name="Freeform 1270">
                    <a:extLst>
                      <a:ext uri="{FF2B5EF4-FFF2-40B4-BE49-F238E27FC236}">
                        <a16:creationId xmlns:a16="http://schemas.microsoft.com/office/drawing/2014/main" id="{D632E314-8F33-640D-324F-28A33EE95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7" name="Freeform 1271">
                    <a:extLst>
                      <a:ext uri="{FF2B5EF4-FFF2-40B4-BE49-F238E27FC236}">
                        <a16:creationId xmlns:a16="http://schemas.microsoft.com/office/drawing/2014/main" id="{02229168-6EEC-4769-AAF3-34E325BA73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7" name="Group 1272">
                  <a:extLst>
                    <a:ext uri="{FF2B5EF4-FFF2-40B4-BE49-F238E27FC236}">
                      <a16:creationId xmlns:a16="http://schemas.microsoft.com/office/drawing/2014/main" id="{D10A9505-AA3F-8D74-D766-B267DA85E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64" name="Freeform 1273">
                    <a:extLst>
                      <a:ext uri="{FF2B5EF4-FFF2-40B4-BE49-F238E27FC236}">
                        <a16:creationId xmlns:a16="http://schemas.microsoft.com/office/drawing/2014/main" id="{16B49D0E-20C7-56B1-3BF7-7E0FE540B0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5" name="Freeform 1274">
                    <a:extLst>
                      <a:ext uri="{FF2B5EF4-FFF2-40B4-BE49-F238E27FC236}">
                        <a16:creationId xmlns:a16="http://schemas.microsoft.com/office/drawing/2014/main" id="{9D766936-75A5-C1AF-61F9-278BC33E4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8" name="Group 1275">
                  <a:extLst>
                    <a:ext uri="{FF2B5EF4-FFF2-40B4-BE49-F238E27FC236}">
                      <a16:creationId xmlns:a16="http://schemas.microsoft.com/office/drawing/2014/main" id="{4F0D6B17-0E01-E06D-874D-2B9F7B9D57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62" name="Freeform 1276">
                    <a:extLst>
                      <a:ext uri="{FF2B5EF4-FFF2-40B4-BE49-F238E27FC236}">
                        <a16:creationId xmlns:a16="http://schemas.microsoft.com/office/drawing/2014/main" id="{F1283E39-9A58-ED90-6F3E-D68FD5D02F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3" name="Freeform 1277">
                    <a:extLst>
                      <a:ext uri="{FF2B5EF4-FFF2-40B4-BE49-F238E27FC236}">
                        <a16:creationId xmlns:a16="http://schemas.microsoft.com/office/drawing/2014/main" id="{CEB86B7B-FEE3-3C38-3B2E-D3A67DF5AD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9" name="Group 1278">
                  <a:extLst>
                    <a:ext uri="{FF2B5EF4-FFF2-40B4-BE49-F238E27FC236}">
                      <a16:creationId xmlns:a16="http://schemas.microsoft.com/office/drawing/2014/main" id="{42DAF1D2-E86C-A5A4-7FF0-1A633542E0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60" name="Freeform 1279">
                    <a:extLst>
                      <a:ext uri="{FF2B5EF4-FFF2-40B4-BE49-F238E27FC236}">
                        <a16:creationId xmlns:a16="http://schemas.microsoft.com/office/drawing/2014/main" id="{FB0C7874-99DA-11E3-F6E8-D519FA3D51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1" name="Freeform 1280">
                    <a:extLst>
                      <a:ext uri="{FF2B5EF4-FFF2-40B4-BE49-F238E27FC236}">
                        <a16:creationId xmlns:a16="http://schemas.microsoft.com/office/drawing/2014/main" id="{4F354DCA-88C5-2B31-410A-0D44838ABB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0" name="Group 1281">
                  <a:extLst>
                    <a:ext uri="{FF2B5EF4-FFF2-40B4-BE49-F238E27FC236}">
                      <a16:creationId xmlns:a16="http://schemas.microsoft.com/office/drawing/2014/main" id="{7C3B9598-5699-5EB9-8DB5-ACF9AFBBB3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58" name="Freeform 1282">
                    <a:extLst>
                      <a:ext uri="{FF2B5EF4-FFF2-40B4-BE49-F238E27FC236}">
                        <a16:creationId xmlns:a16="http://schemas.microsoft.com/office/drawing/2014/main" id="{040B81F6-72D5-3753-7E3A-B3F7CAF37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9" name="Freeform 1283">
                    <a:extLst>
                      <a:ext uri="{FF2B5EF4-FFF2-40B4-BE49-F238E27FC236}">
                        <a16:creationId xmlns:a16="http://schemas.microsoft.com/office/drawing/2014/main" id="{A117B030-DEB6-BF8A-AACA-57D2B563F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1" name="Group 1284">
                  <a:extLst>
                    <a:ext uri="{FF2B5EF4-FFF2-40B4-BE49-F238E27FC236}">
                      <a16:creationId xmlns:a16="http://schemas.microsoft.com/office/drawing/2014/main" id="{24FC3F1E-F87E-BE74-2C66-889529C085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56" name="Freeform 1285">
                    <a:extLst>
                      <a:ext uri="{FF2B5EF4-FFF2-40B4-BE49-F238E27FC236}">
                        <a16:creationId xmlns:a16="http://schemas.microsoft.com/office/drawing/2014/main" id="{09CC3290-332B-1FC4-E239-6AF936B0BF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7" name="Freeform 1286">
                    <a:extLst>
                      <a:ext uri="{FF2B5EF4-FFF2-40B4-BE49-F238E27FC236}">
                        <a16:creationId xmlns:a16="http://schemas.microsoft.com/office/drawing/2014/main" id="{60655DF4-8CE8-54C1-A67B-5C7A780CBB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2" name="Group 1287">
                  <a:extLst>
                    <a:ext uri="{FF2B5EF4-FFF2-40B4-BE49-F238E27FC236}">
                      <a16:creationId xmlns:a16="http://schemas.microsoft.com/office/drawing/2014/main" id="{691B73E4-36B2-40CF-89AB-F150E510EC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54" name="Freeform 1288">
                    <a:extLst>
                      <a:ext uri="{FF2B5EF4-FFF2-40B4-BE49-F238E27FC236}">
                        <a16:creationId xmlns:a16="http://schemas.microsoft.com/office/drawing/2014/main" id="{97F9D5FD-EF15-64D6-5289-C84D8899D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5" name="Freeform 1289">
                    <a:extLst>
                      <a:ext uri="{FF2B5EF4-FFF2-40B4-BE49-F238E27FC236}">
                        <a16:creationId xmlns:a16="http://schemas.microsoft.com/office/drawing/2014/main" id="{20E3C534-477E-13CA-34A6-2FA75EE2A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3" name="Group 1290">
                  <a:extLst>
                    <a:ext uri="{FF2B5EF4-FFF2-40B4-BE49-F238E27FC236}">
                      <a16:creationId xmlns:a16="http://schemas.microsoft.com/office/drawing/2014/main" id="{6556686D-2B31-EDA6-954A-862C993230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52" name="Freeform 1291">
                    <a:extLst>
                      <a:ext uri="{FF2B5EF4-FFF2-40B4-BE49-F238E27FC236}">
                        <a16:creationId xmlns:a16="http://schemas.microsoft.com/office/drawing/2014/main" id="{E910FD4C-E18C-4E56-36B4-8580664183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3" name="Freeform 1292">
                    <a:extLst>
                      <a:ext uri="{FF2B5EF4-FFF2-40B4-BE49-F238E27FC236}">
                        <a16:creationId xmlns:a16="http://schemas.microsoft.com/office/drawing/2014/main" id="{9E46E661-B5C3-EB27-4B4E-2D52D21593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4" name="Group 1293">
                  <a:extLst>
                    <a:ext uri="{FF2B5EF4-FFF2-40B4-BE49-F238E27FC236}">
                      <a16:creationId xmlns:a16="http://schemas.microsoft.com/office/drawing/2014/main" id="{F07F986C-072C-7353-F261-AB52B34C18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50" name="Freeform 1294">
                    <a:extLst>
                      <a:ext uri="{FF2B5EF4-FFF2-40B4-BE49-F238E27FC236}">
                        <a16:creationId xmlns:a16="http://schemas.microsoft.com/office/drawing/2014/main" id="{30C92F1B-8415-B11C-988A-7CD3C0BC8B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1" name="Freeform 1295">
                    <a:extLst>
                      <a:ext uri="{FF2B5EF4-FFF2-40B4-BE49-F238E27FC236}">
                        <a16:creationId xmlns:a16="http://schemas.microsoft.com/office/drawing/2014/main" id="{584848CF-A7A6-AB11-3DB2-645F4E3BE1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15" name="Freeform 1296">
                  <a:extLst>
                    <a:ext uri="{FF2B5EF4-FFF2-40B4-BE49-F238E27FC236}">
                      <a16:creationId xmlns:a16="http://schemas.microsoft.com/office/drawing/2014/main" id="{07F9E803-F70E-E40D-D335-3D02A3922D2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16" name="Freeform 1297">
                  <a:extLst>
                    <a:ext uri="{FF2B5EF4-FFF2-40B4-BE49-F238E27FC236}">
                      <a16:creationId xmlns:a16="http://schemas.microsoft.com/office/drawing/2014/main" id="{00FF7F81-2124-E61C-2312-5A502B061B8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717" name="Group 1298">
                  <a:extLst>
                    <a:ext uri="{FF2B5EF4-FFF2-40B4-BE49-F238E27FC236}">
                      <a16:creationId xmlns:a16="http://schemas.microsoft.com/office/drawing/2014/main" id="{1E5D71A5-DC17-02ED-E8C5-BC727CCB92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8" name="Freeform 1299">
                    <a:extLst>
                      <a:ext uri="{FF2B5EF4-FFF2-40B4-BE49-F238E27FC236}">
                        <a16:creationId xmlns:a16="http://schemas.microsoft.com/office/drawing/2014/main" id="{D71F36B2-7E2F-DF5F-4158-29F8BDF60B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9" name="Freeform 1300">
                    <a:extLst>
                      <a:ext uri="{FF2B5EF4-FFF2-40B4-BE49-F238E27FC236}">
                        <a16:creationId xmlns:a16="http://schemas.microsoft.com/office/drawing/2014/main" id="{75B50950-BF54-4980-2F6A-04AB93FB09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8" name="Group 1301">
                  <a:extLst>
                    <a:ext uri="{FF2B5EF4-FFF2-40B4-BE49-F238E27FC236}">
                      <a16:creationId xmlns:a16="http://schemas.microsoft.com/office/drawing/2014/main" id="{42965230-310F-1918-3CD7-54A79CECEE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6" name="Freeform 1302">
                    <a:extLst>
                      <a:ext uri="{FF2B5EF4-FFF2-40B4-BE49-F238E27FC236}">
                        <a16:creationId xmlns:a16="http://schemas.microsoft.com/office/drawing/2014/main" id="{552F9A82-704C-1BBF-6EBB-BD3E0EA5AC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7" name="Freeform 1303">
                    <a:extLst>
                      <a:ext uri="{FF2B5EF4-FFF2-40B4-BE49-F238E27FC236}">
                        <a16:creationId xmlns:a16="http://schemas.microsoft.com/office/drawing/2014/main" id="{4A2D4F69-D57E-D869-D5C8-9E76317FF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9" name="Group 1304">
                  <a:extLst>
                    <a:ext uri="{FF2B5EF4-FFF2-40B4-BE49-F238E27FC236}">
                      <a16:creationId xmlns:a16="http://schemas.microsoft.com/office/drawing/2014/main" id="{3B18E849-F07B-9416-56E3-563D1AFBD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4" name="Freeform 1305">
                    <a:extLst>
                      <a:ext uri="{FF2B5EF4-FFF2-40B4-BE49-F238E27FC236}">
                        <a16:creationId xmlns:a16="http://schemas.microsoft.com/office/drawing/2014/main" id="{B7E9613B-5943-C4DF-54D6-C05F34F6F5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5" name="Freeform 1306">
                    <a:extLst>
                      <a:ext uri="{FF2B5EF4-FFF2-40B4-BE49-F238E27FC236}">
                        <a16:creationId xmlns:a16="http://schemas.microsoft.com/office/drawing/2014/main" id="{DC6C840A-60E5-1485-01F3-7DFAEFE73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0" name="Group 1307">
                  <a:extLst>
                    <a:ext uri="{FF2B5EF4-FFF2-40B4-BE49-F238E27FC236}">
                      <a16:creationId xmlns:a16="http://schemas.microsoft.com/office/drawing/2014/main" id="{99897DAC-FA29-0336-24BA-5B466E60F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2" name="Freeform 1308">
                    <a:extLst>
                      <a:ext uri="{FF2B5EF4-FFF2-40B4-BE49-F238E27FC236}">
                        <a16:creationId xmlns:a16="http://schemas.microsoft.com/office/drawing/2014/main" id="{47658096-D2FD-0DBF-C70F-1D6AF2C7A3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3" name="Freeform 1309">
                    <a:extLst>
                      <a:ext uri="{FF2B5EF4-FFF2-40B4-BE49-F238E27FC236}">
                        <a16:creationId xmlns:a16="http://schemas.microsoft.com/office/drawing/2014/main" id="{B61B7C94-B841-9F26-599F-7987EE902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1" name="Group 1310">
                  <a:extLst>
                    <a:ext uri="{FF2B5EF4-FFF2-40B4-BE49-F238E27FC236}">
                      <a16:creationId xmlns:a16="http://schemas.microsoft.com/office/drawing/2014/main" id="{00F0846C-2FA7-00A7-06CB-DBFC82655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0" name="Freeform 1311">
                    <a:extLst>
                      <a:ext uri="{FF2B5EF4-FFF2-40B4-BE49-F238E27FC236}">
                        <a16:creationId xmlns:a16="http://schemas.microsoft.com/office/drawing/2014/main" id="{6D2E3BFE-FE2E-C6CE-809A-92F45F2DD7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1" name="Freeform 1312">
                    <a:extLst>
                      <a:ext uri="{FF2B5EF4-FFF2-40B4-BE49-F238E27FC236}">
                        <a16:creationId xmlns:a16="http://schemas.microsoft.com/office/drawing/2014/main" id="{EF597D21-02EF-5E2D-72FE-FC6E4C79CE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2" name="Group 1313">
                  <a:extLst>
                    <a:ext uri="{FF2B5EF4-FFF2-40B4-BE49-F238E27FC236}">
                      <a16:creationId xmlns:a16="http://schemas.microsoft.com/office/drawing/2014/main" id="{A3DF0012-8726-3E1B-9EA6-D24F8DF119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38" name="Freeform 1314">
                    <a:extLst>
                      <a:ext uri="{FF2B5EF4-FFF2-40B4-BE49-F238E27FC236}">
                        <a16:creationId xmlns:a16="http://schemas.microsoft.com/office/drawing/2014/main" id="{359EDDB7-F1E4-6BDE-4E1E-B4B12D239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9" name="Freeform 1315">
                    <a:extLst>
                      <a:ext uri="{FF2B5EF4-FFF2-40B4-BE49-F238E27FC236}">
                        <a16:creationId xmlns:a16="http://schemas.microsoft.com/office/drawing/2014/main" id="{8F844058-B5BE-A175-4A05-4954AEC7D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3" name="Group 1316">
                  <a:extLst>
                    <a:ext uri="{FF2B5EF4-FFF2-40B4-BE49-F238E27FC236}">
                      <a16:creationId xmlns:a16="http://schemas.microsoft.com/office/drawing/2014/main" id="{397625C2-E4E5-2AB1-29A6-5EE64764A3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36" name="Freeform 1317">
                    <a:extLst>
                      <a:ext uri="{FF2B5EF4-FFF2-40B4-BE49-F238E27FC236}">
                        <a16:creationId xmlns:a16="http://schemas.microsoft.com/office/drawing/2014/main" id="{9C4D8230-38D5-8115-C854-845EFC6CA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7" name="Freeform 1318">
                    <a:extLst>
                      <a:ext uri="{FF2B5EF4-FFF2-40B4-BE49-F238E27FC236}">
                        <a16:creationId xmlns:a16="http://schemas.microsoft.com/office/drawing/2014/main" id="{98F1C113-C741-B033-B789-BC2F34AB85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4" name="Group 1319">
                  <a:extLst>
                    <a:ext uri="{FF2B5EF4-FFF2-40B4-BE49-F238E27FC236}">
                      <a16:creationId xmlns:a16="http://schemas.microsoft.com/office/drawing/2014/main" id="{C38D7B8E-E640-DA31-2206-A32E6ECF4A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34" name="Freeform 1320">
                    <a:extLst>
                      <a:ext uri="{FF2B5EF4-FFF2-40B4-BE49-F238E27FC236}">
                        <a16:creationId xmlns:a16="http://schemas.microsoft.com/office/drawing/2014/main" id="{295FA6E3-3B70-AA9B-B6D1-3D7D21401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5" name="Freeform 1321">
                    <a:extLst>
                      <a:ext uri="{FF2B5EF4-FFF2-40B4-BE49-F238E27FC236}">
                        <a16:creationId xmlns:a16="http://schemas.microsoft.com/office/drawing/2014/main" id="{7771561C-2FF0-3018-0FC1-6EE54C209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5" name="Group 1322">
                  <a:extLst>
                    <a:ext uri="{FF2B5EF4-FFF2-40B4-BE49-F238E27FC236}">
                      <a16:creationId xmlns:a16="http://schemas.microsoft.com/office/drawing/2014/main" id="{C41BEE79-443B-AC28-ABBD-F4B1E9A044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32" name="Freeform 1323">
                    <a:extLst>
                      <a:ext uri="{FF2B5EF4-FFF2-40B4-BE49-F238E27FC236}">
                        <a16:creationId xmlns:a16="http://schemas.microsoft.com/office/drawing/2014/main" id="{78BC010F-0154-B54A-2456-795E23740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3" name="Freeform 1324">
                    <a:extLst>
                      <a:ext uri="{FF2B5EF4-FFF2-40B4-BE49-F238E27FC236}">
                        <a16:creationId xmlns:a16="http://schemas.microsoft.com/office/drawing/2014/main" id="{BDD71B67-5F10-7429-1EF3-BB0BB6B3C4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6" name="Group 1325">
                  <a:extLst>
                    <a:ext uri="{FF2B5EF4-FFF2-40B4-BE49-F238E27FC236}">
                      <a16:creationId xmlns:a16="http://schemas.microsoft.com/office/drawing/2014/main" id="{8360619F-A1FF-1F23-5854-71004D5D30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30" name="Freeform 1326">
                    <a:extLst>
                      <a:ext uri="{FF2B5EF4-FFF2-40B4-BE49-F238E27FC236}">
                        <a16:creationId xmlns:a16="http://schemas.microsoft.com/office/drawing/2014/main" id="{36313A00-04D6-5AA3-78A5-CE6D968865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1" name="Freeform 1327">
                    <a:extLst>
                      <a:ext uri="{FF2B5EF4-FFF2-40B4-BE49-F238E27FC236}">
                        <a16:creationId xmlns:a16="http://schemas.microsoft.com/office/drawing/2014/main" id="{040232A8-7BCA-F46B-53EB-AB36BA50F2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7" name="Group 1328">
                  <a:extLst>
                    <a:ext uri="{FF2B5EF4-FFF2-40B4-BE49-F238E27FC236}">
                      <a16:creationId xmlns:a16="http://schemas.microsoft.com/office/drawing/2014/main" id="{1B68C6F1-C653-E1A8-C93A-2F1FE29DC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28" name="Freeform 1329">
                    <a:extLst>
                      <a:ext uri="{FF2B5EF4-FFF2-40B4-BE49-F238E27FC236}">
                        <a16:creationId xmlns:a16="http://schemas.microsoft.com/office/drawing/2014/main" id="{5658FC57-433C-6F7D-0DBE-7A31809BE9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29" name="Freeform 1330">
                    <a:extLst>
                      <a:ext uri="{FF2B5EF4-FFF2-40B4-BE49-F238E27FC236}">
                        <a16:creationId xmlns:a16="http://schemas.microsoft.com/office/drawing/2014/main" id="{0432BFF1-0F30-AF58-654A-C8882E413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672" name="Freeform 1331">
                <a:extLst>
                  <a:ext uri="{FF2B5EF4-FFF2-40B4-BE49-F238E27FC236}">
                    <a16:creationId xmlns:a16="http://schemas.microsoft.com/office/drawing/2014/main" id="{67AF7B76-623B-8F3E-1527-472F94AFED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3" name="Arc 1332">
                <a:extLst>
                  <a:ext uri="{FF2B5EF4-FFF2-40B4-BE49-F238E27FC236}">
                    <a16:creationId xmlns:a16="http://schemas.microsoft.com/office/drawing/2014/main" id="{700901D4-8F86-E91C-FB71-2E40FA688B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4" name="Arc 1333">
                <a:extLst>
                  <a:ext uri="{FF2B5EF4-FFF2-40B4-BE49-F238E27FC236}">
                    <a16:creationId xmlns:a16="http://schemas.microsoft.com/office/drawing/2014/main" id="{307A5B24-44D5-CFED-8E8D-B26FC226809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5" name="Arc 1334">
                <a:extLst>
                  <a:ext uri="{FF2B5EF4-FFF2-40B4-BE49-F238E27FC236}">
                    <a16:creationId xmlns:a16="http://schemas.microsoft.com/office/drawing/2014/main" id="{552116E9-1348-3C83-B381-6038BAC7496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6" name="Arc 1335">
                <a:extLst>
                  <a:ext uri="{FF2B5EF4-FFF2-40B4-BE49-F238E27FC236}">
                    <a16:creationId xmlns:a16="http://schemas.microsoft.com/office/drawing/2014/main" id="{E667C581-06C2-7448-87AA-AF364B465A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7" name="Arc 1336">
                <a:extLst>
                  <a:ext uri="{FF2B5EF4-FFF2-40B4-BE49-F238E27FC236}">
                    <a16:creationId xmlns:a16="http://schemas.microsoft.com/office/drawing/2014/main" id="{53266EE1-31F6-828B-AD0D-A9AA4417215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8" name="Arc 1337">
                <a:extLst>
                  <a:ext uri="{FF2B5EF4-FFF2-40B4-BE49-F238E27FC236}">
                    <a16:creationId xmlns:a16="http://schemas.microsoft.com/office/drawing/2014/main" id="{F767ED41-77DB-862D-185D-74362D9655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9" name="Arc 1338">
                <a:extLst>
                  <a:ext uri="{FF2B5EF4-FFF2-40B4-BE49-F238E27FC236}">
                    <a16:creationId xmlns:a16="http://schemas.microsoft.com/office/drawing/2014/main" id="{886304A9-110B-8002-0E45-F2606091C5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0" name="Arc 1339">
                <a:extLst>
                  <a:ext uri="{FF2B5EF4-FFF2-40B4-BE49-F238E27FC236}">
                    <a16:creationId xmlns:a16="http://schemas.microsoft.com/office/drawing/2014/main" id="{AC9CA660-3B37-6563-93F2-C2F18FA8C8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1" name="Freeform 1340">
                <a:extLst>
                  <a:ext uri="{FF2B5EF4-FFF2-40B4-BE49-F238E27FC236}">
                    <a16:creationId xmlns:a16="http://schemas.microsoft.com/office/drawing/2014/main" id="{A29E29CF-5A44-865B-3C14-5BF2C9723E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2" name="Freeform 1341">
                <a:extLst>
                  <a:ext uri="{FF2B5EF4-FFF2-40B4-BE49-F238E27FC236}">
                    <a16:creationId xmlns:a16="http://schemas.microsoft.com/office/drawing/2014/main" id="{F59F2CAC-E8B5-C559-91C3-C86F8E6D50B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3" name="Arc 1342">
                <a:extLst>
                  <a:ext uri="{FF2B5EF4-FFF2-40B4-BE49-F238E27FC236}">
                    <a16:creationId xmlns:a16="http://schemas.microsoft.com/office/drawing/2014/main" id="{F40FA8BD-806A-55EF-FC98-C082B0FF061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4" name="Arc 1343">
                <a:extLst>
                  <a:ext uri="{FF2B5EF4-FFF2-40B4-BE49-F238E27FC236}">
                    <a16:creationId xmlns:a16="http://schemas.microsoft.com/office/drawing/2014/main" id="{B48EDF47-80AC-C3A0-2773-339D597FF9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5" name="Arc 1344">
                <a:extLst>
                  <a:ext uri="{FF2B5EF4-FFF2-40B4-BE49-F238E27FC236}">
                    <a16:creationId xmlns:a16="http://schemas.microsoft.com/office/drawing/2014/main" id="{285D7F6E-022F-EB4A-074C-5431A2976D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6" name="Freeform 1345">
                <a:extLst>
                  <a:ext uri="{FF2B5EF4-FFF2-40B4-BE49-F238E27FC236}">
                    <a16:creationId xmlns:a16="http://schemas.microsoft.com/office/drawing/2014/main" id="{A8F99592-7072-EE34-79C9-F36900F047B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7" name="Freeform 1346">
                <a:extLst>
                  <a:ext uri="{FF2B5EF4-FFF2-40B4-BE49-F238E27FC236}">
                    <a16:creationId xmlns:a16="http://schemas.microsoft.com/office/drawing/2014/main" id="{A3985B8F-D4E1-0B53-BD25-F6C2B4222F5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8" name="Freeform 1347">
                <a:extLst>
                  <a:ext uri="{FF2B5EF4-FFF2-40B4-BE49-F238E27FC236}">
                    <a16:creationId xmlns:a16="http://schemas.microsoft.com/office/drawing/2014/main" id="{F3034A52-939C-028D-CEFD-395DE833F7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Freeform 1348">
                <a:extLst>
                  <a:ext uri="{FF2B5EF4-FFF2-40B4-BE49-F238E27FC236}">
                    <a16:creationId xmlns:a16="http://schemas.microsoft.com/office/drawing/2014/main" id="{6581AEDB-D634-0342-6881-D430ACE814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Freeform 1349">
                <a:extLst>
                  <a:ext uri="{FF2B5EF4-FFF2-40B4-BE49-F238E27FC236}">
                    <a16:creationId xmlns:a16="http://schemas.microsoft.com/office/drawing/2014/main" id="{2A64A6E3-5D38-3D8B-98C6-4760690CCB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Freeform 1350">
                <a:extLst>
                  <a:ext uri="{FF2B5EF4-FFF2-40B4-BE49-F238E27FC236}">
                    <a16:creationId xmlns:a16="http://schemas.microsoft.com/office/drawing/2014/main" id="{EDE3A923-F34F-7EFB-FBFC-6F2F2D4237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2" name="Freeform 1351">
                <a:extLst>
                  <a:ext uri="{FF2B5EF4-FFF2-40B4-BE49-F238E27FC236}">
                    <a16:creationId xmlns:a16="http://schemas.microsoft.com/office/drawing/2014/main" id="{61CA864A-6F55-B66F-3C9D-CDA728CD48D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Freeform 1352">
                <a:extLst>
                  <a:ext uri="{FF2B5EF4-FFF2-40B4-BE49-F238E27FC236}">
                    <a16:creationId xmlns:a16="http://schemas.microsoft.com/office/drawing/2014/main" id="{1F460F3E-3DCC-8288-9E1C-F5CEB1038BE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921" name="Group 1353">
            <a:extLst>
              <a:ext uri="{FF2B5EF4-FFF2-40B4-BE49-F238E27FC236}">
                <a16:creationId xmlns:a16="http://schemas.microsoft.com/office/drawing/2014/main" id="{A79336CF-2E5E-2B11-BD2B-AC39918B4A94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990600"/>
            <a:ext cx="1066800" cy="1295400"/>
            <a:chOff x="3115" y="0"/>
            <a:chExt cx="2170" cy="2486"/>
          </a:xfrm>
        </p:grpSpPr>
        <p:grpSp>
          <p:nvGrpSpPr>
            <p:cNvPr id="18532" name="Group 1354">
              <a:extLst>
                <a:ext uri="{FF2B5EF4-FFF2-40B4-BE49-F238E27FC236}">
                  <a16:creationId xmlns:a16="http://schemas.microsoft.com/office/drawing/2014/main" id="{2491EA7A-A30C-7F14-1BBF-76D525E3A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664" name="Oval 1355">
                <a:extLst>
                  <a:ext uri="{FF2B5EF4-FFF2-40B4-BE49-F238E27FC236}">
                    <a16:creationId xmlns:a16="http://schemas.microsoft.com/office/drawing/2014/main" id="{385B70BC-44D5-A185-3CE7-6AB94AB393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5" name="Oval 1356">
                <a:extLst>
                  <a:ext uri="{FF2B5EF4-FFF2-40B4-BE49-F238E27FC236}">
                    <a16:creationId xmlns:a16="http://schemas.microsoft.com/office/drawing/2014/main" id="{468BD6A9-A1CD-258C-EF3D-FD0C1F64BB7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3" name="Group 1357">
              <a:extLst>
                <a:ext uri="{FF2B5EF4-FFF2-40B4-BE49-F238E27FC236}">
                  <a16:creationId xmlns:a16="http://schemas.microsoft.com/office/drawing/2014/main" id="{17BC2ED7-23AD-8C04-6815-73445364B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662" name="Oval 1358">
                <a:extLst>
                  <a:ext uri="{FF2B5EF4-FFF2-40B4-BE49-F238E27FC236}">
                    <a16:creationId xmlns:a16="http://schemas.microsoft.com/office/drawing/2014/main" id="{F58FF08C-8B61-4014-9E42-7DC3D4EB0C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3" name="Oval 1359">
                <a:extLst>
                  <a:ext uri="{FF2B5EF4-FFF2-40B4-BE49-F238E27FC236}">
                    <a16:creationId xmlns:a16="http://schemas.microsoft.com/office/drawing/2014/main" id="{976D6D44-FA1E-66BC-3862-1209251526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4" name="Group 1360">
              <a:extLst>
                <a:ext uri="{FF2B5EF4-FFF2-40B4-BE49-F238E27FC236}">
                  <a16:creationId xmlns:a16="http://schemas.microsoft.com/office/drawing/2014/main" id="{2874BC4D-8177-D348-A9F4-5C3C90A7C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660" name="Oval 1361">
                <a:extLst>
                  <a:ext uri="{FF2B5EF4-FFF2-40B4-BE49-F238E27FC236}">
                    <a16:creationId xmlns:a16="http://schemas.microsoft.com/office/drawing/2014/main" id="{ACD1307C-9111-995D-33F0-FBEA79BAC16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1" name="Oval 1362">
                <a:extLst>
                  <a:ext uri="{FF2B5EF4-FFF2-40B4-BE49-F238E27FC236}">
                    <a16:creationId xmlns:a16="http://schemas.microsoft.com/office/drawing/2014/main" id="{A8901E5D-EE9B-7BCC-937D-70B09727F2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5" name="Group 1363">
              <a:extLst>
                <a:ext uri="{FF2B5EF4-FFF2-40B4-BE49-F238E27FC236}">
                  <a16:creationId xmlns:a16="http://schemas.microsoft.com/office/drawing/2014/main" id="{96DEC61D-56C4-8CAE-4D36-C060608B5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536" name="Group 1364">
                <a:extLst>
                  <a:ext uri="{FF2B5EF4-FFF2-40B4-BE49-F238E27FC236}">
                    <a16:creationId xmlns:a16="http://schemas.microsoft.com/office/drawing/2014/main" id="{2628F2D7-8F68-5AD1-FC7F-F1A1A2FEB7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658" name="Oval 1365">
                  <a:extLst>
                    <a:ext uri="{FF2B5EF4-FFF2-40B4-BE49-F238E27FC236}">
                      <a16:creationId xmlns:a16="http://schemas.microsoft.com/office/drawing/2014/main" id="{AE02E1C4-42F4-8F51-364D-1967BB14A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659" name="Oval 1366">
                  <a:extLst>
                    <a:ext uri="{FF2B5EF4-FFF2-40B4-BE49-F238E27FC236}">
                      <a16:creationId xmlns:a16="http://schemas.microsoft.com/office/drawing/2014/main" id="{4C086DB9-88E7-ACA5-81D8-3E65E3513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537" name="Group 1367">
                <a:extLst>
                  <a:ext uri="{FF2B5EF4-FFF2-40B4-BE49-F238E27FC236}">
                    <a16:creationId xmlns:a16="http://schemas.microsoft.com/office/drawing/2014/main" id="{8CCB3061-1711-D7EF-2078-B85A1FF249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560" name="Group 1368">
                  <a:extLst>
                    <a:ext uri="{FF2B5EF4-FFF2-40B4-BE49-F238E27FC236}">
                      <a16:creationId xmlns:a16="http://schemas.microsoft.com/office/drawing/2014/main" id="{3D4CD1DB-DE97-EE61-F89C-9C855DB67D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656" name="Freeform 1369">
                    <a:extLst>
                      <a:ext uri="{FF2B5EF4-FFF2-40B4-BE49-F238E27FC236}">
                        <a16:creationId xmlns:a16="http://schemas.microsoft.com/office/drawing/2014/main" id="{0162D003-B36F-7DED-77C5-663C6B8D8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7" name="Freeform 1370">
                    <a:extLst>
                      <a:ext uri="{FF2B5EF4-FFF2-40B4-BE49-F238E27FC236}">
                        <a16:creationId xmlns:a16="http://schemas.microsoft.com/office/drawing/2014/main" id="{35903DDF-80A8-9008-1B8D-F45059B9D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" name="Group 1371">
                  <a:extLst>
                    <a:ext uri="{FF2B5EF4-FFF2-40B4-BE49-F238E27FC236}">
                      <a16:creationId xmlns:a16="http://schemas.microsoft.com/office/drawing/2014/main" id="{BE72FE33-B568-A7AA-0212-6960A62EE4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654" name="Freeform 1372">
                    <a:extLst>
                      <a:ext uri="{FF2B5EF4-FFF2-40B4-BE49-F238E27FC236}">
                        <a16:creationId xmlns:a16="http://schemas.microsoft.com/office/drawing/2014/main" id="{6F85CAA5-81D8-3F08-B551-0CD1C59705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5" name="Freeform 1373">
                    <a:extLst>
                      <a:ext uri="{FF2B5EF4-FFF2-40B4-BE49-F238E27FC236}">
                        <a16:creationId xmlns:a16="http://schemas.microsoft.com/office/drawing/2014/main" id="{CBE2A1FB-4F92-E79C-7890-96E2B00C3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" name="Group 1374">
                  <a:extLst>
                    <a:ext uri="{FF2B5EF4-FFF2-40B4-BE49-F238E27FC236}">
                      <a16:creationId xmlns:a16="http://schemas.microsoft.com/office/drawing/2014/main" id="{17AE2A89-3AF2-EB25-0F74-3F7AA6F8A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652" name="Freeform 1375">
                    <a:extLst>
                      <a:ext uri="{FF2B5EF4-FFF2-40B4-BE49-F238E27FC236}">
                        <a16:creationId xmlns:a16="http://schemas.microsoft.com/office/drawing/2014/main" id="{07F55FCC-B415-145A-5EBD-C145297AC6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3" name="Freeform 1376">
                    <a:extLst>
                      <a:ext uri="{FF2B5EF4-FFF2-40B4-BE49-F238E27FC236}">
                        <a16:creationId xmlns:a16="http://schemas.microsoft.com/office/drawing/2014/main" id="{CE3A82EC-DA13-3267-AB6D-3FA39E6BB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" name="Group 1377">
                  <a:extLst>
                    <a:ext uri="{FF2B5EF4-FFF2-40B4-BE49-F238E27FC236}">
                      <a16:creationId xmlns:a16="http://schemas.microsoft.com/office/drawing/2014/main" id="{1EF3B9A7-181D-F3A2-BE02-0B2C157910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650" name="Freeform 1378">
                    <a:extLst>
                      <a:ext uri="{FF2B5EF4-FFF2-40B4-BE49-F238E27FC236}">
                        <a16:creationId xmlns:a16="http://schemas.microsoft.com/office/drawing/2014/main" id="{2DBC2839-A4CE-325C-45E1-19E148CC91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1" name="Freeform 1379">
                    <a:extLst>
                      <a:ext uri="{FF2B5EF4-FFF2-40B4-BE49-F238E27FC236}">
                        <a16:creationId xmlns:a16="http://schemas.microsoft.com/office/drawing/2014/main" id="{2EFFE278-F928-B73B-E346-DCFA902F3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" name="Group 1380">
                  <a:extLst>
                    <a:ext uri="{FF2B5EF4-FFF2-40B4-BE49-F238E27FC236}">
                      <a16:creationId xmlns:a16="http://schemas.microsoft.com/office/drawing/2014/main" id="{5BDC3CE6-F0FA-7CEF-613C-C54140261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648" name="Freeform 1381">
                    <a:extLst>
                      <a:ext uri="{FF2B5EF4-FFF2-40B4-BE49-F238E27FC236}">
                        <a16:creationId xmlns:a16="http://schemas.microsoft.com/office/drawing/2014/main" id="{5BD788FC-F060-08BC-450E-C6F7F28A6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9" name="Freeform 1382">
                    <a:extLst>
                      <a:ext uri="{FF2B5EF4-FFF2-40B4-BE49-F238E27FC236}">
                        <a16:creationId xmlns:a16="http://schemas.microsoft.com/office/drawing/2014/main" id="{D52C8DA5-4D4D-AF99-D84C-CE61CE269F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5" name="Group 1383">
                  <a:extLst>
                    <a:ext uri="{FF2B5EF4-FFF2-40B4-BE49-F238E27FC236}">
                      <a16:creationId xmlns:a16="http://schemas.microsoft.com/office/drawing/2014/main" id="{FA9D281D-7AA5-0ACB-98EC-C474C2CE14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646" name="Freeform 1384">
                    <a:extLst>
                      <a:ext uri="{FF2B5EF4-FFF2-40B4-BE49-F238E27FC236}">
                        <a16:creationId xmlns:a16="http://schemas.microsoft.com/office/drawing/2014/main" id="{E4BA42F7-1CD2-6728-79DC-E82EBEAD6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1385">
                    <a:extLst>
                      <a:ext uri="{FF2B5EF4-FFF2-40B4-BE49-F238E27FC236}">
                        <a16:creationId xmlns:a16="http://schemas.microsoft.com/office/drawing/2014/main" id="{06F26A37-4C1A-638E-F3F0-ACAFECC44D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" name="Group 1386">
                  <a:extLst>
                    <a:ext uri="{FF2B5EF4-FFF2-40B4-BE49-F238E27FC236}">
                      <a16:creationId xmlns:a16="http://schemas.microsoft.com/office/drawing/2014/main" id="{12A7B8A2-65DA-9BDA-693E-E2847DEC4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644" name="Freeform 1387">
                    <a:extLst>
                      <a:ext uri="{FF2B5EF4-FFF2-40B4-BE49-F238E27FC236}">
                        <a16:creationId xmlns:a16="http://schemas.microsoft.com/office/drawing/2014/main" id="{FEFFC06A-3983-F3AB-19F2-73473E0C8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1388">
                    <a:extLst>
                      <a:ext uri="{FF2B5EF4-FFF2-40B4-BE49-F238E27FC236}">
                        <a16:creationId xmlns:a16="http://schemas.microsoft.com/office/drawing/2014/main" id="{9806A445-6D40-A6EA-AF47-FBA059E927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" name="Group 1389">
                  <a:extLst>
                    <a:ext uri="{FF2B5EF4-FFF2-40B4-BE49-F238E27FC236}">
                      <a16:creationId xmlns:a16="http://schemas.microsoft.com/office/drawing/2014/main" id="{E9A0A4CA-E8D2-F5BD-CDAD-ECADAA71B0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642" name="Freeform 1390">
                    <a:extLst>
                      <a:ext uri="{FF2B5EF4-FFF2-40B4-BE49-F238E27FC236}">
                        <a16:creationId xmlns:a16="http://schemas.microsoft.com/office/drawing/2014/main" id="{BD009C4F-885F-A49A-3F46-50B28687A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1391">
                    <a:extLst>
                      <a:ext uri="{FF2B5EF4-FFF2-40B4-BE49-F238E27FC236}">
                        <a16:creationId xmlns:a16="http://schemas.microsoft.com/office/drawing/2014/main" id="{A29278FC-E2B0-E1B6-4470-44E296DC4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" name="Group 1392">
                  <a:extLst>
                    <a:ext uri="{FF2B5EF4-FFF2-40B4-BE49-F238E27FC236}">
                      <a16:creationId xmlns:a16="http://schemas.microsoft.com/office/drawing/2014/main" id="{4CE37D91-C730-7653-6295-521F84D7BA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640" name="Freeform 1393">
                    <a:extLst>
                      <a:ext uri="{FF2B5EF4-FFF2-40B4-BE49-F238E27FC236}">
                        <a16:creationId xmlns:a16="http://schemas.microsoft.com/office/drawing/2014/main" id="{A143420E-5CEE-42B2-DD3C-7B681EBEFF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1" name="Freeform 1394">
                    <a:extLst>
                      <a:ext uri="{FF2B5EF4-FFF2-40B4-BE49-F238E27FC236}">
                        <a16:creationId xmlns:a16="http://schemas.microsoft.com/office/drawing/2014/main" id="{5748692E-71F9-A007-5E8A-DEC70CA4F6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" name="Group 1395">
                  <a:extLst>
                    <a:ext uri="{FF2B5EF4-FFF2-40B4-BE49-F238E27FC236}">
                      <a16:creationId xmlns:a16="http://schemas.microsoft.com/office/drawing/2014/main" id="{376FCAC9-1134-136E-B685-E2328DF903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638" name="Freeform 1396">
                    <a:extLst>
                      <a:ext uri="{FF2B5EF4-FFF2-40B4-BE49-F238E27FC236}">
                        <a16:creationId xmlns:a16="http://schemas.microsoft.com/office/drawing/2014/main" id="{77661628-B9B6-60D1-12F7-AE52A3F2CB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1397">
                    <a:extLst>
                      <a:ext uri="{FF2B5EF4-FFF2-40B4-BE49-F238E27FC236}">
                        <a16:creationId xmlns:a16="http://schemas.microsoft.com/office/drawing/2014/main" id="{A0D8D817-2CF8-B33A-E8EA-5FC9D5BDB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" name="Group 1398">
                  <a:extLst>
                    <a:ext uri="{FF2B5EF4-FFF2-40B4-BE49-F238E27FC236}">
                      <a16:creationId xmlns:a16="http://schemas.microsoft.com/office/drawing/2014/main" id="{D982D08E-82A6-EED0-2AA6-5BFAB16C72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636" name="Freeform 1399">
                    <a:extLst>
                      <a:ext uri="{FF2B5EF4-FFF2-40B4-BE49-F238E27FC236}">
                        <a16:creationId xmlns:a16="http://schemas.microsoft.com/office/drawing/2014/main" id="{9BF95803-1747-E03A-431A-A73E23ED0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1400">
                    <a:extLst>
                      <a:ext uri="{FF2B5EF4-FFF2-40B4-BE49-F238E27FC236}">
                        <a16:creationId xmlns:a16="http://schemas.microsoft.com/office/drawing/2014/main" id="{0AC9B3A4-D4DF-57B1-EE50-473C51A28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" name="Group 1401">
                  <a:extLst>
                    <a:ext uri="{FF2B5EF4-FFF2-40B4-BE49-F238E27FC236}">
                      <a16:creationId xmlns:a16="http://schemas.microsoft.com/office/drawing/2014/main" id="{5F8D3F4F-A890-5677-B50A-26F894691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634" name="Freeform 1402">
                    <a:extLst>
                      <a:ext uri="{FF2B5EF4-FFF2-40B4-BE49-F238E27FC236}">
                        <a16:creationId xmlns:a16="http://schemas.microsoft.com/office/drawing/2014/main" id="{747BDCA0-1062-D51B-1C8E-08886417A6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1403">
                    <a:extLst>
                      <a:ext uri="{FF2B5EF4-FFF2-40B4-BE49-F238E27FC236}">
                        <a16:creationId xmlns:a16="http://schemas.microsoft.com/office/drawing/2014/main" id="{4BC551FB-E4E0-2DB7-1132-84FE40D7B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" name="Group 1404">
                  <a:extLst>
                    <a:ext uri="{FF2B5EF4-FFF2-40B4-BE49-F238E27FC236}">
                      <a16:creationId xmlns:a16="http://schemas.microsoft.com/office/drawing/2014/main" id="{409601E9-3DDB-CC0F-75F5-11150385CA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632" name="Freeform 1405">
                    <a:extLst>
                      <a:ext uri="{FF2B5EF4-FFF2-40B4-BE49-F238E27FC236}">
                        <a16:creationId xmlns:a16="http://schemas.microsoft.com/office/drawing/2014/main" id="{D4A58CA6-20D1-A347-0808-714C707061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1406">
                    <a:extLst>
                      <a:ext uri="{FF2B5EF4-FFF2-40B4-BE49-F238E27FC236}">
                        <a16:creationId xmlns:a16="http://schemas.microsoft.com/office/drawing/2014/main" id="{7E87036C-4692-BC3E-C94A-D52F69262B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" name="Group 1407">
                  <a:extLst>
                    <a:ext uri="{FF2B5EF4-FFF2-40B4-BE49-F238E27FC236}">
                      <a16:creationId xmlns:a16="http://schemas.microsoft.com/office/drawing/2014/main" id="{C988610E-7A59-8AE4-4E98-62CFFAB0DF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630" name="Freeform 1408">
                    <a:extLst>
                      <a:ext uri="{FF2B5EF4-FFF2-40B4-BE49-F238E27FC236}">
                        <a16:creationId xmlns:a16="http://schemas.microsoft.com/office/drawing/2014/main" id="{6E56473D-9E43-2663-C75A-F55CB3D0E5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1" name="Freeform 1409">
                    <a:extLst>
                      <a:ext uri="{FF2B5EF4-FFF2-40B4-BE49-F238E27FC236}">
                        <a16:creationId xmlns:a16="http://schemas.microsoft.com/office/drawing/2014/main" id="{076177AD-485D-E68B-EE2E-6DAD43F202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" name="Group 1410">
                  <a:extLst>
                    <a:ext uri="{FF2B5EF4-FFF2-40B4-BE49-F238E27FC236}">
                      <a16:creationId xmlns:a16="http://schemas.microsoft.com/office/drawing/2014/main" id="{817448FE-50A0-4CF5-5801-43A9E4E62F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628" name="Freeform 1411">
                    <a:extLst>
                      <a:ext uri="{FF2B5EF4-FFF2-40B4-BE49-F238E27FC236}">
                        <a16:creationId xmlns:a16="http://schemas.microsoft.com/office/drawing/2014/main" id="{77EB3DDF-10CB-125E-1CEA-3D42D5816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9" name="Freeform 1412">
                    <a:extLst>
                      <a:ext uri="{FF2B5EF4-FFF2-40B4-BE49-F238E27FC236}">
                        <a16:creationId xmlns:a16="http://schemas.microsoft.com/office/drawing/2014/main" id="{AB7DFB87-AC3F-C364-9907-66E4887BDC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5" name="Group 1413">
                  <a:extLst>
                    <a:ext uri="{FF2B5EF4-FFF2-40B4-BE49-F238E27FC236}">
                      <a16:creationId xmlns:a16="http://schemas.microsoft.com/office/drawing/2014/main" id="{BE8295F4-D93B-3666-40B0-C2EFAA552A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626" name="Freeform 1414">
                    <a:extLst>
                      <a:ext uri="{FF2B5EF4-FFF2-40B4-BE49-F238E27FC236}">
                        <a16:creationId xmlns:a16="http://schemas.microsoft.com/office/drawing/2014/main" id="{4DDA5ADB-DA5E-AF70-6BB0-B145296A73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415">
                    <a:extLst>
                      <a:ext uri="{FF2B5EF4-FFF2-40B4-BE49-F238E27FC236}">
                        <a16:creationId xmlns:a16="http://schemas.microsoft.com/office/drawing/2014/main" id="{96C43D66-8FEF-F955-C370-1718381B8A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6" name="Group 1416">
                  <a:extLst>
                    <a:ext uri="{FF2B5EF4-FFF2-40B4-BE49-F238E27FC236}">
                      <a16:creationId xmlns:a16="http://schemas.microsoft.com/office/drawing/2014/main" id="{41D4B2AA-AF3D-D8A0-7314-E9817DDB4A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624" name="Freeform 1417">
                    <a:extLst>
                      <a:ext uri="{FF2B5EF4-FFF2-40B4-BE49-F238E27FC236}">
                        <a16:creationId xmlns:a16="http://schemas.microsoft.com/office/drawing/2014/main" id="{DE3AC693-FB0D-D679-60AD-6813F16B9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418">
                    <a:extLst>
                      <a:ext uri="{FF2B5EF4-FFF2-40B4-BE49-F238E27FC236}">
                        <a16:creationId xmlns:a16="http://schemas.microsoft.com/office/drawing/2014/main" id="{33C17E47-8CAB-8307-562A-484CAFCAA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7" name="Group 1419">
                  <a:extLst>
                    <a:ext uri="{FF2B5EF4-FFF2-40B4-BE49-F238E27FC236}">
                      <a16:creationId xmlns:a16="http://schemas.microsoft.com/office/drawing/2014/main" id="{2A0C23BD-0B67-9E70-684B-CAF57F1131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622" name="Freeform 1420">
                    <a:extLst>
                      <a:ext uri="{FF2B5EF4-FFF2-40B4-BE49-F238E27FC236}">
                        <a16:creationId xmlns:a16="http://schemas.microsoft.com/office/drawing/2014/main" id="{9E76D67C-0526-1312-543B-703F24128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421">
                    <a:extLst>
                      <a:ext uri="{FF2B5EF4-FFF2-40B4-BE49-F238E27FC236}">
                        <a16:creationId xmlns:a16="http://schemas.microsoft.com/office/drawing/2014/main" id="{2DF56999-9E18-75F2-11BE-2515196A32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8" name="Group 1422">
                  <a:extLst>
                    <a:ext uri="{FF2B5EF4-FFF2-40B4-BE49-F238E27FC236}">
                      <a16:creationId xmlns:a16="http://schemas.microsoft.com/office/drawing/2014/main" id="{6CBF64CC-04B1-7B8F-D869-53F236B993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620" name="Freeform 1423">
                    <a:extLst>
                      <a:ext uri="{FF2B5EF4-FFF2-40B4-BE49-F238E27FC236}">
                        <a16:creationId xmlns:a16="http://schemas.microsoft.com/office/drawing/2014/main" id="{ECECB5FD-9E20-FED0-EAE6-42AB1A7F6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424">
                    <a:extLst>
                      <a:ext uri="{FF2B5EF4-FFF2-40B4-BE49-F238E27FC236}">
                        <a16:creationId xmlns:a16="http://schemas.microsoft.com/office/drawing/2014/main" id="{8CBCA5A8-6B6A-92B2-5AE5-154C77CB0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9" name="Group 1425">
                  <a:extLst>
                    <a:ext uri="{FF2B5EF4-FFF2-40B4-BE49-F238E27FC236}">
                      <a16:creationId xmlns:a16="http://schemas.microsoft.com/office/drawing/2014/main" id="{B331550B-17B6-BC6A-A7A7-2D32EED27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618" name="Freeform 1426">
                    <a:extLst>
                      <a:ext uri="{FF2B5EF4-FFF2-40B4-BE49-F238E27FC236}">
                        <a16:creationId xmlns:a16="http://schemas.microsoft.com/office/drawing/2014/main" id="{BDE1AA81-6C6E-10A5-D16A-4E1E68B560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427">
                    <a:extLst>
                      <a:ext uri="{FF2B5EF4-FFF2-40B4-BE49-F238E27FC236}">
                        <a16:creationId xmlns:a16="http://schemas.microsoft.com/office/drawing/2014/main" id="{0A1DB81D-1F38-69BB-CE6D-AC1AD6A4C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" name="Group 1428">
                  <a:extLst>
                    <a:ext uri="{FF2B5EF4-FFF2-40B4-BE49-F238E27FC236}">
                      <a16:creationId xmlns:a16="http://schemas.microsoft.com/office/drawing/2014/main" id="{15058B04-3C82-0DDE-D66F-F8B206375A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616" name="Freeform 1429">
                    <a:extLst>
                      <a:ext uri="{FF2B5EF4-FFF2-40B4-BE49-F238E27FC236}">
                        <a16:creationId xmlns:a16="http://schemas.microsoft.com/office/drawing/2014/main" id="{71582401-A69F-9219-126F-C7D11125E9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430">
                    <a:extLst>
                      <a:ext uri="{FF2B5EF4-FFF2-40B4-BE49-F238E27FC236}">
                        <a16:creationId xmlns:a16="http://schemas.microsoft.com/office/drawing/2014/main" id="{AD9DD22C-006D-E971-00CB-D6B015D94C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81" name="Freeform 1431">
                  <a:extLst>
                    <a:ext uri="{FF2B5EF4-FFF2-40B4-BE49-F238E27FC236}">
                      <a16:creationId xmlns:a16="http://schemas.microsoft.com/office/drawing/2014/main" id="{41E5874B-069A-D8DB-C924-3B3EA4092AA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2" name="Freeform 1432">
                  <a:extLst>
                    <a:ext uri="{FF2B5EF4-FFF2-40B4-BE49-F238E27FC236}">
                      <a16:creationId xmlns:a16="http://schemas.microsoft.com/office/drawing/2014/main" id="{0E815B6A-4384-95EA-3500-4E1C1140FF1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583" name="Group 1433">
                  <a:extLst>
                    <a:ext uri="{FF2B5EF4-FFF2-40B4-BE49-F238E27FC236}">
                      <a16:creationId xmlns:a16="http://schemas.microsoft.com/office/drawing/2014/main" id="{949A39D2-C646-A7EF-38AE-67F30BCE6C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614" name="Freeform 1434">
                    <a:extLst>
                      <a:ext uri="{FF2B5EF4-FFF2-40B4-BE49-F238E27FC236}">
                        <a16:creationId xmlns:a16="http://schemas.microsoft.com/office/drawing/2014/main" id="{B31B54B9-CE1E-05BD-B9C0-A90E1D0772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435">
                    <a:extLst>
                      <a:ext uri="{FF2B5EF4-FFF2-40B4-BE49-F238E27FC236}">
                        <a16:creationId xmlns:a16="http://schemas.microsoft.com/office/drawing/2014/main" id="{E326F1C1-1CB1-F9AC-97F2-DE7C33BA9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4" name="Group 1436">
                  <a:extLst>
                    <a:ext uri="{FF2B5EF4-FFF2-40B4-BE49-F238E27FC236}">
                      <a16:creationId xmlns:a16="http://schemas.microsoft.com/office/drawing/2014/main" id="{6195CD80-2C17-EA56-01B9-DF349A10CD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612" name="Freeform 1437">
                    <a:extLst>
                      <a:ext uri="{FF2B5EF4-FFF2-40B4-BE49-F238E27FC236}">
                        <a16:creationId xmlns:a16="http://schemas.microsoft.com/office/drawing/2014/main" id="{911F92F5-9788-54F8-42EE-BDFB1ABCED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438">
                    <a:extLst>
                      <a:ext uri="{FF2B5EF4-FFF2-40B4-BE49-F238E27FC236}">
                        <a16:creationId xmlns:a16="http://schemas.microsoft.com/office/drawing/2014/main" id="{4E2A8F2A-EE6E-C9D2-F306-FE1C71DBE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5" name="Group 1439">
                  <a:extLst>
                    <a:ext uri="{FF2B5EF4-FFF2-40B4-BE49-F238E27FC236}">
                      <a16:creationId xmlns:a16="http://schemas.microsoft.com/office/drawing/2014/main" id="{4D03085E-766F-032D-C4A5-300C937FE5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610" name="Freeform 1440">
                    <a:extLst>
                      <a:ext uri="{FF2B5EF4-FFF2-40B4-BE49-F238E27FC236}">
                        <a16:creationId xmlns:a16="http://schemas.microsoft.com/office/drawing/2014/main" id="{BBD4A35B-6006-12E0-7AA6-8A75D2F7B7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441">
                    <a:extLst>
                      <a:ext uri="{FF2B5EF4-FFF2-40B4-BE49-F238E27FC236}">
                        <a16:creationId xmlns:a16="http://schemas.microsoft.com/office/drawing/2014/main" id="{0219140A-6036-17D8-73F0-C96D5C05F0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6" name="Group 1442">
                  <a:extLst>
                    <a:ext uri="{FF2B5EF4-FFF2-40B4-BE49-F238E27FC236}">
                      <a16:creationId xmlns:a16="http://schemas.microsoft.com/office/drawing/2014/main" id="{5C490879-CF67-8247-9212-38B3B3301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608" name="Freeform 1443">
                    <a:extLst>
                      <a:ext uri="{FF2B5EF4-FFF2-40B4-BE49-F238E27FC236}">
                        <a16:creationId xmlns:a16="http://schemas.microsoft.com/office/drawing/2014/main" id="{DD6E7533-3A75-F1B9-C527-8F9E94C9D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444">
                    <a:extLst>
                      <a:ext uri="{FF2B5EF4-FFF2-40B4-BE49-F238E27FC236}">
                        <a16:creationId xmlns:a16="http://schemas.microsoft.com/office/drawing/2014/main" id="{571FFBA5-689C-7C9D-952A-8AEC2227ED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7" name="Group 1445">
                  <a:extLst>
                    <a:ext uri="{FF2B5EF4-FFF2-40B4-BE49-F238E27FC236}">
                      <a16:creationId xmlns:a16="http://schemas.microsoft.com/office/drawing/2014/main" id="{B7CD1267-8E2F-D7C1-24F0-EE398F7A81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606" name="Freeform 1446">
                    <a:extLst>
                      <a:ext uri="{FF2B5EF4-FFF2-40B4-BE49-F238E27FC236}">
                        <a16:creationId xmlns:a16="http://schemas.microsoft.com/office/drawing/2014/main" id="{11CB311B-C092-58A5-2EA3-E1C392310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447">
                    <a:extLst>
                      <a:ext uri="{FF2B5EF4-FFF2-40B4-BE49-F238E27FC236}">
                        <a16:creationId xmlns:a16="http://schemas.microsoft.com/office/drawing/2014/main" id="{8555580D-4E66-A806-D300-E8D36FC46E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8" name="Group 1448">
                  <a:extLst>
                    <a:ext uri="{FF2B5EF4-FFF2-40B4-BE49-F238E27FC236}">
                      <a16:creationId xmlns:a16="http://schemas.microsoft.com/office/drawing/2014/main" id="{3D62D269-6A3F-B125-B42A-61EA43F22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604" name="Freeform 1449">
                    <a:extLst>
                      <a:ext uri="{FF2B5EF4-FFF2-40B4-BE49-F238E27FC236}">
                        <a16:creationId xmlns:a16="http://schemas.microsoft.com/office/drawing/2014/main" id="{05FB0BF4-218B-F4AC-C065-0ECCAA1FA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450">
                    <a:extLst>
                      <a:ext uri="{FF2B5EF4-FFF2-40B4-BE49-F238E27FC236}">
                        <a16:creationId xmlns:a16="http://schemas.microsoft.com/office/drawing/2014/main" id="{AA5A8025-F206-9A82-E905-F685D66A4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9" name="Group 1451">
                  <a:extLst>
                    <a:ext uri="{FF2B5EF4-FFF2-40B4-BE49-F238E27FC236}">
                      <a16:creationId xmlns:a16="http://schemas.microsoft.com/office/drawing/2014/main" id="{311F6D7D-F013-6E09-8B33-CC083AC9DB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602" name="Freeform 1452">
                    <a:extLst>
                      <a:ext uri="{FF2B5EF4-FFF2-40B4-BE49-F238E27FC236}">
                        <a16:creationId xmlns:a16="http://schemas.microsoft.com/office/drawing/2014/main" id="{3371E66B-F61F-90F0-10C7-20FF7FB292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453">
                    <a:extLst>
                      <a:ext uri="{FF2B5EF4-FFF2-40B4-BE49-F238E27FC236}">
                        <a16:creationId xmlns:a16="http://schemas.microsoft.com/office/drawing/2014/main" id="{E3120C93-ACBD-CF15-1090-3377CE646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0" name="Group 1454">
                  <a:extLst>
                    <a:ext uri="{FF2B5EF4-FFF2-40B4-BE49-F238E27FC236}">
                      <a16:creationId xmlns:a16="http://schemas.microsoft.com/office/drawing/2014/main" id="{ED055DBE-3258-DEB4-5EA2-FFE894D93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600" name="Freeform 1455">
                    <a:extLst>
                      <a:ext uri="{FF2B5EF4-FFF2-40B4-BE49-F238E27FC236}">
                        <a16:creationId xmlns:a16="http://schemas.microsoft.com/office/drawing/2014/main" id="{E7A5CD18-CA2D-05E6-298C-523D64EE89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456">
                    <a:extLst>
                      <a:ext uri="{FF2B5EF4-FFF2-40B4-BE49-F238E27FC236}">
                        <a16:creationId xmlns:a16="http://schemas.microsoft.com/office/drawing/2014/main" id="{E71F06AD-95B0-39E5-ADB1-93AEBA7E8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1" name="Group 1457">
                  <a:extLst>
                    <a:ext uri="{FF2B5EF4-FFF2-40B4-BE49-F238E27FC236}">
                      <a16:creationId xmlns:a16="http://schemas.microsoft.com/office/drawing/2014/main" id="{D9574EFA-646E-99F0-6179-297E09D7B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598" name="Freeform 1458">
                    <a:extLst>
                      <a:ext uri="{FF2B5EF4-FFF2-40B4-BE49-F238E27FC236}">
                        <a16:creationId xmlns:a16="http://schemas.microsoft.com/office/drawing/2014/main" id="{3EC7ACD0-7EF4-4DD2-AF05-B20A1F73C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459">
                    <a:extLst>
                      <a:ext uri="{FF2B5EF4-FFF2-40B4-BE49-F238E27FC236}">
                        <a16:creationId xmlns:a16="http://schemas.microsoft.com/office/drawing/2014/main" id="{A2B2E4BE-F9BF-D13E-1D7F-005C2C217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2" name="Group 1460">
                  <a:extLst>
                    <a:ext uri="{FF2B5EF4-FFF2-40B4-BE49-F238E27FC236}">
                      <a16:creationId xmlns:a16="http://schemas.microsoft.com/office/drawing/2014/main" id="{292ADF93-98DE-8CEE-D2D3-3EE12B91FD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596" name="Freeform 1461">
                    <a:extLst>
                      <a:ext uri="{FF2B5EF4-FFF2-40B4-BE49-F238E27FC236}">
                        <a16:creationId xmlns:a16="http://schemas.microsoft.com/office/drawing/2014/main" id="{99A29E58-4F70-1E68-3935-CE6A4819B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462">
                    <a:extLst>
                      <a:ext uri="{FF2B5EF4-FFF2-40B4-BE49-F238E27FC236}">
                        <a16:creationId xmlns:a16="http://schemas.microsoft.com/office/drawing/2014/main" id="{694F2F81-8869-AF6D-32A2-AC445E3C8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3" name="Group 1463">
                  <a:extLst>
                    <a:ext uri="{FF2B5EF4-FFF2-40B4-BE49-F238E27FC236}">
                      <a16:creationId xmlns:a16="http://schemas.microsoft.com/office/drawing/2014/main" id="{CD9D6F9C-0751-BB7D-9BED-B461B3DCB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594" name="Freeform 1464">
                    <a:extLst>
                      <a:ext uri="{FF2B5EF4-FFF2-40B4-BE49-F238E27FC236}">
                        <a16:creationId xmlns:a16="http://schemas.microsoft.com/office/drawing/2014/main" id="{16A1EE56-A4AF-A9DA-0C99-0DE4C5CFB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465">
                    <a:extLst>
                      <a:ext uri="{FF2B5EF4-FFF2-40B4-BE49-F238E27FC236}">
                        <a16:creationId xmlns:a16="http://schemas.microsoft.com/office/drawing/2014/main" id="{8628EB01-C89A-8583-23EF-2982E8CA13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38" name="Freeform 1466">
                <a:extLst>
                  <a:ext uri="{FF2B5EF4-FFF2-40B4-BE49-F238E27FC236}">
                    <a16:creationId xmlns:a16="http://schemas.microsoft.com/office/drawing/2014/main" id="{6D28707B-F76C-EC94-C555-D28972BBD4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Arc 1467">
                <a:extLst>
                  <a:ext uri="{FF2B5EF4-FFF2-40B4-BE49-F238E27FC236}">
                    <a16:creationId xmlns:a16="http://schemas.microsoft.com/office/drawing/2014/main" id="{A870F7F3-97C3-244A-3C19-DF56F78B5CC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Arc 1468">
                <a:extLst>
                  <a:ext uri="{FF2B5EF4-FFF2-40B4-BE49-F238E27FC236}">
                    <a16:creationId xmlns:a16="http://schemas.microsoft.com/office/drawing/2014/main" id="{7A5EEBA6-64F3-DF65-8273-A58FC3DC869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Arc 1469">
                <a:extLst>
                  <a:ext uri="{FF2B5EF4-FFF2-40B4-BE49-F238E27FC236}">
                    <a16:creationId xmlns:a16="http://schemas.microsoft.com/office/drawing/2014/main" id="{3D168EC0-770F-6CA3-0F2A-2D773E0B23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Arc 1470">
                <a:extLst>
                  <a:ext uri="{FF2B5EF4-FFF2-40B4-BE49-F238E27FC236}">
                    <a16:creationId xmlns:a16="http://schemas.microsoft.com/office/drawing/2014/main" id="{810A7EBE-F3AE-A0A1-2D0A-7FB2E064A05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Arc 1471">
                <a:extLst>
                  <a:ext uri="{FF2B5EF4-FFF2-40B4-BE49-F238E27FC236}">
                    <a16:creationId xmlns:a16="http://schemas.microsoft.com/office/drawing/2014/main" id="{1E452B13-0CA1-FFBF-C9EE-BF47B51FB9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Arc 1472">
                <a:extLst>
                  <a:ext uri="{FF2B5EF4-FFF2-40B4-BE49-F238E27FC236}">
                    <a16:creationId xmlns:a16="http://schemas.microsoft.com/office/drawing/2014/main" id="{5BB96A64-577C-5567-CED4-0AECE40F4D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Arc 1473">
                <a:extLst>
                  <a:ext uri="{FF2B5EF4-FFF2-40B4-BE49-F238E27FC236}">
                    <a16:creationId xmlns:a16="http://schemas.microsoft.com/office/drawing/2014/main" id="{13D6EBE5-81C0-2CD1-BAFF-9DA6BEF6A0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Arc 1474">
                <a:extLst>
                  <a:ext uri="{FF2B5EF4-FFF2-40B4-BE49-F238E27FC236}">
                    <a16:creationId xmlns:a16="http://schemas.microsoft.com/office/drawing/2014/main" id="{326759D2-38D3-04C7-08BE-E7B3B43AB6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Freeform 1475">
                <a:extLst>
                  <a:ext uri="{FF2B5EF4-FFF2-40B4-BE49-F238E27FC236}">
                    <a16:creationId xmlns:a16="http://schemas.microsoft.com/office/drawing/2014/main" id="{82B5C00B-E1E2-C726-DAB2-7634E769AA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Freeform 1476">
                <a:extLst>
                  <a:ext uri="{FF2B5EF4-FFF2-40B4-BE49-F238E27FC236}">
                    <a16:creationId xmlns:a16="http://schemas.microsoft.com/office/drawing/2014/main" id="{5510187E-08F7-D37B-24F8-92559CD6A2D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Arc 1477">
                <a:extLst>
                  <a:ext uri="{FF2B5EF4-FFF2-40B4-BE49-F238E27FC236}">
                    <a16:creationId xmlns:a16="http://schemas.microsoft.com/office/drawing/2014/main" id="{A2F47509-DD33-FD4E-827B-88487D23CA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Arc 1478">
                <a:extLst>
                  <a:ext uri="{FF2B5EF4-FFF2-40B4-BE49-F238E27FC236}">
                    <a16:creationId xmlns:a16="http://schemas.microsoft.com/office/drawing/2014/main" id="{BC78BA3C-6E21-E004-E698-E90F0CF094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Arc 1479">
                <a:extLst>
                  <a:ext uri="{FF2B5EF4-FFF2-40B4-BE49-F238E27FC236}">
                    <a16:creationId xmlns:a16="http://schemas.microsoft.com/office/drawing/2014/main" id="{7CD7B6B5-45B4-CF68-3BCD-1FF4F094CD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Freeform 1480">
                <a:extLst>
                  <a:ext uri="{FF2B5EF4-FFF2-40B4-BE49-F238E27FC236}">
                    <a16:creationId xmlns:a16="http://schemas.microsoft.com/office/drawing/2014/main" id="{0E09751A-5556-0580-DDEA-695F106BEA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Freeform 1481">
                <a:extLst>
                  <a:ext uri="{FF2B5EF4-FFF2-40B4-BE49-F238E27FC236}">
                    <a16:creationId xmlns:a16="http://schemas.microsoft.com/office/drawing/2014/main" id="{CB2B6DB3-DB45-3349-C5AA-C70AA0CE0BA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Freeform 1482">
                <a:extLst>
                  <a:ext uri="{FF2B5EF4-FFF2-40B4-BE49-F238E27FC236}">
                    <a16:creationId xmlns:a16="http://schemas.microsoft.com/office/drawing/2014/main" id="{56292549-322E-4D62-9CC9-3F204A38C8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Freeform 1483">
                <a:extLst>
                  <a:ext uri="{FF2B5EF4-FFF2-40B4-BE49-F238E27FC236}">
                    <a16:creationId xmlns:a16="http://schemas.microsoft.com/office/drawing/2014/main" id="{76BB7D0C-81E6-018C-9A2C-8F22E1FC71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Freeform 1484">
                <a:extLst>
                  <a:ext uri="{FF2B5EF4-FFF2-40B4-BE49-F238E27FC236}">
                    <a16:creationId xmlns:a16="http://schemas.microsoft.com/office/drawing/2014/main" id="{F394ADDC-EFF3-3BB9-48B7-3799D001E4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Freeform 1485">
                <a:extLst>
                  <a:ext uri="{FF2B5EF4-FFF2-40B4-BE49-F238E27FC236}">
                    <a16:creationId xmlns:a16="http://schemas.microsoft.com/office/drawing/2014/main" id="{D4331EB2-CDD5-CADD-173C-54307E5CF6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Freeform 1486">
                <a:extLst>
                  <a:ext uri="{FF2B5EF4-FFF2-40B4-BE49-F238E27FC236}">
                    <a16:creationId xmlns:a16="http://schemas.microsoft.com/office/drawing/2014/main" id="{6E73E1D1-0631-1B37-FDF5-B564D7DD214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Freeform 1487">
                <a:extLst>
                  <a:ext uri="{FF2B5EF4-FFF2-40B4-BE49-F238E27FC236}">
                    <a16:creationId xmlns:a16="http://schemas.microsoft.com/office/drawing/2014/main" id="{BA6003BC-1FBF-05EA-3F48-1BC7707747A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1056" name="Picture 1488" descr="dao">
            <a:extLst>
              <a:ext uri="{FF2B5EF4-FFF2-40B4-BE49-F238E27FC236}">
                <a16:creationId xmlns:a16="http://schemas.microsoft.com/office/drawing/2014/main" id="{6A6EA79C-E958-6C62-D80C-9B693BAE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1489" descr="dao">
            <a:extLst>
              <a:ext uri="{FF2B5EF4-FFF2-40B4-BE49-F238E27FC236}">
                <a16:creationId xmlns:a16="http://schemas.microsoft.com/office/drawing/2014/main" id="{8D6EF8DF-FE90-62A8-B571-E3E1788C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1490" descr="dao">
            <a:extLst>
              <a:ext uri="{FF2B5EF4-FFF2-40B4-BE49-F238E27FC236}">
                <a16:creationId xmlns:a16="http://schemas.microsoft.com/office/drawing/2014/main" id="{8F1A6278-64BA-893A-C09F-F24208CA3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59" name="Picture 1491" descr="dao">
            <a:extLst>
              <a:ext uri="{FF2B5EF4-FFF2-40B4-BE49-F238E27FC236}">
                <a16:creationId xmlns:a16="http://schemas.microsoft.com/office/drawing/2014/main" id="{CE12B49A-3D13-A14E-F278-E35C1D75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0" name="Picture 1492" descr="dao">
            <a:extLst>
              <a:ext uri="{FF2B5EF4-FFF2-40B4-BE49-F238E27FC236}">
                <a16:creationId xmlns:a16="http://schemas.microsoft.com/office/drawing/2014/main" id="{6901B138-61F2-91FB-608A-18E3A6233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013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1" name="Picture 1493" descr="dao">
            <a:extLst>
              <a:ext uri="{FF2B5EF4-FFF2-40B4-BE49-F238E27FC236}">
                <a16:creationId xmlns:a16="http://schemas.microsoft.com/office/drawing/2014/main" id="{202ED196-5BE0-B5A5-831D-28B2BF63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Picture 1494" descr="dao">
            <a:extLst>
              <a:ext uri="{FF2B5EF4-FFF2-40B4-BE49-F238E27FC236}">
                <a16:creationId xmlns:a16="http://schemas.microsoft.com/office/drawing/2014/main" id="{6BAE9395-2D14-4B00-3A8E-527A83F68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9" name="Picture 1495" descr="dao">
            <a:extLst>
              <a:ext uri="{FF2B5EF4-FFF2-40B4-BE49-F238E27FC236}">
                <a16:creationId xmlns:a16="http://schemas.microsoft.com/office/drawing/2014/main" id="{5169E610-F582-08FC-D35A-163AE25E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4" name="Picture 1496" descr="dao">
            <a:extLst>
              <a:ext uri="{FF2B5EF4-FFF2-40B4-BE49-F238E27FC236}">
                <a16:creationId xmlns:a16="http://schemas.microsoft.com/office/drawing/2014/main" id="{8CA107B6-B35F-85B0-821B-128CF256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5" name="Picture 1497" descr="dao">
            <a:extLst>
              <a:ext uri="{FF2B5EF4-FFF2-40B4-BE49-F238E27FC236}">
                <a16:creationId xmlns:a16="http://schemas.microsoft.com/office/drawing/2014/main" id="{A7D5D800-BD2C-5B9F-47BC-695B9C82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6" name="Picture 1498" descr="dao">
            <a:extLst>
              <a:ext uri="{FF2B5EF4-FFF2-40B4-BE49-F238E27FC236}">
                <a16:creationId xmlns:a16="http://schemas.microsoft.com/office/drawing/2014/main" id="{EC81D911-4356-57D4-1CED-30DE364F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2632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Picture 1499" descr="dao">
            <a:extLst>
              <a:ext uri="{FF2B5EF4-FFF2-40B4-BE49-F238E27FC236}">
                <a16:creationId xmlns:a16="http://schemas.microsoft.com/office/drawing/2014/main" id="{6F64338B-69D8-3C2F-FBE0-1296E2E2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23272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Picture 1500" descr="dao">
            <a:extLst>
              <a:ext uri="{FF2B5EF4-FFF2-40B4-BE49-F238E27FC236}">
                <a16:creationId xmlns:a16="http://schemas.microsoft.com/office/drawing/2014/main" id="{76A8D064-C8A0-9464-C77F-1D669378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23272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9" name="Picture 1501" descr="dao">
            <a:extLst>
              <a:ext uri="{FF2B5EF4-FFF2-40B4-BE49-F238E27FC236}">
                <a16:creationId xmlns:a16="http://schemas.microsoft.com/office/drawing/2014/main" id="{8A496E9A-2517-EF22-68F5-D6861067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2632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0" name="Picture 1502" descr="dao">
            <a:extLst>
              <a:ext uri="{FF2B5EF4-FFF2-40B4-BE49-F238E27FC236}">
                <a16:creationId xmlns:a16="http://schemas.microsoft.com/office/drawing/2014/main" id="{70FC9857-5BB8-4469-4A51-6BEFF354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8" y="3013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1" name="Picture 1503" descr="dao">
            <a:extLst>
              <a:ext uri="{FF2B5EF4-FFF2-40B4-BE49-F238E27FC236}">
                <a16:creationId xmlns:a16="http://schemas.microsoft.com/office/drawing/2014/main" id="{143D6B84-B809-C6F8-CE47-687018301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8" name="Picture 1504" descr="dao">
            <a:extLst>
              <a:ext uri="{FF2B5EF4-FFF2-40B4-BE49-F238E27FC236}">
                <a16:creationId xmlns:a16="http://schemas.microsoft.com/office/drawing/2014/main" id="{5A7E9000-4B15-2AAA-87F8-A9CACF172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9" name="Picture 1505" descr="dao">
            <a:extLst>
              <a:ext uri="{FF2B5EF4-FFF2-40B4-BE49-F238E27FC236}">
                <a16:creationId xmlns:a16="http://schemas.microsoft.com/office/drawing/2014/main" id="{769E8872-2CE1-F7EF-DEBB-EC4AD2305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4" name="Picture 1506" descr="dao">
            <a:extLst>
              <a:ext uri="{FF2B5EF4-FFF2-40B4-BE49-F238E27FC236}">
                <a16:creationId xmlns:a16="http://schemas.microsoft.com/office/drawing/2014/main" id="{59D69569-C193-B520-F514-39EABBDE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5" name="Picture 1507" descr="dao">
            <a:extLst>
              <a:ext uri="{FF2B5EF4-FFF2-40B4-BE49-F238E27FC236}">
                <a16:creationId xmlns:a16="http://schemas.microsoft.com/office/drawing/2014/main" id="{BBC103E6-6955-A01D-70A6-3EDB8335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6" name="Picture 1508" descr="dao">
            <a:extLst>
              <a:ext uri="{FF2B5EF4-FFF2-40B4-BE49-F238E27FC236}">
                <a16:creationId xmlns:a16="http://schemas.microsoft.com/office/drawing/2014/main" id="{49EBCB54-CAE2-FE7C-C443-86AB1E96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3" name="Picture 1509" descr="dao">
            <a:extLst>
              <a:ext uri="{FF2B5EF4-FFF2-40B4-BE49-F238E27FC236}">
                <a16:creationId xmlns:a16="http://schemas.microsoft.com/office/drawing/2014/main" id="{27CA535D-FC84-FBB8-7432-0D2819113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4" name="Picture 1510" descr="dao">
            <a:extLst>
              <a:ext uri="{FF2B5EF4-FFF2-40B4-BE49-F238E27FC236}">
                <a16:creationId xmlns:a16="http://schemas.microsoft.com/office/drawing/2014/main" id="{220E525E-718C-FD20-3E45-CF48411A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9" name="Picture 1511" descr="dao">
            <a:extLst>
              <a:ext uri="{FF2B5EF4-FFF2-40B4-BE49-F238E27FC236}">
                <a16:creationId xmlns:a16="http://schemas.microsoft.com/office/drawing/2014/main" id="{F32EA98E-AE54-F2E7-680C-E9FDA378A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0" name="Picture 1512" descr="dao">
            <a:extLst>
              <a:ext uri="{FF2B5EF4-FFF2-40B4-BE49-F238E27FC236}">
                <a16:creationId xmlns:a16="http://schemas.microsoft.com/office/drawing/2014/main" id="{1B158F50-4958-D704-1163-78E9C7B4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1" name="Picture 1513" descr="dao">
            <a:extLst>
              <a:ext uri="{FF2B5EF4-FFF2-40B4-BE49-F238E27FC236}">
                <a16:creationId xmlns:a16="http://schemas.microsoft.com/office/drawing/2014/main" id="{79BD7802-86C7-D062-E828-BB41095A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9144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8" name="Picture 1514" descr="dao">
            <a:extLst>
              <a:ext uri="{FF2B5EF4-FFF2-40B4-BE49-F238E27FC236}">
                <a16:creationId xmlns:a16="http://schemas.microsoft.com/office/drawing/2014/main" id="{4B5E845B-C6E5-E8C6-61A9-011222346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6096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9" name="Picture 1515" descr="dao">
            <a:extLst>
              <a:ext uri="{FF2B5EF4-FFF2-40B4-BE49-F238E27FC236}">
                <a16:creationId xmlns:a16="http://schemas.microsoft.com/office/drawing/2014/main" id="{D26E11D1-FD0E-0858-AEFD-0F5C7BC07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6096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4" name="Picture 1516" descr="dao">
            <a:extLst>
              <a:ext uri="{FF2B5EF4-FFF2-40B4-BE49-F238E27FC236}">
                <a16:creationId xmlns:a16="http://schemas.microsoft.com/office/drawing/2014/main" id="{3574AAA4-19ED-F6AD-8A64-B1CFAD22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9144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5" name="Picture 1517" descr="dao">
            <a:extLst>
              <a:ext uri="{FF2B5EF4-FFF2-40B4-BE49-F238E27FC236}">
                <a16:creationId xmlns:a16="http://schemas.microsoft.com/office/drawing/2014/main" id="{B85DAA64-7F19-44CA-31AD-09073785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2954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10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0"/>
                                        <p:tgtEl>
                                          <p:spTgt spid="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2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1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0"/>
                                        <p:tgtEl>
                                          <p:spTgt spid="11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">
            <a:extLst>
              <a:ext uri="{FF2B5EF4-FFF2-40B4-BE49-F238E27FC236}">
                <a16:creationId xmlns:a16="http://schemas.microsoft.com/office/drawing/2014/main" id="{167E4401-39E1-6A56-EAAF-3BD1FD5A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614012">
            <a:extLst>
              <a:ext uri="{FF2B5EF4-FFF2-40B4-BE49-F238E27FC236}">
                <a16:creationId xmlns:a16="http://schemas.microsoft.com/office/drawing/2014/main" id="{60D1F111-C7B9-462F-6BAB-577A83E3A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14010">
            <a:extLst>
              <a:ext uri="{FF2B5EF4-FFF2-40B4-BE49-F238E27FC236}">
                <a16:creationId xmlns:a16="http://schemas.microsoft.com/office/drawing/2014/main" id="{C5B16321-53E7-46E6-01EE-5FF6A9E9E6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Sap-Den-Tet-Roi.mp3">
            <a:hlinkClick r:id="" action="ppaction://media"/>
            <a:extLst>
              <a:ext uri="{FF2B5EF4-FFF2-40B4-BE49-F238E27FC236}">
                <a16:creationId xmlns:a16="http://schemas.microsoft.com/office/drawing/2014/main" id="{0AE07424-B821-E680-E280-C99127A26FE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5788025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ejeumaithu7ko">
            <a:extLst>
              <a:ext uri="{FF2B5EF4-FFF2-40B4-BE49-F238E27FC236}">
                <a16:creationId xmlns:a16="http://schemas.microsoft.com/office/drawing/2014/main" id="{D97CF1AF-0B4F-3FC0-33F3-E265CCD1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3352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>
            <a:extLst>
              <a:ext uri="{FF2B5EF4-FFF2-40B4-BE49-F238E27FC236}">
                <a16:creationId xmlns:a16="http://schemas.microsoft.com/office/drawing/2014/main" id="{BE4C0B10-BABE-188B-5F3C-750CF25DC5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i="1"/>
              <a:t>Trò chơi đọc thơ theo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12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12" name="Picture 16" descr="cay-dao">
            <a:extLst>
              <a:ext uri="{FF2B5EF4-FFF2-40B4-BE49-F238E27FC236}">
                <a16:creationId xmlns:a16="http://schemas.microsoft.com/office/drawing/2014/main" id="{E3D1B5DA-5E62-C1CE-E198-E11F93D8AD2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304800" y="228600"/>
            <a:ext cx="38862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313" name="Picture 17" descr="hoa mai">
            <a:extLst>
              <a:ext uri="{FF2B5EF4-FFF2-40B4-BE49-F238E27FC236}">
                <a16:creationId xmlns:a16="http://schemas.microsoft.com/office/drawing/2014/main" id="{2D438370-EF15-6BC6-698E-DE31F6AC743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2400"/>
            <a:ext cx="4419600" cy="3636963"/>
          </a:xfrm>
        </p:spPr>
      </p:pic>
      <p:pic>
        <p:nvPicPr>
          <p:cNvPr id="183314" name="Picture 18" descr="IMG_0035">
            <a:extLst>
              <a:ext uri="{FF2B5EF4-FFF2-40B4-BE49-F238E27FC236}">
                <a16:creationId xmlns:a16="http://schemas.microsoft.com/office/drawing/2014/main" id="{E59EADFE-6445-F037-A9B8-4421AA15466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10000"/>
            <a:ext cx="38862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315" name="Picture 19" descr="IMG_0037">
            <a:extLst>
              <a:ext uri="{FF2B5EF4-FFF2-40B4-BE49-F238E27FC236}">
                <a16:creationId xmlns:a16="http://schemas.microsoft.com/office/drawing/2014/main" id="{C1F3CECA-2FC6-3AC5-5767-978AC51A4AD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810000"/>
            <a:ext cx="41910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titled-1">
            <a:extLst>
              <a:ext uri="{FF2B5EF4-FFF2-40B4-BE49-F238E27FC236}">
                <a16:creationId xmlns:a16="http://schemas.microsoft.com/office/drawing/2014/main" id="{A938EB4A-652B-D84B-3665-1C745D40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228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2B0EC92C-C959-B193-9CC6-74B3078C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huong">
            <a:extLst>
              <a:ext uri="{FF2B5EF4-FFF2-40B4-BE49-F238E27FC236}">
                <a16:creationId xmlns:a16="http://schemas.microsoft.com/office/drawing/2014/main" id="{98DE8046-CB2B-F844-DFBE-598BDF1A0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0942">
            <a:off x="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giai lua">
            <a:extLst>
              <a:ext uri="{FF2B5EF4-FFF2-40B4-BE49-F238E27FC236}">
                <a16:creationId xmlns:a16="http://schemas.microsoft.com/office/drawing/2014/main" id="{616B2ABA-E7A2-D85F-5EBC-09B1580C5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oa xanh">
            <a:extLst>
              <a:ext uri="{FF2B5EF4-FFF2-40B4-BE49-F238E27FC236}">
                <a16:creationId xmlns:a16="http://schemas.microsoft.com/office/drawing/2014/main" id="{27661462-FD77-3142-CA78-0BBAE252E9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uong">
            <a:extLst>
              <a:ext uri="{FF2B5EF4-FFF2-40B4-BE49-F238E27FC236}">
                <a16:creationId xmlns:a16="http://schemas.microsoft.com/office/drawing/2014/main" id="{19EAB203-BAEA-05B6-9711-A2DDECFCB8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8382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oa xanh">
            <a:extLst>
              <a:ext uri="{FF2B5EF4-FFF2-40B4-BE49-F238E27FC236}">
                <a16:creationId xmlns:a16="http://schemas.microsoft.com/office/drawing/2014/main" id="{D0B9461B-8FA0-073E-7A33-691792DA61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">
            <a:extLst>
              <a:ext uri="{FF2B5EF4-FFF2-40B4-BE49-F238E27FC236}">
                <a16:creationId xmlns:a16="http://schemas.microsoft.com/office/drawing/2014/main" id="{D49A003E-D7DF-F815-4E42-137FA859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88" y="917575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">
            <a:extLst>
              <a:ext uri="{FF2B5EF4-FFF2-40B4-BE49-F238E27FC236}">
                <a16:creationId xmlns:a16="http://schemas.microsoft.com/office/drawing/2014/main" id="{58E78AE7-B400-A0F0-DFC4-18A9ADBE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8096250" y="989013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cay-quat">
            <a:extLst>
              <a:ext uri="{FF2B5EF4-FFF2-40B4-BE49-F238E27FC236}">
                <a16:creationId xmlns:a16="http://schemas.microsoft.com/office/drawing/2014/main" id="{B22D7407-6785-334D-0F90-C267D5F2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nguqua">
            <a:extLst>
              <a:ext uri="{FF2B5EF4-FFF2-40B4-BE49-F238E27FC236}">
                <a16:creationId xmlns:a16="http://schemas.microsoft.com/office/drawing/2014/main" id="{332E58F0-1B9D-C447-D61E-1B0A22471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lì xì 2">
            <a:extLst>
              <a:ext uri="{FF2B5EF4-FFF2-40B4-BE49-F238E27FC236}">
                <a16:creationId xmlns:a16="http://schemas.microsoft.com/office/drawing/2014/main" id="{8097426B-27A5-102E-C5AA-05553500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3-t">
            <a:extLst>
              <a:ext uri="{FF2B5EF4-FFF2-40B4-BE49-F238E27FC236}">
                <a16:creationId xmlns:a16="http://schemas.microsoft.com/office/drawing/2014/main" id="{A3DBD7BD-484B-229C-62D7-08694BF08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Untitled-1">
            <a:extLst>
              <a:ext uri="{FF2B5EF4-FFF2-40B4-BE49-F238E27FC236}">
                <a16:creationId xmlns:a16="http://schemas.microsoft.com/office/drawing/2014/main" id="{444D2188-6346-1FA3-E58F-D647E532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381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n-rong">
            <a:extLst>
              <a:ext uri="{FF2B5EF4-FFF2-40B4-BE49-F238E27FC236}">
                <a16:creationId xmlns:a16="http://schemas.microsoft.com/office/drawing/2014/main" id="{C9F90080-47CC-AAE5-6B4A-B09D994E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>
            <a:extLst>
              <a:ext uri="{FF2B5EF4-FFF2-40B4-BE49-F238E27FC236}">
                <a16:creationId xmlns:a16="http://schemas.microsoft.com/office/drawing/2014/main" id="{2E1E18B1-CDFA-8F4E-3F34-427F9E52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dao">
            <a:extLst>
              <a:ext uri="{FF2B5EF4-FFF2-40B4-BE49-F238E27FC236}">
                <a16:creationId xmlns:a16="http://schemas.microsoft.com/office/drawing/2014/main" id="{30241641-5FA0-A8E9-8E9F-B7E8531E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79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ao">
            <a:extLst>
              <a:ext uri="{FF2B5EF4-FFF2-40B4-BE49-F238E27FC236}">
                <a16:creationId xmlns:a16="http://schemas.microsoft.com/office/drawing/2014/main" id="{E4DE45B7-2219-4A28-75A3-3B22C28C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748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ao">
            <a:extLst>
              <a:ext uri="{FF2B5EF4-FFF2-40B4-BE49-F238E27FC236}">
                <a16:creationId xmlns:a16="http://schemas.microsoft.com/office/drawing/2014/main" id="{E42D677A-3BF5-2FD4-42DC-D1D9E409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748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7" descr="dao">
            <a:extLst>
              <a:ext uri="{FF2B5EF4-FFF2-40B4-BE49-F238E27FC236}">
                <a16:creationId xmlns:a16="http://schemas.microsoft.com/office/drawing/2014/main" id="{B070827C-A3D1-F05C-3A9B-C7369048C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dao">
            <a:extLst>
              <a:ext uri="{FF2B5EF4-FFF2-40B4-BE49-F238E27FC236}">
                <a16:creationId xmlns:a16="http://schemas.microsoft.com/office/drawing/2014/main" id="{5E026365-85FE-77DC-CBC3-F48B0048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60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9" descr="dao">
            <a:extLst>
              <a:ext uri="{FF2B5EF4-FFF2-40B4-BE49-F238E27FC236}">
                <a16:creationId xmlns:a16="http://schemas.microsoft.com/office/drawing/2014/main" id="{6975CFA4-7103-3443-F99B-F30D1B6CC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0" descr="dao">
            <a:extLst>
              <a:ext uri="{FF2B5EF4-FFF2-40B4-BE49-F238E27FC236}">
                <a16:creationId xmlns:a16="http://schemas.microsoft.com/office/drawing/2014/main" id="{4D424C01-0A28-ACD4-7FC6-168560C4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1" name="Picture 11" descr="dao">
            <a:extLst>
              <a:ext uri="{FF2B5EF4-FFF2-40B4-BE49-F238E27FC236}">
                <a16:creationId xmlns:a16="http://schemas.microsoft.com/office/drawing/2014/main" id="{C38762B3-4E86-E607-5FB9-22D27961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2" name="Picture 12" descr="dao">
            <a:extLst>
              <a:ext uri="{FF2B5EF4-FFF2-40B4-BE49-F238E27FC236}">
                <a16:creationId xmlns:a16="http://schemas.microsoft.com/office/drawing/2014/main" id="{2C3778DC-8DEB-1565-3118-677ECACF2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3" name="Picture 13" descr="dao">
            <a:extLst>
              <a:ext uri="{FF2B5EF4-FFF2-40B4-BE49-F238E27FC236}">
                <a16:creationId xmlns:a16="http://schemas.microsoft.com/office/drawing/2014/main" id="{B867B7A0-AF29-AEA0-66AE-CD6A7761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4" name="Picture 14" descr="dao">
            <a:extLst>
              <a:ext uri="{FF2B5EF4-FFF2-40B4-BE49-F238E27FC236}">
                <a16:creationId xmlns:a16="http://schemas.microsoft.com/office/drawing/2014/main" id="{35626AA3-323F-E2CB-E9E6-9F8DA8A6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5" name="Picture 15" descr="dao">
            <a:extLst>
              <a:ext uri="{FF2B5EF4-FFF2-40B4-BE49-F238E27FC236}">
                <a16:creationId xmlns:a16="http://schemas.microsoft.com/office/drawing/2014/main" id="{C5D01039-AD9A-0D0B-62C9-C28B6014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6" name="Picture 16" descr="dao">
            <a:extLst>
              <a:ext uri="{FF2B5EF4-FFF2-40B4-BE49-F238E27FC236}">
                <a16:creationId xmlns:a16="http://schemas.microsoft.com/office/drawing/2014/main" id="{06729E46-BB9E-5E37-DB07-5CA1B3D7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7" name="Picture 17" descr="dao">
            <a:extLst>
              <a:ext uri="{FF2B5EF4-FFF2-40B4-BE49-F238E27FC236}">
                <a16:creationId xmlns:a16="http://schemas.microsoft.com/office/drawing/2014/main" id="{DE72291E-89F8-4DB6-EA9B-63C45DC4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18" descr="dao">
            <a:extLst>
              <a:ext uri="{FF2B5EF4-FFF2-40B4-BE49-F238E27FC236}">
                <a16:creationId xmlns:a16="http://schemas.microsoft.com/office/drawing/2014/main" id="{9AAC736B-A747-A530-D7DC-241CDBBB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Picture 19" descr="dao">
            <a:extLst>
              <a:ext uri="{FF2B5EF4-FFF2-40B4-BE49-F238E27FC236}">
                <a16:creationId xmlns:a16="http://schemas.microsoft.com/office/drawing/2014/main" id="{A0F5664C-4524-8956-FE0D-623E25E5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0" name="Picture 20" descr="dao">
            <a:extLst>
              <a:ext uri="{FF2B5EF4-FFF2-40B4-BE49-F238E27FC236}">
                <a16:creationId xmlns:a16="http://schemas.microsoft.com/office/drawing/2014/main" id="{7CD355E6-737C-4544-F176-32649571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1" name="Picture 21" descr="dao">
            <a:extLst>
              <a:ext uri="{FF2B5EF4-FFF2-40B4-BE49-F238E27FC236}">
                <a16:creationId xmlns:a16="http://schemas.microsoft.com/office/drawing/2014/main" id="{84013179-E528-82CE-0382-984D98F6B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2" name="Picture 22" descr="dao">
            <a:extLst>
              <a:ext uri="{FF2B5EF4-FFF2-40B4-BE49-F238E27FC236}">
                <a16:creationId xmlns:a16="http://schemas.microsoft.com/office/drawing/2014/main" id="{092C4195-99C7-EB3D-C98A-1949685D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dao">
            <a:extLst>
              <a:ext uri="{FF2B5EF4-FFF2-40B4-BE49-F238E27FC236}">
                <a16:creationId xmlns:a16="http://schemas.microsoft.com/office/drawing/2014/main" id="{E915F20B-A99D-B82C-7CF5-EBE33D39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36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dao">
            <a:extLst>
              <a:ext uri="{FF2B5EF4-FFF2-40B4-BE49-F238E27FC236}">
                <a16:creationId xmlns:a16="http://schemas.microsoft.com/office/drawing/2014/main" id="{D9F34763-E1A5-0CD9-8E81-0509D23C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55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dao">
            <a:extLst>
              <a:ext uri="{FF2B5EF4-FFF2-40B4-BE49-F238E27FC236}">
                <a16:creationId xmlns:a16="http://schemas.microsoft.com/office/drawing/2014/main" id="{D7E7DF62-5AAF-CEC2-8771-A62F7EC9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318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6" name="Picture 26" descr="dao">
            <a:extLst>
              <a:ext uri="{FF2B5EF4-FFF2-40B4-BE49-F238E27FC236}">
                <a16:creationId xmlns:a16="http://schemas.microsoft.com/office/drawing/2014/main" id="{F81C9C46-2007-C58C-BC0B-7ADAAFED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7" name="Picture 27" descr="dao">
            <a:extLst>
              <a:ext uri="{FF2B5EF4-FFF2-40B4-BE49-F238E27FC236}">
                <a16:creationId xmlns:a16="http://schemas.microsoft.com/office/drawing/2014/main" id="{2B8C6ABF-669B-FCD5-77CE-6FA37CD5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8" name="Picture 28" descr="dao">
            <a:extLst>
              <a:ext uri="{FF2B5EF4-FFF2-40B4-BE49-F238E27FC236}">
                <a16:creationId xmlns:a16="http://schemas.microsoft.com/office/drawing/2014/main" id="{638ADDBF-0005-5103-BDDF-D7686BEE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9" name="Picture 29" descr="dao">
            <a:extLst>
              <a:ext uri="{FF2B5EF4-FFF2-40B4-BE49-F238E27FC236}">
                <a16:creationId xmlns:a16="http://schemas.microsoft.com/office/drawing/2014/main" id="{6E960440-D4CD-DF4E-EADD-237D83BE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0" name="Picture 30" descr="dao">
            <a:extLst>
              <a:ext uri="{FF2B5EF4-FFF2-40B4-BE49-F238E27FC236}">
                <a16:creationId xmlns:a16="http://schemas.microsoft.com/office/drawing/2014/main" id="{5913A6FF-EBBA-5994-9E17-63FB04A6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1" descr="Hoa xanh">
            <a:extLst>
              <a:ext uri="{FF2B5EF4-FFF2-40B4-BE49-F238E27FC236}">
                <a16:creationId xmlns:a16="http://schemas.microsoft.com/office/drawing/2014/main" id="{41E6DDC7-0F70-C455-73CF-5325F2E91F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Hoa xanh">
            <a:extLst>
              <a:ext uri="{FF2B5EF4-FFF2-40B4-BE49-F238E27FC236}">
                <a16:creationId xmlns:a16="http://schemas.microsoft.com/office/drawing/2014/main" id="{054BC925-7838-7EA5-CC11-E8110ACCC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hoa do">
            <a:extLst>
              <a:ext uri="{FF2B5EF4-FFF2-40B4-BE49-F238E27FC236}">
                <a16:creationId xmlns:a16="http://schemas.microsoft.com/office/drawing/2014/main" id="{A18DE441-A0A0-07D0-53F4-462ABC33F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hong vang">
            <a:extLst>
              <a:ext uri="{FF2B5EF4-FFF2-40B4-BE49-F238E27FC236}">
                <a16:creationId xmlns:a16="http://schemas.microsoft.com/office/drawing/2014/main" id="{F97C560E-CE5D-6971-F495-B5EC6E4BF7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724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5" name="Picture 35">
            <a:extLst>
              <a:ext uri="{FF2B5EF4-FFF2-40B4-BE49-F238E27FC236}">
                <a16:creationId xmlns:a16="http://schemas.microsoft.com/office/drawing/2014/main" id="{330D072C-F39D-0DD8-7F7E-9F6CD157A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6" name="Picture 36" descr="hoa2">
            <a:extLst>
              <a:ext uri="{FF2B5EF4-FFF2-40B4-BE49-F238E27FC236}">
                <a16:creationId xmlns:a16="http://schemas.microsoft.com/office/drawing/2014/main" id="{DE1EE572-F789-8AE9-BC83-09625CD4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7" name="Picture 37" descr="hoa2">
            <a:extLst>
              <a:ext uri="{FF2B5EF4-FFF2-40B4-BE49-F238E27FC236}">
                <a16:creationId xmlns:a16="http://schemas.microsoft.com/office/drawing/2014/main" id="{9417F6E5-677F-92FD-BF99-1ED6B0EB1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8" name="Picture 38" descr="hoa2">
            <a:extLst>
              <a:ext uri="{FF2B5EF4-FFF2-40B4-BE49-F238E27FC236}">
                <a16:creationId xmlns:a16="http://schemas.microsoft.com/office/drawing/2014/main" id="{68A69439-8F79-560C-F51B-0CFEA8C5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9" name="Picture 39" descr="hoa2">
            <a:extLst>
              <a:ext uri="{FF2B5EF4-FFF2-40B4-BE49-F238E27FC236}">
                <a16:creationId xmlns:a16="http://schemas.microsoft.com/office/drawing/2014/main" id="{B5BD8656-15E1-1FE4-D2D9-172CD121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0" name="Picture 40" descr="hoa2">
            <a:extLst>
              <a:ext uri="{FF2B5EF4-FFF2-40B4-BE49-F238E27FC236}">
                <a16:creationId xmlns:a16="http://schemas.microsoft.com/office/drawing/2014/main" id="{D3F06B3A-C7CD-F9B8-A4F9-2FB9D9B2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29238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1" name="Picture 41" descr="hoa2">
            <a:extLst>
              <a:ext uri="{FF2B5EF4-FFF2-40B4-BE49-F238E27FC236}">
                <a16:creationId xmlns:a16="http://schemas.microsoft.com/office/drawing/2014/main" id="{6364ABAE-CBEE-4CC0-D640-7FCE998F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02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2" name="Picture 42" descr="hoa2">
            <a:extLst>
              <a:ext uri="{FF2B5EF4-FFF2-40B4-BE49-F238E27FC236}">
                <a16:creationId xmlns:a16="http://schemas.microsoft.com/office/drawing/2014/main" id="{A9C03581-28B2-BAC4-8DC4-29C45272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3" name="Picture 43" descr="hoa2">
            <a:extLst>
              <a:ext uri="{FF2B5EF4-FFF2-40B4-BE49-F238E27FC236}">
                <a16:creationId xmlns:a16="http://schemas.microsoft.com/office/drawing/2014/main" id="{AD40B953-56B4-8037-5881-56A2E3CB3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4" name="Picture 44" descr="hoa2">
            <a:extLst>
              <a:ext uri="{FF2B5EF4-FFF2-40B4-BE49-F238E27FC236}">
                <a16:creationId xmlns:a16="http://schemas.microsoft.com/office/drawing/2014/main" id="{03A7AF02-84D8-F8AA-B424-C07AE8E0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5" name="Picture 45" descr="hoa2">
            <a:extLst>
              <a:ext uri="{FF2B5EF4-FFF2-40B4-BE49-F238E27FC236}">
                <a16:creationId xmlns:a16="http://schemas.microsoft.com/office/drawing/2014/main" id="{FFF3D4E6-5C35-A52D-575E-54A4C6C8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6" name="Picture 46" descr="hoa2">
            <a:extLst>
              <a:ext uri="{FF2B5EF4-FFF2-40B4-BE49-F238E27FC236}">
                <a16:creationId xmlns:a16="http://schemas.microsoft.com/office/drawing/2014/main" id="{B1CF84E4-02AD-9E0B-A7DC-8EE0F913E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7" name="Picture 47" descr="hoa2">
            <a:extLst>
              <a:ext uri="{FF2B5EF4-FFF2-40B4-BE49-F238E27FC236}">
                <a16:creationId xmlns:a16="http://schemas.microsoft.com/office/drawing/2014/main" id="{9DB007A8-6793-FF31-9947-C05D092F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8" name="Picture 48" descr="hoa2">
            <a:extLst>
              <a:ext uri="{FF2B5EF4-FFF2-40B4-BE49-F238E27FC236}">
                <a16:creationId xmlns:a16="http://schemas.microsoft.com/office/drawing/2014/main" id="{D9EBB664-34BC-533A-A585-4C931355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9" name="Picture 49" descr="hoa2">
            <a:extLst>
              <a:ext uri="{FF2B5EF4-FFF2-40B4-BE49-F238E27FC236}">
                <a16:creationId xmlns:a16="http://schemas.microsoft.com/office/drawing/2014/main" id="{28BAAF7B-4E2B-9750-9DA8-53B92118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0" name="Picture 50" descr="hoa2">
            <a:extLst>
              <a:ext uri="{FF2B5EF4-FFF2-40B4-BE49-F238E27FC236}">
                <a16:creationId xmlns:a16="http://schemas.microsoft.com/office/drawing/2014/main" id="{F49E29C6-D5F0-903A-5CC6-1578CED8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1" name="Picture 51" descr="hoa2">
            <a:extLst>
              <a:ext uri="{FF2B5EF4-FFF2-40B4-BE49-F238E27FC236}">
                <a16:creationId xmlns:a16="http://schemas.microsoft.com/office/drawing/2014/main" id="{4B84E519-7C26-9930-154C-1EF98DAA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2" name="Picture 52" descr="hoa2">
            <a:extLst>
              <a:ext uri="{FF2B5EF4-FFF2-40B4-BE49-F238E27FC236}">
                <a16:creationId xmlns:a16="http://schemas.microsoft.com/office/drawing/2014/main" id="{12E1ED33-5B3C-0BFF-9052-F358BF9E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Hoa xanh">
            <a:extLst>
              <a:ext uri="{FF2B5EF4-FFF2-40B4-BE49-F238E27FC236}">
                <a16:creationId xmlns:a16="http://schemas.microsoft.com/office/drawing/2014/main" id="{CAD749AB-4F49-9ED7-CA33-B0183D79BA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4" descr="Hoa xanh">
            <a:extLst>
              <a:ext uri="{FF2B5EF4-FFF2-40B4-BE49-F238E27FC236}">
                <a16:creationId xmlns:a16="http://schemas.microsoft.com/office/drawing/2014/main" id="{16F71C69-2AAC-387E-7F04-8F90985387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em be">
            <a:extLst>
              <a:ext uri="{FF2B5EF4-FFF2-40B4-BE49-F238E27FC236}">
                <a16:creationId xmlns:a16="http://schemas.microsoft.com/office/drawing/2014/main" id="{0F270D98-77BD-9D41-4C1B-3C7C191E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645">
            <a:off x="152400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56" descr="em be 1">
            <a:extLst>
              <a:ext uri="{FF2B5EF4-FFF2-40B4-BE49-F238E27FC236}">
                <a16:creationId xmlns:a16="http://schemas.microsoft.com/office/drawing/2014/main" id="{47A41E3C-C95E-8F7F-563B-27329D15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2209800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57" descr="goibanhtet">
            <a:extLst>
              <a:ext uri="{FF2B5EF4-FFF2-40B4-BE49-F238E27FC236}">
                <a16:creationId xmlns:a16="http://schemas.microsoft.com/office/drawing/2014/main" id="{E30D22F0-A9DC-47D8-61D9-DEB91563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95600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58" descr="MMj03367780000[1]">
            <a:extLst>
              <a:ext uri="{FF2B5EF4-FFF2-40B4-BE49-F238E27FC236}">
                <a16:creationId xmlns:a16="http://schemas.microsoft.com/office/drawing/2014/main" id="{AE98A5D0-F51F-FEFB-3191-4A7E702817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9499" name="Group 59">
            <a:extLst>
              <a:ext uri="{FF2B5EF4-FFF2-40B4-BE49-F238E27FC236}">
                <a16:creationId xmlns:a16="http://schemas.microsoft.com/office/drawing/2014/main" id="{D67EE133-8477-0149-B3A5-4D777BEFA662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600200"/>
            <a:ext cx="1066800" cy="1295400"/>
            <a:chOff x="3115" y="0"/>
            <a:chExt cx="2170" cy="2486"/>
          </a:xfrm>
        </p:grpSpPr>
        <p:grpSp>
          <p:nvGrpSpPr>
            <p:cNvPr id="24857" name="Group 60">
              <a:extLst>
                <a:ext uri="{FF2B5EF4-FFF2-40B4-BE49-F238E27FC236}">
                  <a16:creationId xmlns:a16="http://schemas.microsoft.com/office/drawing/2014/main" id="{7C62102F-F98C-C799-0671-E730481DA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989" name="Oval 61">
                <a:extLst>
                  <a:ext uri="{FF2B5EF4-FFF2-40B4-BE49-F238E27FC236}">
                    <a16:creationId xmlns:a16="http://schemas.microsoft.com/office/drawing/2014/main" id="{264218EA-00AC-3D28-BD67-2C6FC3BDAE5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90" name="Oval 62">
                <a:extLst>
                  <a:ext uri="{FF2B5EF4-FFF2-40B4-BE49-F238E27FC236}">
                    <a16:creationId xmlns:a16="http://schemas.microsoft.com/office/drawing/2014/main" id="{BBBFAE6F-9BB7-02E7-F28B-2067EA4D77C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8" name="Group 63">
              <a:extLst>
                <a:ext uri="{FF2B5EF4-FFF2-40B4-BE49-F238E27FC236}">
                  <a16:creationId xmlns:a16="http://schemas.microsoft.com/office/drawing/2014/main" id="{CA6048AF-7FB8-57FD-E567-3393EF929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987" name="Oval 64">
                <a:extLst>
                  <a:ext uri="{FF2B5EF4-FFF2-40B4-BE49-F238E27FC236}">
                    <a16:creationId xmlns:a16="http://schemas.microsoft.com/office/drawing/2014/main" id="{4B99D0F6-9FAE-F69A-02C2-F5F115717DE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8" name="Oval 65">
                <a:extLst>
                  <a:ext uri="{FF2B5EF4-FFF2-40B4-BE49-F238E27FC236}">
                    <a16:creationId xmlns:a16="http://schemas.microsoft.com/office/drawing/2014/main" id="{7365F6DB-6B82-A4B3-80EB-F659437BB2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9" name="Group 66">
              <a:extLst>
                <a:ext uri="{FF2B5EF4-FFF2-40B4-BE49-F238E27FC236}">
                  <a16:creationId xmlns:a16="http://schemas.microsoft.com/office/drawing/2014/main" id="{76787051-74AB-DA76-E054-5E58E0CE0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985" name="Oval 67">
                <a:extLst>
                  <a:ext uri="{FF2B5EF4-FFF2-40B4-BE49-F238E27FC236}">
                    <a16:creationId xmlns:a16="http://schemas.microsoft.com/office/drawing/2014/main" id="{FE6C54C8-5198-6857-0960-B9C6A31F25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6" name="Oval 68">
                <a:extLst>
                  <a:ext uri="{FF2B5EF4-FFF2-40B4-BE49-F238E27FC236}">
                    <a16:creationId xmlns:a16="http://schemas.microsoft.com/office/drawing/2014/main" id="{FC8F4410-4915-C92C-0460-51C823E23F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60" name="Group 69">
              <a:extLst>
                <a:ext uri="{FF2B5EF4-FFF2-40B4-BE49-F238E27FC236}">
                  <a16:creationId xmlns:a16="http://schemas.microsoft.com/office/drawing/2014/main" id="{6CD58B4E-26CB-F385-B91C-1C873EA9C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861" name="Group 70">
                <a:extLst>
                  <a:ext uri="{FF2B5EF4-FFF2-40B4-BE49-F238E27FC236}">
                    <a16:creationId xmlns:a16="http://schemas.microsoft.com/office/drawing/2014/main" id="{57E7E93C-5908-C644-D9B5-CA531D540B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983" name="Oval 71">
                  <a:extLst>
                    <a:ext uri="{FF2B5EF4-FFF2-40B4-BE49-F238E27FC236}">
                      <a16:creationId xmlns:a16="http://schemas.microsoft.com/office/drawing/2014/main" id="{0CF90080-3D98-7C2D-93D3-E6E3EE332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984" name="Oval 72">
                  <a:extLst>
                    <a:ext uri="{FF2B5EF4-FFF2-40B4-BE49-F238E27FC236}">
                      <a16:creationId xmlns:a16="http://schemas.microsoft.com/office/drawing/2014/main" id="{58F11F9A-1ACB-EC33-5FCF-F84D25A17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862" name="Group 73">
                <a:extLst>
                  <a:ext uri="{FF2B5EF4-FFF2-40B4-BE49-F238E27FC236}">
                    <a16:creationId xmlns:a16="http://schemas.microsoft.com/office/drawing/2014/main" id="{0E304F11-4FE3-929A-5F3B-9026F53EF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885" name="Group 74">
                  <a:extLst>
                    <a:ext uri="{FF2B5EF4-FFF2-40B4-BE49-F238E27FC236}">
                      <a16:creationId xmlns:a16="http://schemas.microsoft.com/office/drawing/2014/main" id="{AA15406E-E80A-ABCE-9108-6F3F2B806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981" name="Freeform 75">
                    <a:extLst>
                      <a:ext uri="{FF2B5EF4-FFF2-40B4-BE49-F238E27FC236}">
                        <a16:creationId xmlns:a16="http://schemas.microsoft.com/office/drawing/2014/main" id="{6D63D3CF-FDBE-6FF5-0678-3E4A97B8E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2" name="Freeform 76">
                    <a:extLst>
                      <a:ext uri="{FF2B5EF4-FFF2-40B4-BE49-F238E27FC236}">
                        <a16:creationId xmlns:a16="http://schemas.microsoft.com/office/drawing/2014/main" id="{817F37A9-3CBC-CE25-748F-169B82B95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6" name="Group 77">
                  <a:extLst>
                    <a:ext uri="{FF2B5EF4-FFF2-40B4-BE49-F238E27FC236}">
                      <a16:creationId xmlns:a16="http://schemas.microsoft.com/office/drawing/2014/main" id="{886D23FC-8E03-CCC2-D815-FF8EF8B051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979" name="Freeform 78">
                    <a:extLst>
                      <a:ext uri="{FF2B5EF4-FFF2-40B4-BE49-F238E27FC236}">
                        <a16:creationId xmlns:a16="http://schemas.microsoft.com/office/drawing/2014/main" id="{217FAF42-318F-AC5A-79C8-4F4090DBE7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0" name="Freeform 79">
                    <a:extLst>
                      <a:ext uri="{FF2B5EF4-FFF2-40B4-BE49-F238E27FC236}">
                        <a16:creationId xmlns:a16="http://schemas.microsoft.com/office/drawing/2014/main" id="{DF477F67-8D1A-9B24-6786-C967A64012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7" name="Group 80">
                  <a:extLst>
                    <a:ext uri="{FF2B5EF4-FFF2-40B4-BE49-F238E27FC236}">
                      <a16:creationId xmlns:a16="http://schemas.microsoft.com/office/drawing/2014/main" id="{0C4A0A48-45E2-A5C7-FDF6-0E477E7701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977" name="Freeform 81">
                    <a:extLst>
                      <a:ext uri="{FF2B5EF4-FFF2-40B4-BE49-F238E27FC236}">
                        <a16:creationId xmlns:a16="http://schemas.microsoft.com/office/drawing/2014/main" id="{1CCDAF0C-4432-C99B-71A5-3B8558781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8" name="Freeform 82">
                    <a:extLst>
                      <a:ext uri="{FF2B5EF4-FFF2-40B4-BE49-F238E27FC236}">
                        <a16:creationId xmlns:a16="http://schemas.microsoft.com/office/drawing/2014/main" id="{797D21BC-0805-1D40-2EB1-EAE14DF71B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8" name="Group 83">
                  <a:extLst>
                    <a:ext uri="{FF2B5EF4-FFF2-40B4-BE49-F238E27FC236}">
                      <a16:creationId xmlns:a16="http://schemas.microsoft.com/office/drawing/2014/main" id="{8B4CC5C8-EF1A-8A83-F737-14717798D7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975" name="Freeform 84">
                    <a:extLst>
                      <a:ext uri="{FF2B5EF4-FFF2-40B4-BE49-F238E27FC236}">
                        <a16:creationId xmlns:a16="http://schemas.microsoft.com/office/drawing/2014/main" id="{6067F6F7-8FE1-8D92-ABB3-630580EC28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6" name="Freeform 85">
                    <a:extLst>
                      <a:ext uri="{FF2B5EF4-FFF2-40B4-BE49-F238E27FC236}">
                        <a16:creationId xmlns:a16="http://schemas.microsoft.com/office/drawing/2014/main" id="{0F951BE6-69A9-468B-7739-0424E1111D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9" name="Group 86">
                  <a:extLst>
                    <a:ext uri="{FF2B5EF4-FFF2-40B4-BE49-F238E27FC236}">
                      <a16:creationId xmlns:a16="http://schemas.microsoft.com/office/drawing/2014/main" id="{266E966F-D3C7-C0F1-F931-51FF9A95D7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973" name="Freeform 87">
                    <a:extLst>
                      <a:ext uri="{FF2B5EF4-FFF2-40B4-BE49-F238E27FC236}">
                        <a16:creationId xmlns:a16="http://schemas.microsoft.com/office/drawing/2014/main" id="{195D5408-99CC-7B2F-B510-9C65C753A2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4" name="Freeform 88">
                    <a:extLst>
                      <a:ext uri="{FF2B5EF4-FFF2-40B4-BE49-F238E27FC236}">
                        <a16:creationId xmlns:a16="http://schemas.microsoft.com/office/drawing/2014/main" id="{3ACD6319-116E-CC3F-2E90-C9BA77984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0" name="Group 89">
                  <a:extLst>
                    <a:ext uri="{FF2B5EF4-FFF2-40B4-BE49-F238E27FC236}">
                      <a16:creationId xmlns:a16="http://schemas.microsoft.com/office/drawing/2014/main" id="{B3E413C1-13EC-BC06-0DF8-58B5C5CFE4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971" name="Freeform 90">
                    <a:extLst>
                      <a:ext uri="{FF2B5EF4-FFF2-40B4-BE49-F238E27FC236}">
                        <a16:creationId xmlns:a16="http://schemas.microsoft.com/office/drawing/2014/main" id="{8194AF63-0699-9D63-9ECB-ACFFE3531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2" name="Freeform 91">
                    <a:extLst>
                      <a:ext uri="{FF2B5EF4-FFF2-40B4-BE49-F238E27FC236}">
                        <a16:creationId xmlns:a16="http://schemas.microsoft.com/office/drawing/2014/main" id="{35088E2F-E2E1-A784-7645-9B3383AD8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1" name="Group 92">
                  <a:extLst>
                    <a:ext uri="{FF2B5EF4-FFF2-40B4-BE49-F238E27FC236}">
                      <a16:creationId xmlns:a16="http://schemas.microsoft.com/office/drawing/2014/main" id="{7DABDE8F-238C-ED7F-A2DE-2A40EAE00F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969" name="Freeform 93">
                    <a:extLst>
                      <a:ext uri="{FF2B5EF4-FFF2-40B4-BE49-F238E27FC236}">
                        <a16:creationId xmlns:a16="http://schemas.microsoft.com/office/drawing/2014/main" id="{4FD02F60-2005-BE50-D021-0BB940E632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0" name="Freeform 94">
                    <a:extLst>
                      <a:ext uri="{FF2B5EF4-FFF2-40B4-BE49-F238E27FC236}">
                        <a16:creationId xmlns:a16="http://schemas.microsoft.com/office/drawing/2014/main" id="{6A4E54FF-22EA-075A-A4D0-DEE55A144F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2" name="Group 95">
                  <a:extLst>
                    <a:ext uri="{FF2B5EF4-FFF2-40B4-BE49-F238E27FC236}">
                      <a16:creationId xmlns:a16="http://schemas.microsoft.com/office/drawing/2014/main" id="{E307A680-B606-8B48-21F7-6C89452AE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967" name="Freeform 96">
                    <a:extLst>
                      <a:ext uri="{FF2B5EF4-FFF2-40B4-BE49-F238E27FC236}">
                        <a16:creationId xmlns:a16="http://schemas.microsoft.com/office/drawing/2014/main" id="{DCDD70AD-76F4-E206-525E-CECD86326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8" name="Freeform 97">
                    <a:extLst>
                      <a:ext uri="{FF2B5EF4-FFF2-40B4-BE49-F238E27FC236}">
                        <a16:creationId xmlns:a16="http://schemas.microsoft.com/office/drawing/2014/main" id="{6C652756-FA36-EDE2-160C-2AAA2C078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3" name="Group 98">
                  <a:extLst>
                    <a:ext uri="{FF2B5EF4-FFF2-40B4-BE49-F238E27FC236}">
                      <a16:creationId xmlns:a16="http://schemas.microsoft.com/office/drawing/2014/main" id="{1CDA8753-C0EF-CD1F-7774-AC820A6B57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965" name="Freeform 99">
                    <a:extLst>
                      <a:ext uri="{FF2B5EF4-FFF2-40B4-BE49-F238E27FC236}">
                        <a16:creationId xmlns:a16="http://schemas.microsoft.com/office/drawing/2014/main" id="{810A8105-9E52-8BB8-4B71-C0FEC0C8B9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6" name="Freeform 100">
                    <a:extLst>
                      <a:ext uri="{FF2B5EF4-FFF2-40B4-BE49-F238E27FC236}">
                        <a16:creationId xmlns:a16="http://schemas.microsoft.com/office/drawing/2014/main" id="{36C27964-2EA7-0884-C2D7-AAF38411E1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4" name="Group 101">
                  <a:extLst>
                    <a:ext uri="{FF2B5EF4-FFF2-40B4-BE49-F238E27FC236}">
                      <a16:creationId xmlns:a16="http://schemas.microsoft.com/office/drawing/2014/main" id="{194E2D72-6AAE-85D0-195B-1B92F18722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963" name="Freeform 102">
                    <a:extLst>
                      <a:ext uri="{FF2B5EF4-FFF2-40B4-BE49-F238E27FC236}">
                        <a16:creationId xmlns:a16="http://schemas.microsoft.com/office/drawing/2014/main" id="{B4E2CBFE-C92C-8565-FC54-3D78ECD2B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4" name="Freeform 103">
                    <a:extLst>
                      <a:ext uri="{FF2B5EF4-FFF2-40B4-BE49-F238E27FC236}">
                        <a16:creationId xmlns:a16="http://schemas.microsoft.com/office/drawing/2014/main" id="{1AC659F4-B6BE-DE62-C444-2D2862F213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5" name="Group 104">
                  <a:extLst>
                    <a:ext uri="{FF2B5EF4-FFF2-40B4-BE49-F238E27FC236}">
                      <a16:creationId xmlns:a16="http://schemas.microsoft.com/office/drawing/2014/main" id="{215C5C8B-F797-8811-400C-50CCD3E0D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961" name="Freeform 105">
                    <a:extLst>
                      <a:ext uri="{FF2B5EF4-FFF2-40B4-BE49-F238E27FC236}">
                        <a16:creationId xmlns:a16="http://schemas.microsoft.com/office/drawing/2014/main" id="{03A75D46-E4CC-3405-7482-C55BC16DD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2" name="Freeform 106">
                    <a:extLst>
                      <a:ext uri="{FF2B5EF4-FFF2-40B4-BE49-F238E27FC236}">
                        <a16:creationId xmlns:a16="http://schemas.microsoft.com/office/drawing/2014/main" id="{5BC0A6B6-925C-C3D0-0F94-44275358C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6" name="Group 107">
                  <a:extLst>
                    <a:ext uri="{FF2B5EF4-FFF2-40B4-BE49-F238E27FC236}">
                      <a16:creationId xmlns:a16="http://schemas.microsoft.com/office/drawing/2014/main" id="{06556794-756C-508F-B509-BA31581567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959" name="Freeform 108">
                    <a:extLst>
                      <a:ext uri="{FF2B5EF4-FFF2-40B4-BE49-F238E27FC236}">
                        <a16:creationId xmlns:a16="http://schemas.microsoft.com/office/drawing/2014/main" id="{9CB2E4C3-D85A-94D9-E222-D012670DBF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0" name="Freeform 109">
                    <a:extLst>
                      <a:ext uri="{FF2B5EF4-FFF2-40B4-BE49-F238E27FC236}">
                        <a16:creationId xmlns:a16="http://schemas.microsoft.com/office/drawing/2014/main" id="{6B18AB0E-95A1-CF60-9156-547A592FEC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7" name="Group 110">
                  <a:extLst>
                    <a:ext uri="{FF2B5EF4-FFF2-40B4-BE49-F238E27FC236}">
                      <a16:creationId xmlns:a16="http://schemas.microsoft.com/office/drawing/2014/main" id="{3A0306DA-AC1E-F3E6-FE36-43E5834FFA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957" name="Freeform 111">
                    <a:extLst>
                      <a:ext uri="{FF2B5EF4-FFF2-40B4-BE49-F238E27FC236}">
                        <a16:creationId xmlns:a16="http://schemas.microsoft.com/office/drawing/2014/main" id="{3B5EFE85-641B-6EF3-1EE2-DF1F8F28EB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8" name="Freeform 112">
                    <a:extLst>
                      <a:ext uri="{FF2B5EF4-FFF2-40B4-BE49-F238E27FC236}">
                        <a16:creationId xmlns:a16="http://schemas.microsoft.com/office/drawing/2014/main" id="{62F93BB4-0474-2901-3F5E-F38ED652B0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8" name="Group 113">
                  <a:extLst>
                    <a:ext uri="{FF2B5EF4-FFF2-40B4-BE49-F238E27FC236}">
                      <a16:creationId xmlns:a16="http://schemas.microsoft.com/office/drawing/2014/main" id="{82B891F4-C153-ED7B-65EC-C9F1326D75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955" name="Freeform 114">
                    <a:extLst>
                      <a:ext uri="{FF2B5EF4-FFF2-40B4-BE49-F238E27FC236}">
                        <a16:creationId xmlns:a16="http://schemas.microsoft.com/office/drawing/2014/main" id="{8EC346B7-79D6-8180-FF34-A945B5620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Freeform 115">
                    <a:extLst>
                      <a:ext uri="{FF2B5EF4-FFF2-40B4-BE49-F238E27FC236}">
                        <a16:creationId xmlns:a16="http://schemas.microsoft.com/office/drawing/2014/main" id="{2D57DA75-100E-702B-8C60-441CD7947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9" name="Group 116">
                  <a:extLst>
                    <a:ext uri="{FF2B5EF4-FFF2-40B4-BE49-F238E27FC236}">
                      <a16:creationId xmlns:a16="http://schemas.microsoft.com/office/drawing/2014/main" id="{89C58918-A3CD-ECF8-B38D-8E63A4064E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953" name="Freeform 117">
                    <a:extLst>
                      <a:ext uri="{FF2B5EF4-FFF2-40B4-BE49-F238E27FC236}">
                        <a16:creationId xmlns:a16="http://schemas.microsoft.com/office/drawing/2014/main" id="{2EA37B05-C623-282A-C684-C87F9598D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4" name="Freeform 118">
                    <a:extLst>
                      <a:ext uri="{FF2B5EF4-FFF2-40B4-BE49-F238E27FC236}">
                        <a16:creationId xmlns:a16="http://schemas.microsoft.com/office/drawing/2014/main" id="{D444CC5C-5401-E93B-4155-5B5A03B511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0" name="Group 119">
                  <a:extLst>
                    <a:ext uri="{FF2B5EF4-FFF2-40B4-BE49-F238E27FC236}">
                      <a16:creationId xmlns:a16="http://schemas.microsoft.com/office/drawing/2014/main" id="{1CA03707-C21E-A5A2-BF67-B273B20676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951" name="Freeform 120">
                    <a:extLst>
                      <a:ext uri="{FF2B5EF4-FFF2-40B4-BE49-F238E27FC236}">
                        <a16:creationId xmlns:a16="http://schemas.microsoft.com/office/drawing/2014/main" id="{59873749-E797-1EFD-0459-355202B2CE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2" name="Freeform 121">
                    <a:extLst>
                      <a:ext uri="{FF2B5EF4-FFF2-40B4-BE49-F238E27FC236}">
                        <a16:creationId xmlns:a16="http://schemas.microsoft.com/office/drawing/2014/main" id="{9AC0BE1C-D8E2-11AB-B351-2805F3156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1" name="Group 122">
                  <a:extLst>
                    <a:ext uri="{FF2B5EF4-FFF2-40B4-BE49-F238E27FC236}">
                      <a16:creationId xmlns:a16="http://schemas.microsoft.com/office/drawing/2014/main" id="{C9CF26BE-26AB-8166-872C-FB4999705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949" name="Freeform 123">
                    <a:extLst>
                      <a:ext uri="{FF2B5EF4-FFF2-40B4-BE49-F238E27FC236}">
                        <a16:creationId xmlns:a16="http://schemas.microsoft.com/office/drawing/2014/main" id="{ABEA7E62-50F7-12E5-86DF-871872F61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0" name="Freeform 124">
                    <a:extLst>
                      <a:ext uri="{FF2B5EF4-FFF2-40B4-BE49-F238E27FC236}">
                        <a16:creationId xmlns:a16="http://schemas.microsoft.com/office/drawing/2014/main" id="{8FE536B1-045A-2195-BADC-5EE97A0BA7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2" name="Group 125">
                  <a:extLst>
                    <a:ext uri="{FF2B5EF4-FFF2-40B4-BE49-F238E27FC236}">
                      <a16:creationId xmlns:a16="http://schemas.microsoft.com/office/drawing/2014/main" id="{214E61A2-F49A-67CE-0CC4-E1E878EEF1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947" name="Freeform 126">
                    <a:extLst>
                      <a:ext uri="{FF2B5EF4-FFF2-40B4-BE49-F238E27FC236}">
                        <a16:creationId xmlns:a16="http://schemas.microsoft.com/office/drawing/2014/main" id="{E861FFD1-FE3A-E9C4-A4BF-B108A624B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8" name="Freeform 127">
                    <a:extLst>
                      <a:ext uri="{FF2B5EF4-FFF2-40B4-BE49-F238E27FC236}">
                        <a16:creationId xmlns:a16="http://schemas.microsoft.com/office/drawing/2014/main" id="{5E247F96-921F-9B70-1E96-88035A4DB3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3" name="Group 128">
                  <a:extLst>
                    <a:ext uri="{FF2B5EF4-FFF2-40B4-BE49-F238E27FC236}">
                      <a16:creationId xmlns:a16="http://schemas.microsoft.com/office/drawing/2014/main" id="{5262125A-BE9D-4EF1-950B-FFE6245942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945" name="Freeform 129">
                    <a:extLst>
                      <a:ext uri="{FF2B5EF4-FFF2-40B4-BE49-F238E27FC236}">
                        <a16:creationId xmlns:a16="http://schemas.microsoft.com/office/drawing/2014/main" id="{B0725634-C773-A15B-F0D0-E3A55D15D4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6" name="Freeform 130">
                    <a:extLst>
                      <a:ext uri="{FF2B5EF4-FFF2-40B4-BE49-F238E27FC236}">
                        <a16:creationId xmlns:a16="http://schemas.microsoft.com/office/drawing/2014/main" id="{7B32518E-787B-B314-F9FA-E5913C767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4" name="Group 131">
                  <a:extLst>
                    <a:ext uri="{FF2B5EF4-FFF2-40B4-BE49-F238E27FC236}">
                      <a16:creationId xmlns:a16="http://schemas.microsoft.com/office/drawing/2014/main" id="{190259C1-E126-1CE1-9748-8ABC222E5C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943" name="Freeform 132">
                    <a:extLst>
                      <a:ext uri="{FF2B5EF4-FFF2-40B4-BE49-F238E27FC236}">
                        <a16:creationId xmlns:a16="http://schemas.microsoft.com/office/drawing/2014/main" id="{2E89E23A-7137-138B-DE09-3BCF18823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4" name="Freeform 133">
                    <a:extLst>
                      <a:ext uri="{FF2B5EF4-FFF2-40B4-BE49-F238E27FC236}">
                        <a16:creationId xmlns:a16="http://schemas.microsoft.com/office/drawing/2014/main" id="{62E031C5-09D0-C5C2-04DE-9ABF2DF9B7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5" name="Group 134">
                  <a:extLst>
                    <a:ext uri="{FF2B5EF4-FFF2-40B4-BE49-F238E27FC236}">
                      <a16:creationId xmlns:a16="http://schemas.microsoft.com/office/drawing/2014/main" id="{B9591A78-EA97-4C1A-CDE2-8D5B1B9934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941" name="Freeform 135">
                    <a:extLst>
                      <a:ext uri="{FF2B5EF4-FFF2-40B4-BE49-F238E27FC236}">
                        <a16:creationId xmlns:a16="http://schemas.microsoft.com/office/drawing/2014/main" id="{14CFD709-75E8-D0C7-BDE1-4A6EB33120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Freeform 136">
                    <a:extLst>
                      <a:ext uri="{FF2B5EF4-FFF2-40B4-BE49-F238E27FC236}">
                        <a16:creationId xmlns:a16="http://schemas.microsoft.com/office/drawing/2014/main" id="{FA562D6D-90B7-0C18-77CC-EC7A4E66D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06" name="Freeform 137">
                  <a:extLst>
                    <a:ext uri="{FF2B5EF4-FFF2-40B4-BE49-F238E27FC236}">
                      <a16:creationId xmlns:a16="http://schemas.microsoft.com/office/drawing/2014/main" id="{6815913C-5AF1-8D35-151F-FB37CB6544C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7" name="Freeform 138">
                  <a:extLst>
                    <a:ext uri="{FF2B5EF4-FFF2-40B4-BE49-F238E27FC236}">
                      <a16:creationId xmlns:a16="http://schemas.microsoft.com/office/drawing/2014/main" id="{09C14FE7-7CBF-5E82-9E14-25D7C2A1EEE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908" name="Group 139">
                  <a:extLst>
                    <a:ext uri="{FF2B5EF4-FFF2-40B4-BE49-F238E27FC236}">
                      <a16:creationId xmlns:a16="http://schemas.microsoft.com/office/drawing/2014/main" id="{F08DFC22-9E37-4EA4-C3BB-674A0A2452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939" name="Freeform 140">
                    <a:extLst>
                      <a:ext uri="{FF2B5EF4-FFF2-40B4-BE49-F238E27FC236}">
                        <a16:creationId xmlns:a16="http://schemas.microsoft.com/office/drawing/2014/main" id="{E8CB4897-656D-2714-9E0D-D9A9B9F01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0" name="Freeform 141">
                    <a:extLst>
                      <a:ext uri="{FF2B5EF4-FFF2-40B4-BE49-F238E27FC236}">
                        <a16:creationId xmlns:a16="http://schemas.microsoft.com/office/drawing/2014/main" id="{5E0A1DE1-1DE5-5259-2B33-E6E7255729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9" name="Group 142">
                  <a:extLst>
                    <a:ext uri="{FF2B5EF4-FFF2-40B4-BE49-F238E27FC236}">
                      <a16:creationId xmlns:a16="http://schemas.microsoft.com/office/drawing/2014/main" id="{DB4E3519-9791-B74B-2F94-B964605D67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937" name="Freeform 143">
                    <a:extLst>
                      <a:ext uri="{FF2B5EF4-FFF2-40B4-BE49-F238E27FC236}">
                        <a16:creationId xmlns:a16="http://schemas.microsoft.com/office/drawing/2014/main" id="{64670622-243F-3489-5B50-EE7390F3A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8" name="Freeform 144">
                    <a:extLst>
                      <a:ext uri="{FF2B5EF4-FFF2-40B4-BE49-F238E27FC236}">
                        <a16:creationId xmlns:a16="http://schemas.microsoft.com/office/drawing/2014/main" id="{05C713F6-0236-32D3-0E9B-752219D81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0" name="Group 145">
                  <a:extLst>
                    <a:ext uri="{FF2B5EF4-FFF2-40B4-BE49-F238E27FC236}">
                      <a16:creationId xmlns:a16="http://schemas.microsoft.com/office/drawing/2014/main" id="{97896330-A84D-6F9F-8513-D2F4604078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935" name="Freeform 146">
                    <a:extLst>
                      <a:ext uri="{FF2B5EF4-FFF2-40B4-BE49-F238E27FC236}">
                        <a16:creationId xmlns:a16="http://schemas.microsoft.com/office/drawing/2014/main" id="{CD9E83FE-4FDA-F514-A6AC-C781366A46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6" name="Freeform 147">
                    <a:extLst>
                      <a:ext uri="{FF2B5EF4-FFF2-40B4-BE49-F238E27FC236}">
                        <a16:creationId xmlns:a16="http://schemas.microsoft.com/office/drawing/2014/main" id="{8237AD4A-1D51-D267-65DB-DC45C1AD3F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1" name="Group 148">
                  <a:extLst>
                    <a:ext uri="{FF2B5EF4-FFF2-40B4-BE49-F238E27FC236}">
                      <a16:creationId xmlns:a16="http://schemas.microsoft.com/office/drawing/2014/main" id="{CBC852F5-B298-F0E1-3267-A87DED7AA8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933" name="Freeform 149">
                    <a:extLst>
                      <a:ext uri="{FF2B5EF4-FFF2-40B4-BE49-F238E27FC236}">
                        <a16:creationId xmlns:a16="http://schemas.microsoft.com/office/drawing/2014/main" id="{50BF636C-E2EF-9A13-81C6-2B492848DF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4" name="Freeform 150">
                    <a:extLst>
                      <a:ext uri="{FF2B5EF4-FFF2-40B4-BE49-F238E27FC236}">
                        <a16:creationId xmlns:a16="http://schemas.microsoft.com/office/drawing/2014/main" id="{6CBD76FA-2022-0F12-BFF2-113A808828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2" name="Group 151">
                  <a:extLst>
                    <a:ext uri="{FF2B5EF4-FFF2-40B4-BE49-F238E27FC236}">
                      <a16:creationId xmlns:a16="http://schemas.microsoft.com/office/drawing/2014/main" id="{2D8EE5A4-9F75-CD80-1F64-06BBF91EB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931" name="Freeform 152">
                    <a:extLst>
                      <a:ext uri="{FF2B5EF4-FFF2-40B4-BE49-F238E27FC236}">
                        <a16:creationId xmlns:a16="http://schemas.microsoft.com/office/drawing/2014/main" id="{D5DF88DA-327B-A2E1-2A85-C934731BBE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2" name="Freeform 153">
                    <a:extLst>
                      <a:ext uri="{FF2B5EF4-FFF2-40B4-BE49-F238E27FC236}">
                        <a16:creationId xmlns:a16="http://schemas.microsoft.com/office/drawing/2014/main" id="{8957E8EC-EDF5-B07C-760C-602FAD756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3" name="Group 154">
                  <a:extLst>
                    <a:ext uri="{FF2B5EF4-FFF2-40B4-BE49-F238E27FC236}">
                      <a16:creationId xmlns:a16="http://schemas.microsoft.com/office/drawing/2014/main" id="{FFEE3AA1-82E9-D872-95C0-ABFB3F7815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929" name="Freeform 155">
                    <a:extLst>
                      <a:ext uri="{FF2B5EF4-FFF2-40B4-BE49-F238E27FC236}">
                        <a16:creationId xmlns:a16="http://schemas.microsoft.com/office/drawing/2014/main" id="{BC4920BC-AE3A-90E2-6E93-B0A95FED9F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0" name="Freeform 156">
                    <a:extLst>
                      <a:ext uri="{FF2B5EF4-FFF2-40B4-BE49-F238E27FC236}">
                        <a16:creationId xmlns:a16="http://schemas.microsoft.com/office/drawing/2014/main" id="{679EC20E-B4F3-7FDF-4D1B-708B2BE9CC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4" name="Group 157">
                  <a:extLst>
                    <a:ext uri="{FF2B5EF4-FFF2-40B4-BE49-F238E27FC236}">
                      <a16:creationId xmlns:a16="http://schemas.microsoft.com/office/drawing/2014/main" id="{0611BAFF-9A9E-6692-41B6-B6BC705B46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927" name="Freeform 158">
                    <a:extLst>
                      <a:ext uri="{FF2B5EF4-FFF2-40B4-BE49-F238E27FC236}">
                        <a16:creationId xmlns:a16="http://schemas.microsoft.com/office/drawing/2014/main" id="{63F46CB5-2DDF-2A17-31F9-BABA86E92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8" name="Freeform 159">
                    <a:extLst>
                      <a:ext uri="{FF2B5EF4-FFF2-40B4-BE49-F238E27FC236}">
                        <a16:creationId xmlns:a16="http://schemas.microsoft.com/office/drawing/2014/main" id="{25B16D26-7253-DD41-109E-DC0C581109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5" name="Group 160">
                  <a:extLst>
                    <a:ext uri="{FF2B5EF4-FFF2-40B4-BE49-F238E27FC236}">
                      <a16:creationId xmlns:a16="http://schemas.microsoft.com/office/drawing/2014/main" id="{52A9CE31-E518-B161-5A23-4C14D5F36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925" name="Freeform 161">
                    <a:extLst>
                      <a:ext uri="{FF2B5EF4-FFF2-40B4-BE49-F238E27FC236}">
                        <a16:creationId xmlns:a16="http://schemas.microsoft.com/office/drawing/2014/main" id="{A6DD23F1-8BDE-D79D-84A1-50C2F3159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6" name="Freeform 162">
                    <a:extLst>
                      <a:ext uri="{FF2B5EF4-FFF2-40B4-BE49-F238E27FC236}">
                        <a16:creationId xmlns:a16="http://schemas.microsoft.com/office/drawing/2014/main" id="{CB1031B2-9CB2-3D13-F390-3F32B0FDF0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6" name="Group 163">
                  <a:extLst>
                    <a:ext uri="{FF2B5EF4-FFF2-40B4-BE49-F238E27FC236}">
                      <a16:creationId xmlns:a16="http://schemas.microsoft.com/office/drawing/2014/main" id="{468C203E-67DE-138E-2C10-0BE609F8B5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923" name="Freeform 164">
                    <a:extLst>
                      <a:ext uri="{FF2B5EF4-FFF2-40B4-BE49-F238E27FC236}">
                        <a16:creationId xmlns:a16="http://schemas.microsoft.com/office/drawing/2014/main" id="{319C3D2A-B1D5-E5DF-1BDA-89CC9304D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4" name="Freeform 165">
                    <a:extLst>
                      <a:ext uri="{FF2B5EF4-FFF2-40B4-BE49-F238E27FC236}">
                        <a16:creationId xmlns:a16="http://schemas.microsoft.com/office/drawing/2014/main" id="{0AB11B02-E860-FE61-EB34-1FCF3E0C70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7" name="Group 166">
                  <a:extLst>
                    <a:ext uri="{FF2B5EF4-FFF2-40B4-BE49-F238E27FC236}">
                      <a16:creationId xmlns:a16="http://schemas.microsoft.com/office/drawing/2014/main" id="{5292F517-9E47-AC19-FC56-5C01CC9498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921" name="Freeform 167">
                    <a:extLst>
                      <a:ext uri="{FF2B5EF4-FFF2-40B4-BE49-F238E27FC236}">
                        <a16:creationId xmlns:a16="http://schemas.microsoft.com/office/drawing/2014/main" id="{683D814A-BE25-34D4-FFDE-CDD1945D0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2" name="Freeform 168">
                    <a:extLst>
                      <a:ext uri="{FF2B5EF4-FFF2-40B4-BE49-F238E27FC236}">
                        <a16:creationId xmlns:a16="http://schemas.microsoft.com/office/drawing/2014/main" id="{92825285-2A72-39EE-DA01-7F03636180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8" name="Group 169">
                  <a:extLst>
                    <a:ext uri="{FF2B5EF4-FFF2-40B4-BE49-F238E27FC236}">
                      <a16:creationId xmlns:a16="http://schemas.microsoft.com/office/drawing/2014/main" id="{C530CC3A-D132-5937-E974-2D82FBFC4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919" name="Freeform 170">
                    <a:extLst>
                      <a:ext uri="{FF2B5EF4-FFF2-40B4-BE49-F238E27FC236}">
                        <a16:creationId xmlns:a16="http://schemas.microsoft.com/office/drawing/2014/main" id="{F2E75D97-DE03-D6A0-2272-DB03EAF21E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0" name="Freeform 171">
                    <a:extLst>
                      <a:ext uri="{FF2B5EF4-FFF2-40B4-BE49-F238E27FC236}">
                        <a16:creationId xmlns:a16="http://schemas.microsoft.com/office/drawing/2014/main" id="{5AD52C53-816F-3BF5-9A9F-B2206621CC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63" name="Freeform 172">
                <a:extLst>
                  <a:ext uri="{FF2B5EF4-FFF2-40B4-BE49-F238E27FC236}">
                    <a16:creationId xmlns:a16="http://schemas.microsoft.com/office/drawing/2014/main" id="{B4C66DD6-F452-9514-0386-2BAF35C355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Arc 173">
                <a:extLst>
                  <a:ext uri="{FF2B5EF4-FFF2-40B4-BE49-F238E27FC236}">
                    <a16:creationId xmlns:a16="http://schemas.microsoft.com/office/drawing/2014/main" id="{D8013A7B-308A-4418-B23E-FF1B55B5A56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5" name="Arc 174">
                <a:extLst>
                  <a:ext uri="{FF2B5EF4-FFF2-40B4-BE49-F238E27FC236}">
                    <a16:creationId xmlns:a16="http://schemas.microsoft.com/office/drawing/2014/main" id="{60BAE358-DE0F-5BEF-DE64-79F4873711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6" name="Arc 175">
                <a:extLst>
                  <a:ext uri="{FF2B5EF4-FFF2-40B4-BE49-F238E27FC236}">
                    <a16:creationId xmlns:a16="http://schemas.microsoft.com/office/drawing/2014/main" id="{43052F1C-C72D-3E6E-A2CC-0B282CEE22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7" name="Arc 176">
                <a:extLst>
                  <a:ext uri="{FF2B5EF4-FFF2-40B4-BE49-F238E27FC236}">
                    <a16:creationId xmlns:a16="http://schemas.microsoft.com/office/drawing/2014/main" id="{48CED6A2-539B-42A1-045B-FB45930269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8" name="Arc 177">
                <a:extLst>
                  <a:ext uri="{FF2B5EF4-FFF2-40B4-BE49-F238E27FC236}">
                    <a16:creationId xmlns:a16="http://schemas.microsoft.com/office/drawing/2014/main" id="{754A468E-897F-D9D0-B2E4-881F66C7E59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9" name="Arc 178">
                <a:extLst>
                  <a:ext uri="{FF2B5EF4-FFF2-40B4-BE49-F238E27FC236}">
                    <a16:creationId xmlns:a16="http://schemas.microsoft.com/office/drawing/2014/main" id="{1A90E6E4-2BC1-FBCA-F0FA-5001301D62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0" name="Arc 179">
                <a:extLst>
                  <a:ext uri="{FF2B5EF4-FFF2-40B4-BE49-F238E27FC236}">
                    <a16:creationId xmlns:a16="http://schemas.microsoft.com/office/drawing/2014/main" id="{A0D50122-A264-740B-46DC-A3C3A8F928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1" name="Arc 180">
                <a:extLst>
                  <a:ext uri="{FF2B5EF4-FFF2-40B4-BE49-F238E27FC236}">
                    <a16:creationId xmlns:a16="http://schemas.microsoft.com/office/drawing/2014/main" id="{56E90ACD-F5CD-1F54-1F84-5A28EC7BA8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2" name="Freeform 181">
                <a:extLst>
                  <a:ext uri="{FF2B5EF4-FFF2-40B4-BE49-F238E27FC236}">
                    <a16:creationId xmlns:a16="http://schemas.microsoft.com/office/drawing/2014/main" id="{36EE8B67-F80E-BBED-CDA9-CBD6C457D2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3" name="Freeform 182">
                <a:extLst>
                  <a:ext uri="{FF2B5EF4-FFF2-40B4-BE49-F238E27FC236}">
                    <a16:creationId xmlns:a16="http://schemas.microsoft.com/office/drawing/2014/main" id="{18BD7956-2C1A-FE25-3863-86016905184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Arc 183">
                <a:extLst>
                  <a:ext uri="{FF2B5EF4-FFF2-40B4-BE49-F238E27FC236}">
                    <a16:creationId xmlns:a16="http://schemas.microsoft.com/office/drawing/2014/main" id="{035AA586-92DD-BB42-0E4E-5DD11CADAB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5" name="Arc 184">
                <a:extLst>
                  <a:ext uri="{FF2B5EF4-FFF2-40B4-BE49-F238E27FC236}">
                    <a16:creationId xmlns:a16="http://schemas.microsoft.com/office/drawing/2014/main" id="{9B69A2C2-66B0-4748-2934-9ED459A781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6" name="Arc 185">
                <a:extLst>
                  <a:ext uri="{FF2B5EF4-FFF2-40B4-BE49-F238E27FC236}">
                    <a16:creationId xmlns:a16="http://schemas.microsoft.com/office/drawing/2014/main" id="{4D786E20-C347-401C-C044-0ACECC6904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Freeform 186">
                <a:extLst>
                  <a:ext uri="{FF2B5EF4-FFF2-40B4-BE49-F238E27FC236}">
                    <a16:creationId xmlns:a16="http://schemas.microsoft.com/office/drawing/2014/main" id="{B33D90E4-8CF2-A2C6-D3B3-9B9BDAFF04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187">
                <a:extLst>
                  <a:ext uri="{FF2B5EF4-FFF2-40B4-BE49-F238E27FC236}">
                    <a16:creationId xmlns:a16="http://schemas.microsoft.com/office/drawing/2014/main" id="{444CFB1D-39EF-322E-78E2-4FD946C614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188">
                <a:extLst>
                  <a:ext uri="{FF2B5EF4-FFF2-40B4-BE49-F238E27FC236}">
                    <a16:creationId xmlns:a16="http://schemas.microsoft.com/office/drawing/2014/main" id="{E0A8BFAB-66DF-9344-16EA-F38DF86D22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189">
                <a:extLst>
                  <a:ext uri="{FF2B5EF4-FFF2-40B4-BE49-F238E27FC236}">
                    <a16:creationId xmlns:a16="http://schemas.microsoft.com/office/drawing/2014/main" id="{06F4414B-3F90-4A56-FD76-E4B0AA0B01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Freeform 190">
                <a:extLst>
                  <a:ext uri="{FF2B5EF4-FFF2-40B4-BE49-F238E27FC236}">
                    <a16:creationId xmlns:a16="http://schemas.microsoft.com/office/drawing/2014/main" id="{29454A9F-DED0-F0B9-C72E-7BCDAEE3F0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2" name="Freeform 191">
                <a:extLst>
                  <a:ext uri="{FF2B5EF4-FFF2-40B4-BE49-F238E27FC236}">
                    <a16:creationId xmlns:a16="http://schemas.microsoft.com/office/drawing/2014/main" id="{4737FC3D-DD8D-453C-F1EC-34E9B0FD07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3" name="Freeform 192">
                <a:extLst>
                  <a:ext uri="{FF2B5EF4-FFF2-40B4-BE49-F238E27FC236}">
                    <a16:creationId xmlns:a16="http://schemas.microsoft.com/office/drawing/2014/main" id="{84BC5A32-E754-D6B2-E85B-5E7887BE51C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" name="Freeform 193">
                <a:extLst>
                  <a:ext uri="{FF2B5EF4-FFF2-40B4-BE49-F238E27FC236}">
                    <a16:creationId xmlns:a16="http://schemas.microsoft.com/office/drawing/2014/main" id="{4600BFD5-5491-3ACD-E5C2-FB4465568DE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634" name="Group 194">
            <a:extLst>
              <a:ext uri="{FF2B5EF4-FFF2-40B4-BE49-F238E27FC236}">
                <a16:creationId xmlns:a16="http://schemas.microsoft.com/office/drawing/2014/main" id="{6DAC2F08-D287-6D80-ABBB-60B38E68354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2400"/>
            <a:ext cx="1600200" cy="1905000"/>
            <a:chOff x="3115" y="0"/>
            <a:chExt cx="2170" cy="2486"/>
          </a:xfrm>
        </p:grpSpPr>
        <p:grpSp>
          <p:nvGrpSpPr>
            <p:cNvPr id="24723" name="Group 195">
              <a:extLst>
                <a:ext uri="{FF2B5EF4-FFF2-40B4-BE49-F238E27FC236}">
                  <a16:creationId xmlns:a16="http://schemas.microsoft.com/office/drawing/2014/main" id="{9E9361C7-B8A2-0466-240F-2A09836A8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55" name="Oval 196">
                <a:extLst>
                  <a:ext uri="{FF2B5EF4-FFF2-40B4-BE49-F238E27FC236}">
                    <a16:creationId xmlns:a16="http://schemas.microsoft.com/office/drawing/2014/main" id="{28AEFD0F-D413-0320-AD78-F38106EA80A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6" name="Oval 197">
                <a:extLst>
                  <a:ext uri="{FF2B5EF4-FFF2-40B4-BE49-F238E27FC236}">
                    <a16:creationId xmlns:a16="http://schemas.microsoft.com/office/drawing/2014/main" id="{B7AF7A71-1158-58BB-F66B-1BAD1F3A76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4" name="Group 198">
              <a:extLst>
                <a:ext uri="{FF2B5EF4-FFF2-40B4-BE49-F238E27FC236}">
                  <a16:creationId xmlns:a16="http://schemas.microsoft.com/office/drawing/2014/main" id="{B5153BBD-23B3-5F97-7F31-DF4B55ECB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53" name="Oval 199">
                <a:extLst>
                  <a:ext uri="{FF2B5EF4-FFF2-40B4-BE49-F238E27FC236}">
                    <a16:creationId xmlns:a16="http://schemas.microsoft.com/office/drawing/2014/main" id="{26EFCF1F-3C5C-294F-501B-CFE3CB070D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4" name="Oval 200">
                <a:extLst>
                  <a:ext uri="{FF2B5EF4-FFF2-40B4-BE49-F238E27FC236}">
                    <a16:creationId xmlns:a16="http://schemas.microsoft.com/office/drawing/2014/main" id="{66289EF2-DA04-544B-A742-5F6C107CCA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5" name="Group 201">
              <a:extLst>
                <a:ext uri="{FF2B5EF4-FFF2-40B4-BE49-F238E27FC236}">
                  <a16:creationId xmlns:a16="http://schemas.microsoft.com/office/drawing/2014/main" id="{3EA069AE-1379-BCCD-7DE9-5005E0CE1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51" name="Oval 202">
                <a:extLst>
                  <a:ext uri="{FF2B5EF4-FFF2-40B4-BE49-F238E27FC236}">
                    <a16:creationId xmlns:a16="http://schemas.microsoft.com/office/drawing/2014/main" id="{D7CC2176-D888-2256-68AC-C3F7E41130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2" name="Oval 203">
                <a:extLst>
                  <a:ext uri="{FF2B5EF4-FFF2-40B4-BE49-F238E27FC236}">
                    <a16:creationId xmlns:a16="http://schemas.microsoft.com/office/drawing/2014/main" id="{1A3EAB38-D1C5-9ED9-BF98-2C7E9B29A3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6" name="Group 204">
              <a:extLst>
                <a:ext uri="{FF2B5EF4-FFF2-40B4-BE49-F238E27FC236}">
                  <a16:creationId xmlns:a16="http://schemas.microsoft.com/office/drawing/2014/main" id="{FF677D3D-81EE-618C-D16E-C76374E55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727" name="Group 205">
                <a:extLst>
                  <a:ext uri="{FF2B5EF4-FFF2-40B4-BE49-F238E27FC236}">
                    <a16:creationId xmlns:a16="http://schemas.microsoft.com/office/drawing/2014/main" id="{B70ABD14-BE7E-985F-8FA9-5D64108234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49" name="Oval 206">
                  <a:extLst>
                    <a:ext uri="{FF2B5EF4-FFF2-40B4-BE49-F238E27FC236}">
                      <a16:creationId xmlns:a16="http://schemas.microsoft.com/office/drawing/2014/main" id="{A4FC7C2A-FAE2-2C8F-4B0D-A522DFB68A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850" name="Oval 207">
                  <a:extLst>
                    <a:ext uri="{FF2B5EF4-FFF2-40B4-BE49-F238E27FC236}">
                      <a16:creationId xmlns:a16="http://schemas.microsoft.com/office/drawing/2014/main" id="{DFD2FB32-17D4-5211-A77C-33DDD574C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728" name="Group 208">
                <a:extLst>
                  <a:ext uri="{FF2B5EF4-FFF2-40B4-BE49-F238E27FC236}">
                    <a16:creationId xmlns:a16="http://schemas.microsoft.com/office/drawing/2014/main" id="{4BE7643E-C872-151E-9682-C5C1079FC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751" name="Group 209">
                  <a:extLst>
                    <a:ext uri="{FF2B5EF4-FFF2-40B4-BE49-F238E27FC236}">
                      <a16:creationId xmlns:a16="http://schemas.microsoft.com/office/drawing/2014/main" id="{ED34645E-1C66-9538-607C-BF71316596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47" name="Freeform 210">
                    <a:extLst>
                      <a:ext uri="{FF2B5EF4-FFF2-40B4-BE49-F238E27FC236}">
                        <a16:creationId xmlns:a16="http://schemas.microsoft.com/office/drawing/2014/main" id="{1154A63C-614C-D5F5-E19C-29233513A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8" name="Freeform 211">
                    <a:extLst>
                      <a:ext uri="{FF2B5EF4-FFF2-40B4-BE49-F238E27FC236}">
                        <a16:creationId xmlns:a16="http://schemas.microsoft.com/office/drawing/2014/main" id="{763C7022-B225-2522-CC75-5F5954E081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2" name="Group 212">
                  <a:extLst>
                    <a:ext uri="{FF2B5EF4-FFF2-40B4-BE49-F238E27FC236}">
                      <a16:creationId xmlns:a16="http://schemas.microsoft.com/office/drawing/2014/main" id="{99F4DE6B-42DF-894D-1A46-198226E1F4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45" name="Freeform 213">
                    <a:extLst>
                      <a:ext uri="{FF2B5EF4-FFF2-40B4-BE49-F238E27FC236}">
                        <a16:creationId xmlns:a16="http://schemas.microsoft.com/office/drawing/2014/main" id="{941171E6-E861-EE20-3695-C4FC39F97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214">
                    <a:extLst>
                      <a:ext uri="{FF2B5EF4-FFF2-40B4-BE49-F238E27FC236}">
                        <a16:creationId xmlns:a16="http://schemas.microsoft.com/office/drawing/2014/main" id="{5F18F00F-CF1A-60E3-300B-19E9DBDF11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3" name="Group 215">
                  <a:extLst>
                    <a:ext uri="{FF2B5EF4-FFF2-40B4-BE49-F238E27FC236}">
                      <a16:creationId xmlns:a16="http://schemas.microsoft.com/office/drawing/2014/main" id="{FD9DA65F-7F9F-3DE0-6C59-87ABC95C08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43" name="Freeform 216">
                    <a:extLst>
                      <a:ext uri="{FF2B5EF4-FFF2-40B4-BE49-F238E27FC236}">
                        <a16:creationId xmlns:a16="http://schemas.microsoft.com/office/drawing/2014/main" id="{FBD214CB-25B5-0660-EFC8-2CF03E2C09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4" name="Freeform 217">
                    <a:extLst>
                      <a:ext uri="{FF2B5EF4-FFF2-40B4-BE49-F238E27FC236}">
                        <a16:creationId xmlns:a16="http://schemas.microsoft.com/office/drawing/2014/main" id="{80D114E3-9501-8A58-6D75-FC52E5D1A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4" name="Group 218">
                  <a:extLst>
                    <a:ext uri="{FF2B5EF4-FFF2-40B4-BE49-F238E27FC236}">
                      <a16:creationId xmlns:a16="http://schemas.microsoft.com/office/drawing/2014/main" id="{81FC49AF-0099-BA2E-1DA1-AAD92C05D2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41" name="Freeform 219">
                    <a:extLst>
                      <a:ext uri="{FF2B5EF4-FFF2-40B4-BE49-F238E27FC236}">
                        <a16:creationId xmlns:a16="http://schemas.microsoft.com/office/drawing/2014/main" id="{56AB796A-1C8F-E18C-472B-5D378AB30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220">
                    <a:extLst>
                      <a:ext uri="{FF2B5EF4-FFF2-40B4-BE49-F238E27FC236}">
                        <a16:creationId xmlns:a16="http://schemas.microsoft.com/office/drawing/2014/main" id="{5AD09432-85B4-A8C4-8B91-11635716DD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5" name="Group 221">
                  <a:extLst>
                    <a:ext uri="{FF2B5EF4-FFF2-40B4-BE49-F238E27FC236}">
                      <a16:creationId xmlns:a16="http://schemas.microsoft.com/office/drawing/2014/main" id="{96751991-4C31-CE1E-68A2-29B69F417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39" name="Freeform 222">
                    <a:extLst>
                      <a:ext uri="{FF2B5EF4-FFF2-40B4-BE49-F238E27FC236}">
                        <a16:creationId xmlns:a16="http://schemas.microsoft.com/office/drawing/2014/main" id="{FB0B69A1-03BA-3AB2-D6C1-49D90CDAD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223">
                    <a:extLst>
                      <a:ext uri="{FF2B5EF4-FFF2-40B4-BE49-F238E27FC236}">
                        <a16:creationId xmlns:a16="http://schemas.microsoft.com/office/drawing/2014/main" id="{F9B75497-137D-2CDF-ECC0-2BD3C757D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6" name="Group 224">
                  <a:extLst>
                    <a:ext uri="{FF2B5EF4-FFF2-40B4-BE49-F238E27FC236}">
                      <a16:creationId xmlns:a16="http://schemas.microsoft.com/office/drawing/2014/main" id="{F69775EE-A626-58AF-127A-0C5A15D8E3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37" name="Freeform 225">
                    <a:extLst>
                      <a:ext uri="{FF2B5EF4-FFF2-40B4-BE49-F238E27FC236}">
                        <a16:creationId xmlns:a16="http://schemas.microsoft.com/office/drawing/2014/main" id="{4CF12034-92F4-36A8-5547-39DB8970A3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226">
                    <a:extLst>
                      <a:ext uri="{FF2B5EF4-FFF2-40B4-BE49-F238E27FC236}">
                        <a16:creationId xmlns:a16="http://schemas.microsoft.com/office/drawing/2014/main" id="{62D4CDBA-AFA2-32A7-52F7-4958A198ED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227">
                  <a:extLst>
                    <a:ext uri="{FF2B5EF4-FFF2-40B4-BE49-F238E27FC236}">
                      <a16:creationId xmlns:a16="http://schemas.microsoft.com/office/drawing/2014/main" id="{1A1DD5D1-2037-5805-7B4A-BBEEED6796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35" name="Freeform 228">
                    <a:extLst>
                      <a:ext uri="{FF2B5EF4-FFF2-40B4-BE49-F238E27FC236}">
                        <a16:creationId xmlns:a16="http://schemas.microsoft.com/office/drawing/2014/main" id="{0C2999E8-03AD-B424-9EE5-5901BCE9FC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229">
                    <a:extLst>
                      <a:ext uri="{FF2B5EF4-FFF2-40B4-BE49-F238E27FC236}">
                        <a16:creationId xmlns:a16="http://schemas.microsoft.com/office/drawing/2014/main" id="{BBEB6BCC-2730-7E2B-761A-74D277ECA6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230">
                  <a:extLst>
                    <a:ext uri="{FF2B5EF4-FFF2-40B4-BE49-F238E27FC236}">
                      <a16:creationId xmlns:a16="http://schemas.microsoft.com/office/drawing/2014/main" id="{4FC39737-635C-D17C-BF24-70FEC30DAF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33" name="Freeform 231">
                    <a:extLst>
                      <a:ext uri="{FF2B5EF4-FFF2-40B4-BE49-F238E27FC236}">
                        <a16:creationId xmlns:a16="http://schemas.microsoft.com/office/drawing/2014/main" id="{A1895D86-7F08-6C9B-8814-B27AFC972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232">
                    <a:extLst>
                      <a:ext uri="{FF2B5EF4-FFF2-40B4-BE49-F238E27FC236}">
                        <a16:creationId xmlns:a16="http://schemas.microsoft.com/office/drawing/2014/main" id="{4A8D87FE-9A00-13E1-654C-A51949F115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233">
                  <a:extLst>
                    <a:ext uri="{FF2B5EF4-FFF2-40B4-BE49-F238E27FC236}">
                      <a16:creationId xmlns:a16="http://schemas.microsoft.com/office/drawing/2014/main" id="{5BD6ED69-7F01-D019-5621-BB16D83922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31" name="Freeform 234">
                    <a:extLst>
                      <a:ext uri="{FF2B5EF4-FFF2-40B4-BE49-F238E27FC236}">
                        <a16:creationId xmlns:a16="http://schemas.microsoft.com/office/drawing/2014/main" id="{48658B8F-1286-12F8-9244-A9D1EF69A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235">
                    <a:extLst>
                      <a:ext uri="{FF2B5EF4-FFF2-40B4-BE49-F238E27FC236}">
                        <a16:creationId xmlns:a16="http://schemas.microsoft.com/office/drawing/2014/main" id="{762D7713-E562-8E23-921F-EE559390DE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236">
                  <a:extLst>
                    <a:ext uri="{FF2B5EF4-FFF2-40B4-BE49-F238E27FC236}">
                      <a16:creationId xmlns:a16="http://schemas.microsoft.com/office/drawing/2014/main" id="{86060DFC-B6D1-4AA0-28B3-E50319F4FE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29" name="Freeform 237">
                    <a:extLst>
                      <a:ext uri="{FF2B5EF4-FFF2-40B4-BE49-F238E27FC236}">
                        <a16:creationId xmlns:a16="http://schemas.microsoft.com/office/drawing/2014/main" id="{6C4BCE8B-A021-1613-A1EE-740A08B67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238">
                    <a:extLst>
                      <a:ext uri="{FF2B5EF4-FFF2-40B4-BE49-F238E27FC236}">
                        <a16:creationId xmlns:a16="http://schemas.microsoft.com/office/drawing/2014/main" id="{EF58C069-32FC-5B2D-7F41-0F3DCFB2E7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239">
                  <a:extLst>
                    <a:ext uri="{FF2B5EF4-FFF2-40B4-BE49-F238E27FC236}">
                      <a16:creationId xmlns:a16="http://schemas.microsoft.com/office/drawing/2014/main" id="{7C514055-3698-9394-C39A-A4163A46A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27" name="Freeform 240">
                    <a:extLst>
                      <a:ext uri="{FF2B5EF4-FFF2-40B4-BE49-F238E27FC236}">
                        <a16:creationId xmlns:a16="http://schemas.microsoft.com/office/drawing/2014/main" id="{1249EEC4-99A8-F94A-8B2B-643377838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241">
                    <a:extLst>
                      <a:ext uri="{FF2B5EF4-FFF2-40B4-BE49-F238E27FC236}">
                        <a16:creationId xmlns:a16="http://schemas.microsoft.com/office/drawing/2014/main" id="{95AA8CEE-92DE-8342-19E7-6EE181DA76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242">
                  <a:extLst>
                    <a:ext uri="{FF2B5EF4-FFF2-40B4-BE49-F238E27FC236}">
                      <a16:creationId xmlns:a16="http://schemas.microsoft.com/office/drawing/2014/main" id="{E69BF809-D1E2-EDE3-E4CD-A4A139ACE1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25" name="Freeform 243">
                    <a:extLst>
                      <a:ext uri="{FF2B5EF4-FFF2-40B4-BE49-F238E27FC236}">
                        <a16:creationId xmlns:a16="http://schemas.microsoft.com/office/drawing/2014/main" id="{DF28997B-4455-3A99-76DF-4CFC9A43E6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244">
                    <a:extLst>
                      <a:ext uri="{FF2B5EF4-FFF2-40B4-BE49-F238E27FC236}">
                        <a16:creationId xmlns:a16="http://schemas.microsoft.com/office/drawing/2014/main" id="{A5C7A97B-E9C7-3363-C53B-6E4AA1AB2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245">
                  <a:extLst>
                    <a:ext uri="{FF2B5EF4-FFF2-40B4-BE49-F238E27FC236}">
                      <a16:creationId xmlns:a16="http://schemas.microsoft.com/office/drawing/2014/main" id="{502331A9-C365-BD96-496B-94FA4C6DCC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23" name="Freeform 246">
                    <a:extLst>
                      <a:ext uri="{FF2B5EF4-FFF2-40B4-BE49-F238E27FC236}">
                        <a16:creationId xmlns:a16="http://schemas.microsoft.com/office/drawing/2014/main" id="{0E5B1DD6-3E9A-686E-6D36-7C70A72352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247">
                    <a:extLst>
                      <a:ext uri="{FF2B5EF4-FFF2-40B4-BE49-F238E27FC236}">
                        <a16:creationId xmlns:a16="http://schemas.microsoft.com/office/drawing/2014/main" id="{78D9D684-EB81-59DB-C227-6033E72C9E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248">
                  <a:extLst>
                    <a:ext uri="{FF2B5EF4-FFF2-40B4-BE49-F238E27FC236}">
                      <a16:creationId xmlns:a16="http://schemas.microsoft.com/office/drawing/2014/main" id="{17C476DA-C900-A59B-ABC2-BD03349EBD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21" name="Freeform 249">
                    <a:extLst>
                      <a:ext uri="{FF2B5EF4-FFF2-40B4-BE49-F238E27FC236}">
                        <a16:creationId xmlns:a16="http://schemas.microsoft.com/office/drawing/2014/main" id="{2536FAB9-A9A5-894A-8303-31BC71AFEE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250">
                    <a:extLst>
                      <a:ext uri="{FF2B5EF4-FFF2-40B4-BE49-F238E27FC236}">
                        <a16:creationId xmlns:a16="http://schemas.microsoft.com/office/drawing/2014/main" id="{88CEC04E-2620-3391-B008-CFD77B86F5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5" name="Group 251">
                  <a:extLst>
                    <a:ext uri="{FF2B5EF4-FFF2-40B4-BE49-F238E27FC236}">
                      <a16:creationId xmlns:a16="http://schemas.microsoft.com/office/drawing/2014/main" id="{40E400D2-23A9-D285-04D9-583DE51D6A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19" name="Freeform 252">
                    <a:extLst>
                      <a:ext uri="{FF2B5EF4-FFF2-40B4-BE49-F238E27FC236}">
                        <a16:creationId xmlns:a16="http://schemas.microsoft.com/office/drawing/2014/main" id="{2BC38E62-CBFC-22F8-E886-A08EEBE5E5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253">
                    <a:extLst>
                      <a:ext uri="{FF2B5EF4-FFF2-40B4-BE49-F238E27FC236}">
                        <a16:creationId xmlns:a16="http://schemas.microsoft.com/office/drawing/2014/main" id="{E9180BA8-8E6D-EE80-6A7F-73A4BE10BE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6" name="Group 254">
                  <a:extLst>
                    <a:ext uri="{FF2B5EF4-FFF2-40B4-BE49-F238E27FC236}">
                      <a16:creationId xmlns:a16="http://schemas.microsoft.com/office/drawing/2014/main" id="{04F677D1-820E-A079-30CE-5B33C112AA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17" name="Freeform 255">
                    <a:extLst>
                      <a:ext uri="{FF2B5EF4-FFF2-40B4-BE49-F238E27FC236}">
                        <a16:creationId xmlns:a16="http://schemas.microsoft.com/office/drawing/2014/main" id="{B3B58A77-929A-5FE3-BADF-47F79CC4A4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256">
                    <a:extLst>
                      <a:ext uri="{FF2B5EF4-FFF2-40B4-BE49-F238E27FC236}">
                        <a16:creationId xmlns:a16="http://schemas.microsoft.com/office/drawing/2014/main" id="{274195A1-4718-C7D9-5138-7D6FD81B1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7" name="Group 257">
                  <a:extLst>
                    <a:ext uri="{FF2B5EF4-FFF2-40B4-BE49-F238E27FC236}">
                      <a16:creationId xmlns:a16="http://schemas.microsoft.com/office/drawing/2014/main" id="{F8012B0B-7F01-AB39-2018-19A324E8A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15" name="Freeform 258">
                    <a:extLst>
                      <a:ext uri="{FF2B5EF4-FFF2-40B4-BE49-F238E27FC236}">
                        <a16:creationId xmlns:a16="http://schemas.microsoft.com/office/drawing/2014/main" id="{1286F764-8DCF-9057-EA1E-47A4F1C010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259">
                    <a:extLst>
                      <a:ext uri="{FF2B5EF4-FFF2-40B4-BE49-F238E27FC236}">
                        <a16:creationId xmlns:a16="http://schemas.microsoft.com/office/drawing/2014/main" id="{A41F975C-5D19-A6F0-4DD3-ADFDE9D5F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8" name="Group 260">
                  <a:extLst>
                    <a:ext uri="{FF2B5EF4-FFF2-40B4-BE49-F238E27FC236}">
                      <a16:creationId xmlns:a16="http://schemas.microsoft.com/office/drawing/2014/main" id="{B9DEAD31-9832-2908-2BFF-3EA9E011DC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13" name="Freeform 261">
                    <a:extLst>
                      <a:ext uri="{FF2B5EF4-FFF2-40B4-BE49-F238E27FC236}">
                        <a16:creationId xmlns:a16="http://schemas.microsoft.com/office/drawing/2014/main" id="{5004DDA0-6786-E48B-CCFC-FD01360C72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262">
                    <a:extLst>
                      <a:ext uri="{FF2B5EF4-FFF2-40B4-BE49-F238E27FC236}">
                        <a16:creationId xmlns:a16="http://schemas.microsoft.com/office/drawing/2014/main" id="{1CF792F3-1A00-5598-4B33-D504C0970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263">
                  <a:extLst>
                    <a:ext uri="{FF2B5EF4-FFF2-40B4-BE49-F238E27FC236}">
                      <a16:creationId xmlns:a16="http://schemas.microsoft.com/office/drawing/2014/main" id="{8E12CC9A-E163-C24D-0214-C84992423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11" name="Freeform 264">
                    <a:extLst>
                      <a:ext uri="{FF2B5EF4-FFF2-40B4-BE49-F238E27FC236}">
                        <a16:creationId xmlns:a16="http://schemas.microsoft.com/office/drawing/2014/main" id="{66DA4952-74C2-4319-3126-2DDBF3105F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265">
                    <a:extLst>
                      <a:ext uri="{FF2B5EF4-FFF2-40B4-BE49-F238E27FC236}">
                        <a16:creationId xmlns:a16="http://schemas.microsoft.com/office/drawing/2014/main" id="{D31526A4-92BF-B072-3110-BF0BA306F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266">
                  <a:extLst>
                    <a:ext uri="{FF2B5EF4-FFF2-40B4-BE49-F238E27FC236}">
                      <a16:creationId xmlns:a16="http://schemas.microsoft.com/office/drawing/2014/main" id="{6EBF86BD-DEBA-70F0-F6E4-74495A4CB7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09" name="Freeform 267">
                    <a:extLst>
                      <a:ext uri="{FF2B5EF4-FFF2-40B4-BE49-F238E27FC236}">
                        <a16:creationId xmlns:a16="http://schemas.microsoft.com/office/drawing/2014/main" id="{58ACEEC0-B50E-56CD-0296-875DCE6337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268">
                    <a:extLst>
                      <a:ext uri="{FF2B5EF4-FFF2-40B4-BE49-F238E27FC236}">
                        <a16:creationId xmlns:a16="http://schemas.microsoft.com/office/drawing/2014/main" id="{386E1ADB-A05E-99F6-B2B3-C5AF99E30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269">
                  <a:extLst>
                    <a:ext uri="{FF2B5EF4-FFF2-40B4-BE49-F238E27FC236}">
                      <a16:creationId xmlns:a16="http://schemas.microsoft.com/office/drawing/2014/main" id="{1BF760DF-05BB-65CC-EE01-682CB64CF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07" name="Freeform 270">
                    <a:extLst>
                      <a:ext uri="{FF2B5EF4-FFF2-40B4-BE49-F238E27FC236}">
                        <a16:creationId xmlns:a16="http://schemas.microsoft.com/office/drawing/2014/main" id="{5FF65476-DBE5-2DC7-B9D3-3DBD20CC89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271">
                    <a:extLst>
                      <a:ext uri="{FF2B5EF4-FFF2-40B4-BE49-F238E27FC236}">
                        <a16:creationId xmlns:a16="http://schemas.microsoft.com/office/drawing/2014/main" id="{A444F255-FD2A-7298-CCD8-94420C6A95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72" name="Freeform 272">
                  <a:extLst>
                    <a:ext uri="{FF2B5EF4-FFF2-40B4-BE49-F238E27FC236}">
                      <a16:creationId xmlns:a16="http://schemas.microsoft.com/office/drawing/2014/main" id="{9BBCF097-ED61-481A-6698-12A2E3C8416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3" name="Freeform 273">
                  <a:extLst>
                    <a:ext uri="{FF2B5EF4-FFF2-40B4-BE49-F238E27FC236}">
                      <a16:creationId xmlns:a16="http://schemas.microsoft.com/office/drawing/2014/main" id="{1D4082D9-D3AB-1CC9-E15B-E46E67BCF5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74" name="Group 274">
                  <a:extLst>
                    <a:ext uri="{FF2B5EF4-FFF2-40B4-BE49-F238E27FC236}">
                      <a16:creationId xmlns:a16="http://schemas.microsoft.com/office/drawing/2014/main" id="{8B49028C-B20D-E139-FA15-C2126834F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805" name="Freeform 275">
                    <a:extLst>
                      <a:ext uri="{FF2B5EF4-FFF2-40B4-BE49-F238E27FC236}">
                        <a16:creationId xmlns:a16="http://schemas.microsoft.com/office/drawing/2014/main" id="{031E2CA3-D5A6-61F0-8BD6-983B8CAEB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276">
                    <a:extLst>
                      <a:ext uri="{FF2B5EF4-FFF2-40B4-BE49-F238E27FC236}">
                        <a16:creationId xmlns:a16="http://schemas.microsoft.com/office/drawing/2014/main" id="{63EB218C-2D61-CF62-EB89-5B9BF64D6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277">
                  <a:extLst>
                    <a:ext uri="{FF2B5EF4-FFF2-40B4-BE49-F238E27FC236}">
                      <a16:creationId xmlns:a16="http://schemas.microsoft.com/office/drawing/2014/main" id="{F7250D82-58A1-4BC6-4CED-982A783331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803" name="Freeform 278">
                    <a:extLst>
                      <a:ext uri="{FF2B5EF4-FFF2-40B4-BE49-F238E27FC236}">
                        <a16:creationId xmlns:a16="http://schemas.microsoft.com/office/drawing/2014/main" id="{C57CF1C2-0FAA-65EB-32E4-3F1707F0CF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279">
                    <a:extLst>
                      <a:ext uri="{FF2B5EF4-FFF2-40B4-BE49-F238E27FC236}">
                        <a16:creationId xmlns:a16="http://schemas.microsoft.com/office/drawing/2014/main" id="{3279AA9A-D912-DFD0-D9FE-B136CFE75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6" name="Group 280">
                  <a:extLst>
                    <a:ext uri="{FF2B5EF4-FFF2-40B4-BE49-F238E27FC236}">
                      <a16:creationId xmlns:a16="http://schemas.microsoft.com/office/drawing/2014/main" id="{2488A2C5-FC43-2D97-EB69-04B468247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01" name="Freeform 281">
                    <a:extLst>
                      <a:ext uri="{FF2B5EF4-FFF2-40B4-BE49-F238E27FC236}">
                        <a16:creationId xmlns:a16="http://schemas.microsoft.com/office/drawing/2014/main" id="{12BFCD19-7809-8AA8-E1C9-18CC701F31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282">
                    <a:extLst>
                      <a:ext uri="{FF2B5EF4-FFF2-40B4-BE49-F238E27FC236}">
                        <a16:creationId xmlns:a16="http://schemas.microsoft.com/office/drawing/2014/main" id="{85B6DEFA-BF79-9073-5415-F06E1C80F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7" name="Group 283">
                  <a:extLst>
                    <a:ext uri="{FF2B5EF4-FFF2-40B4-BE49-F238E27FC236}">
                      <a16:creationId xmlns:a16="http://schemas.microsoft.com/office/drawing/2014/main" id="{0E0DCCDE-9DC7-E273-9F30-13E5EFB853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799" name="Freeform 284">
                    <a:extLst>
                      <a:ext uri="{FF2B5EF4-FFF2-40B4-BE49-F238E27FC236}">
                        <a16:creationId xmlns:a16="http://schemas.microsoft.com/office/drawing/2014/main" id="{328C4322-4054-CB0F-215E-2167F06BD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285">
                    <a:extLst>
                      <a:ext uri="{FF2B5EF4-FFF2-40B4-BE49-F238E27FC236}">
                        <a16:creationId xmlns:a16="http://schemas.microsoft.com/office/drawing/2014/main" id="{76DFD5F6-6BF9-7A57-299E-E4FEC8A0B1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8" name="Group 286">
                  <a:extLst>
                    <a:ext uri="{FF2B5EF4-FFF2-40B4-BE49-F238E27FC236}">
                      <a16:creationId xmlns:a16="http://schemas.microsoft.com/office/drawing/2014/main" id="{C3AABDCC-7B6A-4A0A-FD98-E8A431CB20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797" name="Freeform 287">
                    <a:extLst>
                      <a:ext uri="{FF2B5EF4-FFF2-40B4-BE49-F238E27FC236}">
                        <a16:creationId xmlns:a16="http://schemas.microsoft.com/office/drawing/2014/main" id="{14825D9D-5DB4-27F7-8AD3-64CDBB0E3E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288">
                    <a:extLst>
                      <a:ext uri="{FF2B5EF4-FFF2-40B4-BE49-F238E27FC236}">
                        <a16:creationId xmlns:a16="http://schemas.microsoft.com/office/drawing/2014/main" id="{88319DF8-D79F-C477-E2EB-10DFFCA20D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9" name="Group 289">
                  <a:extLst>
                    <a:ext uri="{FF2B5EF4-FFF2-40B4-BE49-F238E27FC236}">
                      <a16:creationId xmlns:a16="http://schemas.microsoft.com/office/drawing/2014/main" id="{BAA85F8D-50F8-BCFF-7853-10F31BC399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795" name="Freeform 290">
                    <a:extLst>
                      <a:ext uri="{FF2B5EF4-FFF2-40B4-BE49-F238E27FC236}">
                        <a16:creationId xmlns:a16="http://schemas.microsoft.com/office/drawing/2014/main" id="{F67BBBB9-0498-4EB3-F6DB-C4B28AE0F2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291">
                    <a:extLst>
                      <a:ext uri="{FF2B5EF4-FFF2-40B4-BE49-F238E27FC236}">
                        <a16:creationId xmlns:a16="http://schemas.microsoft.com/office/drawing/2014/main" id="{71F1A3E8-8BC7-9A04-8E38-8C3874037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0" name="Group 292">
                  <a:extLst>
                    <a:ext uri="{FF2B5EF4-FFF2-40B4-BE49-F238E27FC236}">
                      <a16:creationId xmlns:a16="http://schemas.microsoft.com/office/drawing/2014/main" id="{63AB0F84-CEC5-F1DE-8894-D9625C8EEF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93" name="Freeform 293">
                    <a:extLst>
                      <a:ext uri="{FF2B5EF4-FFF2-40B4-BE49-F238E27FC236}">
                        <a16:creationId xmlns:a16="http://schemas.microsoft.com/office/drawing/2014/main" id="{92503324-07E7-D7F0-7D82-D6400372AF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294">
                    <a:extLst>
                      <a:ext uri="{FF2B5EF4-FFF2-40B4-BE49-F238E27FC236}">
                        <a16:creationId xmlns:a16="http://schemas.microsoft.com/office/drawing/2014/main" id="{2DA4C16C-C505-A532-A3A4-077949D68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1" name="Group 295">
                  <a:extLst>
                    <a:ext uri="{FF2B5EF4-FFF2-40B4-BE49-F238E27FC236}">
                      <a16:creationId xmlns:a16="http://schemas.microsoft.com/office/drawing/2014/main" id="{48AC1873-4925-B552-E478-C4FDE161E7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91" name="Freeform 296">
                    <a:extLst>
                      <a:ext uri="{FF2B5EF4-FFF2-40B4-BE49-F238E27FC236}">
                        <a16:creationId xmlns:a16="http://schemas.microsoft.com/office/drawing/2014/main" id="{457C7430-58C8-4D5E-0AD0-22DAA87FA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297">
                    <a:extLst>
                      <a:ext uri="{FF2B5EF4-FFF2-40B4-BE49-F238E27FC236}">
                        <a16:creationId xmlns:a16="http://schemas.microsoft.com/office/drawing/2014/main" id="{9D99FAD0-141A-6282-0E29-1C72A0D822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2" name="Group 298">
                  <a:extLst>
                    <a:ext uri="{FF2B5EF4-FFF2-40B4-BE49-F238E27FC236}">
                      <a16:creationId xmlns:a16="http://schemas.microsoft.com/office/drawing/2014/main" id="{8139D41A-8C81-4B5B-7BE2-848175BDC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89" name="Freeform 299">
                    <a:extLst>
                      <a:ext uri="{FF2B5EF4-FFF2-40B4-BE49-F238E27FC236}">
                        <a16:creationId xmlns:a16="http://schemas.microsoft.com/office/drawing/2014/main" id="{809F81A9-9607-632C-025A-AC9325C6D4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0" name="Freeform 300">
                    <a:extLst>
                      <a:ext uri="{FF2B5EF4-FFF2-40B4-BE49-F238E27FC236}">
                        <a16:creationId xmlns:a16="http://schemas.microsoft.com/office/drawing/2014/main" id="{8544DD85-1DE1-3D0D-D308-D6FA8DDBC6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3" name="Group 301">
                  <a:extLst>
                    <a:ext uri="{FF2B5EF4-FFF2-40B4-BE49-F238E27FC236}">
                      <a16:creationId xmlns:a16="http://schemas.microsoft.com/office/drawing/2014/main" id="{89984EAA-0A66-E929-97AB-390918532D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87" name="Freeform 302">
                    <a:extLst>
                      <a:ext uri="{FF2B5EF4-FFF2-40B4-BE49-F238E27FC236}">
                        <a16:creationId xmlns:a16="http://schemas.microsoft.com/office/drawing/2014/main" id="{1AD19B19-21B0-CB54-B140-473A66131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8" name="Freeform 303">
                    <a:extLst>
                      <a:ext uri="{FF2B5EF4-FFF2-40B4-BE49-F238E27FC236}">
                        <a16:creationId xmlns:a16="http://schemas.microsoft.com/office/drawing/2014/main" id="{675CAECE-4056-A14F-6E0D-D8CEE147A9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4" name="Group 304">
                  <a:extLst>
                    <a:ext uri="{FF2B5EF4-FFF2-40B4-BE49-F238E27FC236}">
                      <a16:creationId xmlns:a16="http://schemas.microsoft.com/office/drawing/2014/main" id="{04FCBE45-392B-75FD-2485-1D66B954E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85" name="Freeform 305">
                    <a:extLst>
                      <a:ext uri="{FF2B5EF4-FFF2-40B4-BE49-F238E27FC236}">
                        <a16:creationId xmlns:a16="http://schemas.microsoft.com/office/drawing/2014/main" id="{7F775685-0825-E915-A107-75B20CBDD0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6" name="Freeform 306">
                    <a:extLst>
                      <a:ext uri="{FF2B5EF4-FFF2-40B4-BE49-F238E27FC236}">
                        <a16:creationId xmlns:a16="http://schemas.microsoft.com/office/drawing/2014/main" id="{932732C4-9379-1FDA-FC4C-70751E661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29" name="Freeform 307">
                <a:extLst>
                  <a:ext uri="{FF2B5EF4-FFF2-40B4-BE49-F238E27FC236}">
                    <a16:creationId xmlns:a16="http://schemas.microsoft.com/office/drawing/2014/main" id="{A40AB38C-F3DD-1DF9-8FE0-78EAFC08AF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Arc 308">
                <a:extLst>
                  <a:ext uri="{FF2B5EF4-FFF2-40B4-BE49-F238E27FC236}">
                    <a16:creationId xmlns:a16="http://schemas.microsoft.com/office/drawing/2014/main" id="{D46C8214-2233-F130-F04B-6F62E825F3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Arc 309">
                <a:extLst>
                  <a:ext uri="{FF2B5EF4-FFF2-40B4-BE49-F238E27FC236}">
                    <a16:creationId xmlns:a16="http://schemas.microsoft.com/office/drawing/2014/main" id="{AA018EF8-3AEB-0087-5807-B713B0936C9C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Arc 310">
                <a:extLst>
                  <a:ext uri="{FF2B5EF4-FFF2-40B4-BE49-F238E27FC236}">
                    <a16:creationId xmlns:a16="http://schemas.microsoft.com/office/drawing/2014/main" id="{BB6CF31F-7A90-1868-C7F4-F9B815525E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Arc 311">
                <a:extLst>
                  <a:ext uri="{FF2B5EF4-FFF2-40B4-BE49-F238E27FC236}">
                    <a16:creationId xmlns:a16="http://schemas.microsoft.com/office/drawing/2014/main" id="{15DD9D72-C59E-A470-95AE-A9B21D63E7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Arc 312">
                <a:extLst>
                  <a:ext uri="{FF2B5EF4-FFF2-40B4-BE49-F238E27FC236}">
                    <a16:creationId xmlns:a16="http://schemas.microsoft.com/office/drawing/2014/main" id="{FFF2601C-FA91-77F3-6753-BCD3BE0ADFD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Arc 313">
                <a:extLst>
                  <a:ext uri="{FF2B5EF4-FFF2-40B4-BE49-F238E27FC236}">
                    <a16:creationId xmlns:a16="http://schemas.microsoft.com/office/drawing/2014/main" id="{1E0D1E75-022E-0424-F6BB-CA4E8BF9CA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314">
                <a:extLst>
                  <a:ext uri="{FF2B5EF4-FFF2-40B4-BE49-F238E27FC236}">
                    <a16:creationId xmlns:a16="http://schemas.microsoft.com/office/drawing/2014/main" id="{A7CDA199-CC2A-7230-7C6C-2F8DCA79FC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Arc 315">
                <a:extLst>
                  <a:ext uri="{FF2B5EF4-FFF2-40B4-BE49-F238E27FC236}">
                    <a16:creationId xmlns:a16="http://schemas.microsoft.com/office/drawing/2014/main" id="{61CA3A66-0AA9-AE74-2604-7DF379DCA7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Freeform 316">
                <a:extLst>
                  <a:ext uri="{FF2B5EF4-FFF2-40B4-BE49-F238E27FC236}">
                    <a16:creationId xmlns:a16="http://schemas.microsoft.com/office/drawing/2014/main" id="{451AD425-4FF2-2ED1-5519-DC3B84AA78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Freeform 317">
                <a:extLst>
                  <a:ext uri="{FF2B5EF4-FFF2-40B4-BE49-F238E27FC236}">
                    <a16:creationId xmlns:a16="http://schemas.microsoft.com/office/drawing/2014/main" id="{08CB524E-2820-FE15-2B72-64070806352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Arc 318">
                <a:extLst>
                  <a:ext uri="{FF2B5EF4-FFF2-40B4-BE49-F238E27FC236}">
                    <a16:creationId xmlns:a16="http://schemas.microsoft.com/office/drawing/2014/main" id="{4D56C2C0-EE87-CCD6-20D4-B366E292B2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Arc 319">
                <a:extLst>
                  <a:ext uri="{FF2B5EF4-FFF2-40B4-BE49-F238E27FC236}">
                    <a16:creationId xmlns:a16="http://schemas.microsoft.com/office/drawing/2014/main" id="{F8B19AC1-25AC-FF7A-F16C-BE025198EC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Arc 320">
                <a:extLst>
                  <a:ext uri="{FF2B5EF4-FFF2-40B4-BE49-F238E27FC236}">
                    <a16:creationId xmlns:a16="http://schemas.microsoft.com/office/drawing/2014/main" id="{92E81003-67B1-F775-9543-05F0C5227E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Freeform 321">
                <a:extLst>
                  <a:ext uri="{FF2B5EF4-FFF2-40B4-BE49-F238E27FC236}">
                    <a16:creationId xmlns:a16="http://schemas.microsoft.com/office/drawing/2014/main" id="{CCF25EB2-A3D4-B46D-8A1B-C35C3F2A51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322">
                <a:extLst>
                  <a:ext uri="{FF2B5EF4-FFF2-40B4-BE49-F238E27FC236}">
                    <a16:creationId xmlns:a16="http://schemas.microsoft.com/office/drawing/2014/main" id="{0B8172B5-DE3D-6314-B08D-225AB2A6B01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Freeform 323">
                <a:extLst>
                  <a:ext uri="{FF2B5EF4-FFF2-40B4-BE49-F238E27FC236}">
                    <a16:creationId xmlns:a16="http://schemas.microsoft.com/office/drawing/2014/main" id="{4738613A-380A-E446-14D7-6298EF95EA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Freeform 324">
                <a:extLst>
                  <a:ext uri="{FF2B5EF4-FFF2-40B4-BE49-F238E27FC236}">
                    <a16:creationId xmlns:a16="http://schemas.microsoft.com/office/drawing/2014/main" id="{59767DE5-665C-59F6-C927-4DAF06CA64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Freeform 325">
                <a:extLst>
                  <a:ext uri="{FF2B5EF4-FFF2-40B4-BE49-F238E27FC236}">
                    <a16:creationId xmlns:a16="http://schemas.microsoft.com/office/drawing/2014/main" id="{7238BAAA-184D-F026-B6D6-37A198D5B1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Freeform 326">
                <a:extLst>
                  <a:ext uri="{FF2B5EF4-FFF2-40B4-BE49-F238E27FC236}">
                    <a16:creationId xmlns:a16="http://schemas.microsoft.com/office/drawing/2014/main" id="{7BD724B5-45F7-910B-1E2A-46A7C42555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Freeform 327">
                <a:extLst>
                  <a:ext uri="{FF2B5EF4-FFF2-40B4-BE49-F238E27FC236}">
                    <a16:creationId xmlns:a16="http://schemas.microsoft.com/office/drawing/2014/main" id="{CE3646C5-BEC2-F77E-925D-72B5D5D43E5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Freeform 328">
                <a:extLst>
                  <a:ext uri="{FF2B5EF4-FFF2-40B4-BE49-F238E27FC236}">
                    <a16:creationId xmlns:a16="http://schemas.microsoft.com/office/drawing/2014/main" id="{6F4E203E-8A26-8D96-E9E8-3EA9908C133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769" name="Group 329">
            <a:extLst>
              <a:ext uri="{FF2B5EF4-FFF2-40B4-BE49-F238E27FC236}">
                <a16:creationId xmlns:a16="http://schemas.microsoft.com/office/drawing/2014/main" id="{C01A360C-D426-C1DC-AD45-A4B448D3459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04800"/>
            <a:ext cx="1600200" cy="1905000"/>
            <a:chOff x="3115" y="0"/>
            <a:chExt cx="2170" cy="2486"/>
          </a:xfrm>
        </p:grpSpPr>
        <p:grpSp>
          <p:nvGrpSpPr>
            <p:cNvPr id="24589" name="Group 330">
              <a:extLst>
                <a:ext uri="{FF2B5EF4-FFF2-40B4-BE49-F238E27FC236}">
                  <a16:creationId xmlns:a16="http://schemas.microsoft.com/office/drawing/2014/main" id="{9DE5D766-5D83-E9E5-0F60-E215A36D7E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21" name="Oval 331">
                <a:extLst>
                  <a:ext uri="{FF2B5EF4-FFF2-40B4-BE49-F238E27FC236}">
                    <a16:creationId xmlns:a16="http://schemas.microsoft.com/office/drawing/2014/main" id="{68686FA6-4A1C-595E-CA26-E5F12C466C2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332">
                <a:extLst>
                  <a:ext uri="{FF2B5EF4-FFF2-40B4-BE49-F238E27FC236}">
                    <a16:creationId xmlns:a16="http://schemas.microsoft.com/office/drawing/2014/main" id="{F96DF0C9-BB58-FCCF-576E-F1C46DC9C6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0" name="Group 333">
              <a:extLst>
                <a:ext uri="{FF2B5EF4-FFF2-40B4-BE49-F238E27FC236}">
                  <a16:creationId xmlns:a16="http://schemas.microsoft.com/office/drawing/2014/main" id="{DD84450F-1A22-A6FF-5528-90D51BD3B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19" name="Oval 334">
                <a:extLst>
                  <a:ext uri="{FF2B5EF4-FFF2-40B4-BE49-F238E27FC236}">
                    <a16:creationId xmlns:a16="http://schemas.microsoft.com/office/drawing/2014/main" id="{A01BFCA1-A8C9-427B-6660-1067B7288DC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335">
                <a:extLst>
                  <a:ext uri="{FF2B5EF4-FFF2-40B4-BE49-F238E27FC236}">
                    <a16:creationId xmlns:a16="http://schemas.microsoft.com/office/drawing/2014/main" id="{098B5D2A-EF18-15AB-7D83-079FA7CD19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1" name="Group 336">
              <a:extLst>
                <a:ext uri="{FF2B5EF4-FFF2-40B4-BE49-F238E27FC236}">
                  <a16:creationId xmlns:a16="http://schemas.microsoft.com/office/drawing/2014/main" id="{700C60BA-0489-16A1-69F5-F312D89DD5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17" name="Oval 337">
                <a:extLst>
                  <a:ext uri="{FF2B5EF4-FFF2-40B4-BE49-F238E27FC236}">
                    <a16:creationId xmlns:a16="http://schemas.microsoft.com/office/drawing/2014/main" id="{B2AEDE30-1C62-2CDA-B279-400E4F09DC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8" name="Oval 338">
                <a:extLst>
                  <a:ext uri="{FF2B5EF4-FFF2-40B4-BE49-F238E27FC236}">
                    <a16:creationId xmlns:a16="http://schemas.microsoft.com/office/drawing/2014/main" id="{C513A6D5-34A1-7FD3-ABA7-1CB79C6187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2" name="Group 339">
              <a:extLst>
                <a:ext uri="{FF2B5EF4-FFF2-40B4-BE49-F238E27FC236}">
                  <a16:creationId xmlns:a16="http://schemas.microsoft.com/office/drawing/2014/main" id="{B7D27CAB-1A46-ACDE-1C57-78C5BAFDC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93" name="Group 340">
                <a:extLst>
                  <a:ext uri="{FF2B5EF4-FFF2-40B4-BE49-F238E27FC236}">
                    <a16:creationId xmlns:a16="http://schemas.microsoft.com/office/drawing/2014/main" id="{3A2E15FF-2C88-0C45-FFD9-8947C2168E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15" name="Oval 341">
                  <a:extLst>
                    <a:ext uri="{FF2B5EF4-FFF2-40B4-BE49-F238E27FC236}">
                      <a16:creationId xmlns:a16="http://schemas.microsoft.com/office/drawing/2014/main" id="{2AD374CC-C822-720C-C1A5-2E355A0FBF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6" name="Oval 342">
                  <a:extLst>
                    <a:ext uri="{FF2B5EF4-FFF2-40B4-BE49-F238E27FC236}">
                      <a16:creationId xmlns:a16="http://schemas.microsoft.com/office/drawing/2014/main" id="{ACE9A41C-5614-6B22-18E9-ADAB33DD6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594" name="Group 343">
                <a:extLst>
                  <a:ext uri="{FF2B5EF4-FFF2-40B4-BE49-F238E27FC236}">
                    <a16:creationId xmlns:a16="http://schemas.microsoft.com/office/drawing/2014/main" id="{C5F353E9-8779-4EC8-AC01-37BD0D2359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7" name="Group 344">
                  <a:extLst>
                    <a:ext uri="{FF2B5EF4-FFF2-40B4-BE49-F238E27FC236}">
                      <a16:creationId xmlns:a16="http://schemas.microsoft.com/office/drawing/2014/main" id="{A2797BB1-05B1-8583-ABCB-E77D040DA4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13" name="Freeform 345">
                    <a:extLst>
                      <a:ext uri="{FF2B5EF4-FFF2-40B4-BE49-F238E27FC236}">
                        <a16:creationId xmlns:a16="http://schemas.microsoft.com/office/drawing/2014/main" id="{75097282-D4E5-F413-9EBD-386D04B0E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346">
                    <a:extLst>
                      <a:ext uri="{FF2B5EF4-FFF2-40B4-BE49-F238E27FC236}">
                        <a16:creationId xmlns:a16="http://schemas.microsoft.com/office/drawing/2014/main" id="{6D8DA734-EB6C-3E59-8759-4321D87717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8" name="Group 347">
                  <a:extLst>
                    <a:ext uri="{FF2B5EF4-FFF2-40B4-BE49-F238E27FC236}">
                      <a16:creationId xmlns:a16="http://schemas.microsoft.com/office/drawing/2014/main" id="{A7D8402B-C766-FBBE-16F7-B04981FB10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11" name="Freeform 348">
                    <a:extLst>
                      <a:ext uri="{FF2B5EF4-FFF2-40B4-BE49-F238E27FC236}">
                        <a16:creationId xmlns:a16="http://schemas.microsoft.com/office/drawing/2014/main" id="{5BD0969B-6EB8-E02E-45D5-201DEBE69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349">
                    <a:extLst>
                      <a:ext uri="{FF2B5EF4-FFF2-40B4-BE49-F238E27FC236}">
                        <a16:creationId xmlns:a16="http://schemas.microsoft.com/office/drawing/2014/main" id="{6B52F81E-9DD8-913C-AD02-0465E65950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9" name="Group 350">
                  <a:extLst>
                    <a:ext uri="{FF2B5EF4-FFF2-40B4-BE49-F238E27FC236}">
                      <a16:creationId xmlns:a16="http://schemas.microsoft.com/office/drawing/2014/main" id="{C41CA3A9-E3A7-B9DC-5B85-7ADBD74AAF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09" name="Freeform 351">
                    <a:extLst>
                      <a:ext uri="{FF2B5EF4-FFF2-40B4-BE49-F238E27FC236}">
                        <a16:creationId xmlns:a16="http://schemas.microsoft.com/office/drawing/2014/main" id="{8EE42F4E-E9C7-7DC8-9FC6-0C77BFF5E2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352">
                    <a:extLst>
                      <a:ext uri="{FF2B5EF4-FFF2-40B4-BE49-F238E27FC236}">
                        <a16:creationId xmlns:a16="http://schemas.microsoft.com/office/drawing/2014/main" id="{097A7C08-BDD1-ABAB-9BD5-4EEC2E7870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0" name="Group 353">
                  <a:extLst>
                    <a:ext uri="{FF2B5EF4-FFF2-40B4-BE49-F238E27FC236}">
                      <a16:creationId xmlns:a16="http://schemas.microsoft.com/office/drawing/2014/main" id="{50157304-BC3E-7BF9-E3A2-1759C796C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07" name="Freeform 354">
                    <a:extLst>
                      <a:ext uri="{FF2B5EF4-FFF2-40B4-BE49-F238E27FC236}">
                        <a16:creationId xmlns:a16="http://schemas.microsoft.com/office/drawing/2014/main" id="{3E8B0365-651B-A29D-DDAA-DAC7BBE4B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355">
                    <a:extLst>
                      <a:ext uri="{FF2B5EF4-FFF2-40B4-BE49-F238E27FC236}">
                        <a16:creationId xmlns:a16="http://schemas.microsoft.com/office/drawing/2014/main" id="{454ABDEB-19C7-713A-EA5F-A7C86C02A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1" name="Group 356">
                  <a:extLst>
                    <a:ext uri="{FF2B5EF4-FFF2-40B4-BE49-F238E27FC236}">
                      <a16:creationId xmlns:a16="http://schemas.microsoft.com/office/drawing/2014/main" id="{B292930F-9451-552D-6B9A-15B2B196F0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705" name="Freeform 357">
                    <a:extLst>
                      <a:ext uri="{FF2B5EF4-FFF2-40B4-BE49-F238E27FC236}">
                        <a16:creationId xmlns:a16="http://schemas.microsoft.com/office/drawing/2014/main" id="{07B66060-80A8-8438-70B4-3C300E815E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358">
                    <a:extLst>
                      <a:ext uri="{FF2B5EF4-FFF2-40B4-BE49-F238E27FC236}">
                        <a16:creationId xmlns:a16="http://schemas.microsoft.com/office/drawing/2014/main" id="{A43355EB-242A-652C-B825-23AE0D56C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2" name="Group 359">
                  <a:extLst>
                    <a:ext uri="{FF2B5EF4-FFF2-40B4-BE49-F238E27FC236}">
                      <a16:creationId xmlns:a16="http://schemas.microsoft.com/office/drawing/2014/main" id="{B0A899CD-738F-AAA1-6DDA-2BE99C6DE0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703" name="Freeform 360">
                    <a:extLst>
                      <a:ext uri="{FF2B5EF4-FFF2-40B4-BE49-F238E27FC236}">
                        <a16:creationId xmlns:a16="http://schemas.microsoft.com/office/drawing/2014/main" id="{A247C8DE-B5BE-A713-5762-60A717A2D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361">
                    <a:extLst>
                      <a:ext uri="{FF2B5EF4-FFF2-40B4-BE49-F238E27FC236}">
                        <a16:creationId xmlns:a16="http://schemas.microsoft.com/office/drawing/2014/main" id="{6084EB26-E90D-231A-7580-7B0974EA5D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3" name="Group 362">
                  <a:extLst>
                    <a:ext uri="{FF2B5EF4-FFF2-40B4-BE49-F238E27FC236}">
                      <a16:creationId xmlns:a16="http://schemas.microsoft.com/office/drawing/2014/main" id="{85168819-EBB0-100C-D7AE-4B4B09AFF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701" name="Freeform 363">
                    <a:extLst>
                      <a:ext uri="{FF2B5EF4-FFF2-40B4-BE49-F238E27FC236}">
                        <a16:creationId xmlns:a16="http://schemas.microsoft.com/office/drawing/2014/main" id="{DE285B32-46D6-89C0-D9FA-BD150B9B20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364">
                    <a:extLst>
                      <a:ext uri="{FF2B5EF4-FFF2-40B4-BE49-F238E27FC236}">
                        <a16:creationId xmlns:a16="http://schemas.microsoft.com/office/drawing/2014/main" id="{BF4E6B44-4919-F83A-D293-E03CFFC95A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4" name="Group 365">
                  <a:extLst>
                    <a:ext uri="{FF2B5EF4-FFF2-40B4-BE49-F238E27FC236}">
                      <a16:creationId xmlns:a16="http://schemas.microsoft.com/office/drawing/2014/main" id="{AF187444-0C44-94C8-F03F-338364E04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699" name="Freeform 366">
                    <a:extLst>
                      <a:ext uri="{FF2B5EF4-FFF2-40B4-BE49-F238E27FC236}">
                        <a16:creationId xmlns:a16="http://schemas.microsoft.com/office/drawing/2014/main" id="{F365A9FA-47D0-6F36-C7DB-9CB7F36DAC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367">
                    <a:extLst>
                      <a:ext uri="{FF2B5EF4-FFF2-40B4-BE49-F238E27FC236}">
                        <a16:creationId xmlns:a16="http://schemas.microsoft.com/office/drawing/2014/main" id="{E3A59D2C-970A-BC97-05A3-638D970F7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5" name="Group 368">
                  <a:extLst>
                    <a:ext uri="{FF2B5EF4-FFF2-40B4-BE49-F238E27FC236}">
                      <a16:creationId xmlns:a16="http://schemas.microsoft.com/office/drawing/2014/main" id="{15534AD1-FDA5-9103-C075-F42A34C291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697" name="Freeform 369">
                    <a:extLst>
                      <a:ext uri="{FF2B5EF4-FFF2-40B4-BE49-F238E27FC236}">
                        <a16:creationId xmlns:a16="http://schemas.microsoft.com/office/drawing/2014/main" id="{A5C2DC3C-7247-69BD-DB7E-6F306346F9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370">
                    <a:extLst>
                      <a:ext uri="{FF2B5EF4-FFF2-40B4-BE49-F238E27FC236}">
                        <a16:creationId xmlns:a16="http://schemas.microsoft.com/office/drawing/2014/main" id="{8AAE2B6B-D3E7-9CEA-3198-8E88D8B00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6" name="Group 371">
                  <a:extLst>
                    <a:ext uri="{FF2B5EF4-FFF2-40B4-BE49-F238E27FC236}">
                      <a16:creationId xmlns:a16="http://schemas.microsoft.com/office/drawing/2014/main" id="{B75F2B69-0C3C-BFD4-BE98-10885F7997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695" name="Freeform 372">
                    <a:extLst>
                      <a:ext uri="{FF2B5EF4-FFF2-40B4-BE49-F238E27FC236}">
                        <a16:creationId xmlns:a16="http://schemas.microsoft.com/office/drawing/2014/main" id="{6C7F0410-1E65-E168-A337-15F34B270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373">
                    <a:extLst>
                      <a:ext uri="{FF2B5EF4-FFF2-40B4-BE49-F238E27FC236}">
                        <a16:creationId xmlns:a16="http://schemas.microsoft.com/office/drawing/2014/main" id="{5481D1B1-B514-13DE-7B7D-EF90185B37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374">
                  <a:extLst>
                    <a:ext uri="{FF2B5EF4-FFF2-40B4-BE49-F238E27FC236}">
                      <a16:creationId xmlns:a16="http://schemas.microsoft.com/office/drawing/2014/main" id="{89549692-216A-8615-1D3B-BB9886D4B7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93" name="Freeform 375">
                    <a:extLst>
                      <a:ext uri="{FF2B5EF4-FFF2-40B4-BE49-F238E27FC236}">
                        <a16:creationId xmlns:a16="http://schemas.microsoft.com/office/drawing/2014/main" id="{B480D323-498B-3C5C-23DB-479E273582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376">
                    <a:extLst>
                      <a:ext uri="{FF2B5EF4-FFF2-40B4-BE49-F238E27FC236}">
                        <a16:creationId xmlns:a16="http://schemas.microsoft.com/office/drawing/2014/main" id="{92DEEC96-AAA1-97EB-00E2-C949B40B4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377">
                  <a:extLst>
                    <a:ext uri="{FF2B5EF4-FFF2-40B4-BE49-F238E27FC236}">
                      <a16:creationId xmlns:a16="http://schemas.microsoft.com/office/drawing/2014/main" id="{338EB6FC-DC3A-15ED-DBCC-214169051C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91" name="Freeform 378">
                    <a:extLst>
                      <a:ext uri="{FF2B5EF4-FFF2-40B4-BE49-F238E27FC236}">
                        <a16:creationId xmlns:a16="http://schemas.microsoft.com/office/drawing/2014/main" id="{0661E481-43DD-9E12-14F3-C19BA9D33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379">
                    <a:extLst>
                      <a:ext uri="{FF2B5EF4-FFF2-40B4-BE49-F238E27FC236}">
                        <a16:creationId xmlns:a16="http://schemas.microsoft.com/office/drawing/2014/main" id="{9BBE235C-9CA8-B5E8-4D9C-6A00FCF3B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380">
                  <a:extLst>
                    <a:ext uri="{FF2B5EF4-FFF2-40B4-BE49-F238E27FC236}">
                      <a16:creationId xmlns:a16="http://schemas.microsoft.com/office/drawing/2014/main" id="{F904B1B1-276B-704A-BE78-E45E33CAA5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89" name="Freeform 381">
                    <a:extLst>
                      <a:ext uri="{FF2B5EF4-FFF2-40B4-BE49-F238E27FC236}">
                        <a16:creationId xmlns:a16="http://schemas.microsoft.com/office/drawing/2014/main" id="{1451203B-66D8-3E21-BD6E-F5DDC1732C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382">
                    <a:extLst>
                      <a:ext uri="{FF2B5EF4-FFF2-40B4-BE49-F238E27FC236}">
                        <a16:creationId xmlns:a16="http://schemas.microsoft.com/office/drawing/2014/main" id="{90F23DAE-D735-2518-B46D-FC67C38543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383">
                  <a:extLst>
                    <a:ext uri="{FF2B5EF4-FFF2-40B4-BE49-F238E27FC236}">
                      <a16:creationId xmlns:a16="http://schemas.microsoft.com/office/drawing/2014/main" id="{ADE006D7-A75B-63A8-5CEC-2AE2A2C601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87" name="Freeform 384">
                    <a:extLst>
                      <a:ext uri="{FF2B5EF4-FFF2-40B4-BE49-F238E27FC236}">
                        <a16:creationId xmlns:a16="http://schemas.microsoft.com/office/drawing/2014/main" id="{F7E07127-0F0F-7D6F-69A6-F27C84195C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385">
                    <a:extLst>
                      <a:ext uri="{FF2B5EF4-FFF2-40B4-BE49-F238E27FC236}">
                        <a16:creationId xmlns:a16="http://schemas.microsoft.com/office/drawing/2014/main" id="{F2DC51F2-0B58-131E-63D3-1976292AE6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386">
                  <a:extLst>
                    <a:ext uri="{FF2B5EF4-FFF2-40B4-BE49-F238E27FC236}">
                      <a16:creationId xmlns:a16="http://schemas.microsoft.com/office/drawing/2014/main" id="{D671E38A-58C6-FCDF-FB05-E095F0B812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85" name="Freeform 387">
                    <a:extLst>
                      <a:ext uri="{FF2B5EF4-FFF2-40B4-BE49-F238E27FC236}">
                        <a16:creationId xmlns:a16="http://schemas.microsoft.com/office/drawing/2014/main" id="{BC3986D2-0EC8-CFDA-646B-0DE558FEE3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388">
                    <a:extLst>
                      <a:ext uri="{FF2B5EF4-FFF2-40B4-BE49-F238E27FC236}">
                        <a16:creationId xmlns:a16="http://schemas.microsoft.com/office/drawing/2014/main" id="{44EBB300-CB3D-5F27-7E38-F55DF1159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2" name="Group 389">
                  <a:extLst>
                    <a:ext uri="{FF2B5EF4-FFF2-40B4-BE49-F238E27FC236}">
                      <a16:creationId xmlns:a16="http://schemas.microsoft.com/office/drawing/2014/main" id="{0157A2F9-9B5F-D39E-71C1-73EC65C598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83" name="Freeform 390">
                    <a:extLst>
                      <a:ext uri="{FF2B5EF4-FFF2-40B4-BE49-F238E27FC236}">
                        <a16:creationId xmlns:a16="http://schemas.microsoft.com/office/drawing/2014/main" id="{07B64776-F0A1-7316-882E-512FF5F0C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391">
                    <a:extLst>
                      <a:ext uri="{FF2B5EF4-FFF2-40B4-BE49-F238E27FC236}">
                        <a16:creationId xmlns:a16="http://schemas.microsoft.com/office/drawing/2014/main" id="{169C7439-C6CB-CF02-10AD-248765BBC5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3" name="Group 392">
                  <a:extLst>
                    <a:ext uri="{FF2B5EF4-FFF2-40B4-BE49-F238E27FC236}">
                      <a16:creationId xmlns:a16="http://schemas.microsoft.com/office/drawing/2014/main" id="{3E876FE7-1C43-8B4F-8AC1-B548C0F167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81" name="Freeform 393">
                    <a:extLst>
                      <a:ext uri="{FF2B5EF4-FFF2-40B4-BE49-F238E27FC236}">
                        <a16:creationId xmlns:a16="http://schemas.microsoft.com/office/drawing/2014/main" id="{6BFB1432-A53B-A4DE-E1B9-6CF1A1DC96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394">
                    <a:extLst>
                      <a:ext uri="{FF2B5EF4-FFF2-40B4-BE49-F238E27FC236}">
                        <a16:creationId xmlns:a16="http://schemas.microsoft.com/office/drawing/2014/main" id="{2C87610A-77B8-38EB-ACCB-AABC78982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4" name="Group 395">
                  <a:extLst>
                    <a:ext uri="{FF2B5EF4-FFF2-40B4-BE49-F238E27FC236}">
                      <a16:creationId xmlns:a16="http://schemas.microsoft.com/office/drawing/2014/main" id="{7CC5BFE3-1ACD-B8BA-8A02-3043BBFEC5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79" name="Freeform 396">
                    <a:extLst>
                      <a:ext uri="{FF2B5EF4-FFF2-40B4-BE49-F238E27FC236}">
                        <a16:creationId xmlns:a16="http://schemas.microsoft.com/office/drawing/2014/main" id="{D3B95848-0C64-E19A-B77A-2A8FB49751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397">
                    <a:extLst>
                      <a:ext uri="{FF2B5EF4-FFF2-40B4-BE49-F238E27FC236}">
                        <a16:creationId xmlns:a16="http://schemas.microsoft.com/office/drawing/2014/main" id="{35E1DDEB-A241-7EFC-3F76-BD41584C2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398">
                  <a:extLst>
                    <a:ext uri="{FF2B5EF4-FFF2-40B4-BE49-F238E27FC236}">
                      <a16:creationId xmlns:a16="http://schemas.microsoft.com/office/drawing/2014/main" id="{25396F99-EF32-1447-A03A-F04BEB1F4B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77" name="Freeform 399">
                    <a:extLst>
                      <a:ext uri="{FF2B5EF4-FFF2-40B4-BE49-F238E27FC236}">
                        <a16:creationId xmlns:a16="http://schemas.microsoft.com/office/drawing/2014/main" id="{81C738A3-203B-645C-A8A6-A4EB741B7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400">
                    <a:extLst>
                      <a:ext uri="{FF2B5EF4-FFF2-40B4-BE49-F238E27FC236}">
                        <a16:creationId xmlns:a16="http://schemas.microsoft.com/office/drawing/2014/main" id="{68A2820B-2843-4D8F-E692-6D23C9E27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401">
                  <a:extLst>
                    <a:ext uri="{FF2B5EF4-FFF2-40B4-BE49-F238E27FC236}">
                      <a16:creationId xmlns:a16="http://schemas.microsoft.com/office/drawing/2014/main" id="{C3C296A2-B317-3F66-12A7-B7697FCFF7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75" name="Freeform 402">
                    <a:extLst>
                      <a:ext uri="{FF2B5EF4-FFF2-40B4-BE49-F238E27FC236}">
                        <a16:creationId xmlns:a16="http://schemas.microsoft.com/office/drawing/2014/main" id="{E370001C-4ACE-635E-FF2A-C1AEA3BA34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403">
                    <a:extLst>
                      <a:ext uri="{FF2B5EF4-FFF2-40B4-BE49-F238E27FC236}">
                        <a16:creationId xmlns:a16="http://schemas.microsoft.com/office/drawing/2014/main" id="{78921F89-EB9C-55C5-DA05-A93D98021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404">
                  <a:extLst>
                    <a:ext uri="{FF2B5EF4-FFF2-40B4-BE49-F238E27FC236}">
                      <a16:creationId xmlns:a16="http://schemas.microsoft.com/office/drawing/2014/main" id="{DCA881AF-4C41-BA25-7B12-ED1DB2E4BC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73" name="Freeform 405">
                    <a:extLst>
                      <a:ext uri="{FF2B5EF4-FFF2-40B4-BE49-F238E27FC236}">
                        <a16:creationId xmlns:a16="http://schemas.microsoft.com/office/drawing/2014/main" id="{30DB938B-56C4-D286-E6FA-E39297B8F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406">
                    <a:extLst>
                      <a:ext uri="{FF2B5EF4-FFF2-40B4-BE49-F238E27FC236}">
                        <a16:creationId xmlns:a16="http://schemas.microsoft.com/office/drawing/2014/main" id="{282C47BA-8FCF-020C-5608-A6797BE6CC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38" name="Freeform 407">
                  <a:extLst>
                    <a:ext uri="{FF2B5EF4-FFF2-40B4-BE49-F238E27FC236}">
                      <a16:creationId xmlns:a16="http://schemas.microsoft.com/office/drawing/2014/main" id="{1D9AE410-DC02-4EE1-A2DD-52B2CA90EBF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Freeform 408">
                  <a:extLst>
                    <a:ext uri="{FF2B5EF4-FFF2-40B4-BE49-F238E27FC236}">
                      <a16:creationId xmlns:a16="http://schemas.microsoft.com/office/drawing/2014/main" id="{D8C41B8D-DFC6-F3A3-C08B-95D7B449245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40" name="Group 409">
                  <a:extLst>
                    <a:ext uri="{FF2B5EF4-FFF2-40B4-BE49-F238E27FC236}">
                      <a16:creationId xmlns:a16="http://schemas.microsoft.com/office/drawing/2014/main" id="{8A6F2034-7E57-32F9-12B3-CEB3B6F5C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71" name="Freeform 410">
                    <a:extLst>
                      <a:ext uri="{FF2B5EF4-FFF2-40B4-BE49-F238E27FC236}">
                        <a16:creationId xmlns:a16="http://schemas.microsoft.com/office/drawing/2014/main" id="{EB467857-59F0-0541-C8C4-C4432EE9E2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411">
                    <a:extLst>
                      <a:ext uri="{FF2B5EF4-FFF2-40B4-BE49-F238E27FC236}">
                        <a16:creationId xmlns:a16="http://schemas.microsoft.com/office/drawing/2014/main" id="{57CE82D0-11D3-6905-92F7-98650F632F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1" name="Group 412">
                  <a:extLst>
                    <a:ext uri="{FF2B5EF4-FFF2-40B4-BE49-F238E27FC236}">
                      <a16:creationId xmlns:a16="http://schemas.microsoft.com/office/drawing/2014/main" id="{4FEEA9F5-B4F1-CE1B-8588-A5049E5474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69" name="Freeform 413">
                    <a:extLst>
                      <a:ext uri="{FF2B5EF4-FFF2-40B4-BE49-F238E27FC236}">
                        <a16:creationId xmlns:a16="http://schemas.microsoft.com/office/drawing/2014/main" id="{DD049E77-CC35-03EE-0511-D044CE22BE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414">
                    <a:extLst>
                      <a:ext uri="{FF2B5EF4-FFF2-40B4-BE49-F238E27FC236}">
                        <a16:creationId xmlns:a16="http://schemas.microsoft.com/office/drawing/2014/main" id="{9B6379B9-1409-9195-15A2-BFCC76D26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2" name="Group 415">
                  <a:extLst>
                    <a:ext uri="{FF2B5EF4-FFF2-40B4-BE49-F238E27FC236}">
                      <a16:creationId xmlns:a16="http://schemas.microsoft.com/office/drawing/2014/main" id="{5F642800-BA05-7783-3C06-6F7B49A18B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67" name="Freeform 416">
                    <a:extLst>
                      <a:ext uri="{FF2B5EF4-FFF2-40B4-BE49-F238E27FC236}">
                        <a16:creationId xmlns:a16="http://schemas.microsoft.com/office/drawing/2014/main" id="{012DCC7C-0E9A-BF94-60B2-07336D784E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417">
                    <a:extLst>
                      <a:ext uri="{FF2B5EF4-FFF2-40B4-BE49-F238E27FC236}">
                        <a16:creationId xmlns:a16="http://schemas.microsoft.com/office/drawing/2014/main" id="{6D596509-B5F5-66CB-DDF5-2D72A18172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3" name="Group 418">
                  <a:extLst>
                    <a:ext uri="{FF2B5EF4-FFF2-40B4-BE49-F238E27FC236}">
                      <a16:creationId xmlns:a16="http://schemas.microsoft.com/office/drawing/2014/main" id="{E195FB1D-2F70-865D-CC29-EBBE979798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65" name="Freeform 419">
                    <a:extLst>
                      <a:ext uri="{FF2B5EF4-FFF2-40B4-BE49-F238E27FC236}">
                        <a16:creationId xmlns:a16="http://schemas.microsoft.com/office/drawing/2014/main" id="{8AC7E4C3-7EAF-06A5-B82A-8D13FC2382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420">
                    <a:extLst>
                      <a:ext uri="{FF2B5EF4-FFF2-40B4-BE49-F238E27FC236}">
                        <a16:creationId xmlns:a16="http://schemas.microsoft.com/office/drawing/2014/main" id="{29BABFAD-785A-689E-66C6-281D9B7C93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4" name="Group 421">
                  <a:extLst>
                    <a:ext uri="{FF2B5EF4-FFF2-40B4-BE49-F238E27FC236}">
                      <a16:creationId xmlns:a16="http://schemas.microsoft.com/office/drawing/2014/main" id="{EB841754-B2E1-04C2-5E83-A8BB097291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63" name="Freeform 422">
                    <a:extLst>
                      <a:ext uri="{FF2B5EF4-FFF2-40B4-BE49-F238E27FC236}">
                        <a16:creationId xmlns:a16="http://schemas.microsoft.com/office/drawing/2014/main" id="{6B1D5CEB-B87A-8671-5CF3-4FF2565CC6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423">
                    <a:extLst>
                      <a:ext uri="{FF2B5EF4-FFF2-40B4-BE49-F238E27FC236}">
                        <a16:creationId xmlns:a16="http://schemas.microsoft.com/office/drawing/2014/main" id="{2D466BF0-31C5-17D9-8C9E-3367D434F5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5" name="Group 424">
                  <a:extLst>
                    <a:ext uri="{FF2B5EF4-FFF2-40B4-BE49-F238E27FC236}">
                      <a16:creationId xmlns:a16="http://schemas.microsoft.com/office/drawing/2014/main" id="{9CB003EF-6500-41F9-8CC1-67F8E0FB1C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61" name="Freeform 425">
                    <a:extLst>
                      <a:ext uri="{FF2B5EF4-FFF2-40B4-BE49-F238E27FC236}">
                        <a16:creationId xmlns:a16="http://schemas.microsoft.com/office/drawing/2014/main" id="{A142B2D4-9E52-D1C6-B1BF-00E079DC8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426">
                    <a:extLst>
                      <a:ext uri="{FF2B5EF4-FFF2-40B4-BE49-F238E27FC236}">
                        <a16:creationId xmlns:a16="http://schemas.microsoft.com/office/drawing/2014/main" id="{11D9D2D9-B6C7-5107-7E3E-7301FA9726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6" name="Group 427">
                  <a:extLst>
                    <a:ext uri="{FF2B5EF4-FFF2-40B4-BE49-F238E27FC236}">
                      <a16:creationId xmlns:a16="http://schemas.microsoft.com/office/drawing/2014/main" id="{28BEDA41-BC0E-3640-12D3-57F29318E3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59" name="Freeform 428">
                    <a:extLst>
                      <a:ext uri="{FF2B5EF4-FFF2-40B4-BE49-F238E27FC236}">
                        <a16:creationId xmlns:a16="http://schemas.microsoft.com/office/drawing/2014/main" id="{4A8408B9-48B6-4700-27CE-B0717D3CA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429">
                    <a:extLst>
                      <a:ext uri="{FF2B5EF4-FFF2-40B4-BE49-F238E27FC236}">
                        <a16:creationId xmlns:a16="http://schemas.microsoft.com/office/drawing/2014/main" id="{2EC93C35-3FB4-AD74-A87C-94D737D929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7" name="Group 430">
                  <a:extLst>
                    <a:ext uri="{FF2B5EF4-FFF2-40B4-BE49-F238E27FC236}">
                      <a16:creationId xmlns:a16="http://schemas.microsoft.com/office/drawing/2014/main" id="{5477261B-B9D6-1CD9-71A7-5F833B3E14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57" name="Freeform 431">
                    <a:extLst>
                      <a:ext uri="{FF2B5EF4-FFF2-40B4-BE49-F238E27FC236}">
                        <a16:creationId xmlns:a16="http://schemas.microsoft.com/office/drawing/2014/main" id="{86F366A6-4D54-A481-D43D-F49FF0FB97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432">
                    <a:extLst>
                      <a:ext uri="{FF2B5EF4-FFF2-40B4-BE49-F238E27FC236}">
                        <a16:creationId xmlns:a16="http://schemas.microsoft.com/office/drawing/2014/main" id="{10E05CAB-93D4-177A-C3F0-06F915310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8" name="Group 433">
                  <a:extLst>
                    <a:ext uri="{FF2B5EF4-FFF2-40B4-BE49-F238E27FC236}">
                      <a16:creationId xmlns:a16="http://schemas.microsoft.com/office/drawing/2014/main" id="{71DC0878-00C8-77E0-EF60-A4E6D78111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55" name="Freeform 434">
                    <a:extLst>
                      <a:ext uri="{FF2B5EF4-FFF2-40B4-BE49-F238E27FC236}">
                        <a16:creationId xmlns:a16="http://schemas.microsoft.com/office/drawing/2014/main" id="{1D57819B-5916-4C0C-D307-FE5CB3126B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435">
                    <a:extLst>
                      <a:ext uri="{FF2B5EF4-FFF2-40B4-BE49-F238E27FC236}">
                        <a16:creationId xmlns:a16="http://schemas.microsoft.com/office/drawing/2014/main" id="{3BD7F718-3827-4D66-6770-219BB4F1D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9" name="Group 436">
                  <a:extLst>
                    <a:ext uri="{FF2B5EF4-FFF2-40B4-BE49-F238E27FC236}">
                      <a16:creationId xmlns:a16="http://schemas.microsoft.com/office/drawing/2014/main" id="{2DBB7AE1-A200-9603-97DA-3CC4317D90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53" name="Freeform 437">
                    <a:extLst>
                      <a:ext uri="{FF2B5EF4-FFF2-40B4-BE49-F238E27FC236}">
                        <a16:creationId xmlns:a16="http://schemas.microsoft.com/office/drawing/2014/main" id="{3E76CF10-B23A-28E9-E74F-C1C298D4C1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438">
                    <a:extLst>
                      <a:ext uri="{FF2B5EF4-FFF2-40B4-BE49-F238E27FC236}">
                        <a16:creationId xmlns:a16="http://schemas.microsoft.com/office/drawing/2014/main" id="{CC4F2AFB-14EB-8B21-1BBA-532A7EA76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0" name="Group 439">
                  <a:extLst>
                    <a:ext uri="{FF2B5EF4-FFF2-40B4-BE49-F238E27FC236}">
                      <a16:creationId xmlns:a16="http://schemas.microsoft.com/office/drawing/2014/main" id="{C5B0AE03-9380-AF53-0645-7427CE1AA9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51" name="Freeform 440">
                    <a:extLst>
                      <a:ext uri="{FF2B5EF4-FFF2-40B4-BE49-F238E27FC236}">
                        <a16:creationId xmlns:a16="http://schemas.microsoft.com/office/drawing/2014/main" id="{50169FB8-0602-559C-02F0-12A72DD69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441">
                    <a:extLst>
                      <a:ext uri="{FF2B5EF4-FFF2-40B4-BE49-F238E27FC236}">
                        <a16:creationId xmlns:a16="http://schemas.microsoft.com/office/drawing/2014/main" id="{0D532260-4459-4EEB-1A06-F0EC56261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95" name="Freeform 442">
                <a:extLst>
                  <a:ext uri="{FF2B5EF4-FFF2-40B4-BE49-F238E27FC236}">
                    <a16:creationId xmlns:a16="http://schemas.microsoft.com/office/drawing/2014/main" id="{3B01A43F-C88F-8815-40B3-E18BF9ADA4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443">
                <a:extLst>
                  <a:ext uri="{FF2B5EF4-FFF2-40B4-BE49-F238E27FC236}">
                    <a16:creationId xmlns:a16="http://schemas.microsoft.com/office/drawing/2014/main" id="{065B5B3E-DE00-6933-5A5A-9C1F8C5AC9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444">
                <a:extLst>
                  <a:ext uri="{FF2B5EF4-FFF2-40B4-BE49-F238E27FC236}">
                    <a16:creationId xmlns:a16="http://schemas.microsoft.com/office/drawing/2014/main" id="{5F9565AF-408B-0FFC-EF32-4976412721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Arc 445">
                <a:extLst>
                  <a:ext uri="{FF2B5EF4-FFF2-40B4-BE49-F238E27FC236}">
                    <a16:creationId xmlns:a16="http://schemas.microsoft.com/office/drawing/2014/main" id="{F4DD0649-9B6B-FFD5-9B81-9AC7B9B337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Arc 446">
                <a:extLst>
                  <a:ext uri="{FF2B5EF4-FFF2-40B4-BE49-F238E27FC236}">
                    <a16:creationId xmlns:a16="http://schemas.microsoft.com/office/drawing/2014/main" id="{5CF2DDD5-2028-7177-435D-F5DFF9DC26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rc 447">
                <a:extLst>
                  <a:ext uri="{FF2B5EF4-FFF2-40B4-BE49-F238E27FC236}">
                    <a16:creationId xmlns:a16="http://schemas.microsoft.com/office/drawing/2014/main" id="{41B6D7F3-910B-A3A2-C486-549CE3D455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Arc 448">
                <a:extLst>
                  <a:ext uri="{FF2B5EF4-FFF2-40B4-BE49-F238E27FC236}">
                    <a16:creationId xmlns:a16="http://schemas.microsoft.com/office/drawing/2014/main" id="{CE30C09E-FD22-07BA-82C9-6B38FC7D0B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449">
                <a:extLst>
                  <a:ext uri="{FF2B5EF4-FFF2-40B4-BE49-F238E27FC236}">
                    <a16:creationId xmlns:a16="http://schemas.microsoft.com/office/drawing/2014/main" id="{C19FAA8F-0C84-0252-695A-8D8C3EDD9B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Arc 450">
                <a:extLst>
                  <a:ext uri="{FF2B5EF4-FFF2-40B4-BE49-F238E27FC236}">
                    <a16:creationId xmlns:a16="http://schemas.microsoft.com/office/drawing/2014/main" id="{5903C070-1FD7-DD59-7A79-4512DB8510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451">
                <a:extLst>
                  <a:ext uri="{FF2B5EF4-FFF2-40B4-BE49-F238E27FC236}">
                    <a16:creationId xmlns:a16="http://schemas.microsoft.com/office/drawing/2014/main" id="{899487DB-17FC-85F6-2E29-84C7C79A0A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452">
                <a:extLst>
                  <a:ext uri="{FF2B5EF4-FFF2-40B4-BE49-F238E27FC236}">
                    <a16:creationId xmlns:a16="http://schemas.microsoft.com/office/drawing/2014/main" id="{9BA23958-D77E-4734-6D83-31639230595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453">
                <a:extLst>
                  <a:ext uri="{FF2B5EF4-FFF2-40B4-BE49-F238E27FC236}">
                    <a16:creationId xmlns:a16="http://schemas.microsoft.com/office/drawing/2014/main" id="{5AE99926-9F0D-D806-2002-22AA1CE84F9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454">
                <a:extLst>
                  <a:ext uri="{FF2B5EF4-FFF2-40B4-BE49-F238E27FC236}">
                    <a16:creationId xmlns:a16="http://schemas.microsoft.com/office/drawing/2014/main" id="{A7166ADE-337D-3993-D0F5-AD458CF426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Arc 455">
                <a:extLst>
                  <a:ext uri="{FF2B5EF4-FFF2-40B4-BE49-F238E27FC236}">
                    <a16:creationId xmlns:a16="http://schemas.microsoft.com/office/drawing/2014/main" id="{B6427EDF-ECEA-6E62-C6AE-78498DE511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456">
                <a:extLst>
                  <a:ext uri="{FF2B5EF4-FFF2-40B4-BE49-F238E27FC236}">
                    <a16:creationId xmlns:a16="http://schemas.microsoft.com/office/drawing/2014/main" id="{DDCD5B0B-8365-8732-EE94-EB18063413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457">
                <a:extLst>
                  <a:ext uri="{FF2B5EF4-FFF2-40B4-BE49-F238E27FC236}">
                    <a16:creationId xmlns:a16="http://schemas.microsoft.com/office/drawing/2014/main" id="{96796FA3-A3B8-E9C8-6533-AB413FBD9C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Freeform 458">
                <a:extLst>
                  <a:ext uri="{FF2B5EF4-FFF2-40B4-BE49-F238E27FC236}">
                    <a16:creationId xmlns:a16="http://schemas.microsoft.com/office/drawing/2014/main" id="{1A78E190-953C-4BAF-0A24-01466C72151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Freeform 459">
                <a:extLst>
                  <a:ext uri="{FF2B5EF4-FFF2-40B4-BE49-F238E27FC236}">
                    <a16:creationId xmlns:a16="http://schemas.microsoft.com/office/drawing/2014/main" id="{4CC34850-1E5C-975D-39D6-E974A78A1C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Freeform 460">
                <a:extLst>
                  <a:ext uri="{FF2B5EF4-FFF2-40B4-BE49-F238E27FC236}">
                    <a16:creationId xmlns:a16="http://schemas.microsoft.com/office/drawing/2014/main" id="{9B5C1B8B-44C4-070A-CDFD-C4D2FE9C3F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Freeform 461">
                <a:extLst>
                  <a:ext uri="{FF2B5EF4-FFF2-40B4-BE49-F238E27FC236}">
                    <a16:creationId xmlns:a16="http://schemas.microsoft.com/office/drawing/2014/main" id="{20210D70-FA95-34D4-FBC1-BBEEA013EA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Freeform 462">
                <a:extLst>
                  <a:ext uri="{FF2B5EF4-FFF2-40B4-BE49-F238E27FC236}">
                    <a16:creationId xmlns:a16="http://schemas.microsoft.com/office/drawing/2014/main" id="{CC1B166E-76BF-687D-2191-74865C3AB44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Freeform 463">
                <a:extLst>
                  <a:ext uri="{FF2B5EF4-FFF2-40B4-BE49-F238E27FC236}">
                    <a16:creationId xmlns:a16="http://schemas.microsoft.com/office/drawing/2014/main" id="{5B8985B2-7EF2-E373-60C2-308B5052515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904" name="Group 464">
            <a:extLst>
              <a:ext uri="{FF2B5EF4-FFF2-40B4-BE49-F238E27FC236}">
                <a16:creationId xmlns:a16="http://schemas.microsoft.com/office/drawing/2014/main" id="{D9D71E1F-34D7-6417-3A43-60BB0C0B7CFA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52400"/>
            <a:ext cx="1600200" cy="1905000"/>
            <a:chOff x="3115" y="0"/>
            <a:chExt cx="2170" cy="2486"/>
          </a:xfrm>
        </p:grpSpPr>
        <p:grpSp>
          <p:nvGrpSpPr>
            <p:cNvPr id="24455" name="Group 465">
              <a:extLst>
                <a:ext uri="{FF2B5EF4-FFF2-40B4-BE49-F238E27FC236}">
                  <a16:creationId xmlns:a16="http://schemas.microsoft.com/office/drawing/2014/main" id="{D8369009-4992-6EC5-FA1E-3086A07A3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587" name="Oval 466">
                <a:extLst>
                  <a:ext uri="{FF2B5EF4-FFF2-40B4-BE49-F238E27FC236}">
                    <a16:creationId xmlns:a16="http://schemas.microsoft.com/office/drawing/2014/main" id="{A2B1AD4F-7A2E-B335-884D-AFD037217F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8" name="Oval 467">
                <a:extLst>
                  <a:ext uri="{FF2B5EF4-FFF2-40B4-BE49-F238E27FC236}">
                    <a16:creationId xmlns:a16="http://schemas.microsoft.com/office/drawing/2014/main" id="{7EC59CB2-F797-F278-A246-49F82327CB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6" name="Group 468">
              <a:extLst>
                <a:ext uri="{FF2B5EF4-FFF2-40B4-BE49-F238E27FC236}">
                  <a16:creationId xmlns:a16="http://schemas.microsoft.com/office/drawing/2014/main" id="{736B54B1-94CC-BE6E-6410-17CE3BA8C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585" name="Oval 469">
                <a:extLst>
                  <a:ext uri="{FF2B5EF4-FFF2-40B4-BE49-F238E27FC236}">
                    <a16:creationId xmlns:a16="http://schemas.microsoft.com/office/drawing/2014/main" id="{5D76E1AE-492E-5076-5A8C-883A5A604D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6" name="Oval 470">
                <a:extLst>
                  <a:ext uri="{FF2B5EF4-FFF2-40B4-BE49-F238E27FC236}">
                    <a16:creationId xmlns:a16="http://schemas.microsoft.com/office/drawing/2014/main" id="{76F06A00-39D4-1616-5D2C-B9CDE97A77F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7" name="Group 471">
              <a:extLst>
                <a:ext uri="{FF2B5EF4-FFF2-40B4-BE49-F238E27FC236}">
                  <a16:creationId xmlns:a16="http://schemas.microsoft.com/office/drawing/2014/main" id="{00D7DE18-2CC6-EAD8-0EEC-F32313F238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583" name="Oval 472">
                <a:extLst>
                  <a:ext uri="{FF2B5EF4-FFF2-40B4-BE49-F238E27FC236}">
                    <a16:creationId xmlns:a16="http://schemas.microsoft.com/office/drawing/2014/main" id="{A50B62F7-BCB4-15A0-4DA5-360C28862A9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4" name="Oval 473">
                <a:extLst>
                  <a:ext uri="{FF2B5EF4-FFF2-40B4-BE49-F238E27FC236}">
                    <a16:creationId xmlns:a16="http://schemas.microsoft.com/office/drawing/2014/main" id="{E2DD9B9C-43B8-05B6-8E76-040A126CF9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8" name="Group 474">
              <a:extLst>
                <a:ext uri="{FF2B5EF4-FFF2-40B4-BE49-F238E27FC236}">
                  <a16:creationId xmlns:a16="http://schemas.microsoft.com/office/drawing/2014/main" id="{8396E72C-6AC1-3B26-8D06-AB3B23FE9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459" name="Group 475">
                <a:extLst>
                  <a:ext uri="{FF2B5EF4-FFF2-40B4-BE49-F238E27FC236}">
                    <a16:creationId xmlns:a16="http://schemas.microsoft.com/office/drawing/2014/main" id="{7491ECD1-DBF2-6F3C-232E-6CE7A1188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581" name="Oval 476">
                  <a:extLst>
                    <a:ext uri="{FF2B5EF4-FFF2-40B4-BE49-F238E27FC236}">
                      <a16:creationId xmlns:a16="http://schemas.microsoft.com/office/drawing/2014/main" id="{405E9F00-9EF6-BE36-2801-6FF917F19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582" name="Oval 477">
                  <a:extLst>
                    <a:ext uri="{FF2B5EF4-FFF2-40B4-BE49-F238E27FC236}">
                      <a16:creationId xmlns:a16="http://schemas.microsoft.com/office/drawing/2014/main" id="{7BE24109-BE60-D444-2BAF-E8A8BB8A5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460" name="Group 478">
                <a:extLst>
                  <a:ext uri="{FF2B5EF4-FFF2-40B4-BE49-F238E27FC236}">
                    <a16:creationId xmlns:a16="http://schemas.microsoft.com/office/drawing/2014/main" id="{1D95E061-11F1-714E-931D-15D4852B41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483" name="Group 479">
                  <a:extLst>
                    <a:ext uri="{FF2B5EF4-FFF2-40B4-BE49-F238E27FC236}">
                      <a16:creationId xmlns:a16="http://schemas.microsoft.com/office/drawing/2014/main" id="{E0798315-E1C1-72B1-A4AC-3F9CBE0084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579" name="Freeform 480">
                    <a:extLst>
                      <a:ext uri="{FF2B5EF4-FFF2-40B4-BE49-F238E27FC236}">
                        <a16:creationId xmlns:a16="http://schemas.microsoft.com/office/drawing/2014/main" id="{5C7DA435-DAFD-EDAF-8FA8-FD50B2264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0" name="Freeform 481">
                    <a:extLst>
                      <a:ext uri="{FF2B5EF4-FFF2-40B4-BE49-F238E27FC236}">
                        <a16:creationId xmlns:a16="http://schemas.microsoft.com/office/drawing/2014/main" id="{49D9D1DA-C795-A1F1-62D1-DCA9536720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4" name="Group 482">
                  <a:extLst>
                    <a:ext uri="{FF2B5EF4-FFF2-40B4-BE49-F238E27FC236}">
                      <a16:creationId xmlns:a16="http://schemas.microsoft.com/office/drawing/2014/main" id="{13144E16-2B68-A180-C328-C4D303D81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577" name="Freeform 483">
                    <a:extLst>
                      <a:ext uri="{FF2B5EF4-FFF2-40B4-BE49-F238E27FC236}">
                        <a16:creationId xmlns:a16="http://schemas.microsoft.com/office/drawing/2014/main" id="{02C9F41D-05AD-0BEA-A964-03C5FC7192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8" name="Freeform 484">
                    <a:extLst>
                      <a:ext uri="{FF2B5EF4-FFF2-40B4-BE49-F238E27FC236}">
                        <a16:creationId xmlns:a16="http://schemas.microsoft.com/office/drawing/2014/main" id="{6F296A24-5334-BB45-3E1E-903CB60A0C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5" name="Group 485">
                  <a:extLst>
                    <a:ext uri="{FF2B5EF4-FFF2-40B4-BE49-F238E27FC236}">
                      <a16:creationId xmlns:a16="http://schemas.microsoft.com/office/drawing/2014/main" id="{389E7B92-82C5-502D-FBF2-554F4A3356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575" name="Freeform 486">
                    <a:extLst>
                      <a:ext uri="{FF2B5EF4-FFF2-40B4-BE49-F238E27FC236}">
                        <a16:creationId xmlns:a16="http://schemas.microsoft.com/office/drawing/2014/main" id="{1476DB8A-962C-4AC8-B2D8-DA14CAAE5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6" name="Freeform 487">
                    <a:extLst>
                      <a:ext uri="{FF2B5EF4-FFF2-40B4-BE49-F238E27FC236}">
                        <a16:creationId xmlns:a16="http://schemas.microsoft.com/office/drawing/2014/main" id="{ED879879-9611-965D-E423-F5BCC73A8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6" name="Group 488">
                  <a:extLst>
                    <a:ext uri="{FF2B5EF4-FFF2-40B4-BE49-F238E27FC236}">
                      <a16:creationId xmlns:a16="http://schemas.microsoft.com/office/drawing/2014/main" id="{522F79B3-B30E-FFF1-0FA4-21F874042E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573" name="Freeform 489">
                    <a:extLst>
                      <a:ext uri="{FF2B5EF4-FFF2-40B4-BE49-F238E27FC236}">
                        <a16:creationId xmlns:a16="http://schemas.microsoft.com/office/drawing/2014/main" id="{9570863A-AEB7-2644-F26F-B89F538F6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4" name="Freeform 490">
                    <a:extLst>
                      <a:ext uri="{FF2B5EF4-FFF2-40B4-BE49-F238E27FC236}">
                        <a16:creationId xmlns:a16="http://schemas.microsoft.com/office/drawing/2014/main" id="{A6CBFC36-F870-03A8-BF38-9772AF51D1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7" name="Group 491">
                  <a:extLst>
                    <a:ext uri="{FF2B5EF4-FFF2-40B4-BE49-F238E27FC236}">
                      <a16:creationId xmlns:a16="http://schemas.microsoft.com/office/drawing/2014/main" id="{0F9673E8-DDF3-63F5-68A6-491E3EEE4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571" name="Freeform 492">
                    <a:extLst>
                      <a:ext uri="{FF2B5EF4-FFF2-40B4-BE49-F238E27FC236}">
                        <a16:creationId xmlns:a16="http://schemas.microsoft.com/office/drawing/2014/main" id="{16062901-505D-72B0-C31C-CAE763F54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2" name="Freeform 493">
                    <a:extLst>
                      <a:ext uri="{FF2B5EF4-FFF2-40B4-BE49-F238E27FC236}">
                        <a16:creationId xmlns:a16="http://schemas.microsoft.com/office/drawing/2014/main" id="{8358C386-1421-FE54-662C-8E30DF0C34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8" name="Group 494">
                  <a:extLst>
                    <a:ext uri="{FF2B5EF4-FFF2-40B4-BE49-F238E27FC236}">
                      <a16:creationId xmlns:a16="http://schemas.microsoft.com/office/drawing/2014/main" id="{2AEAF0F5-C753-9663-B965-F86579AADF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569" name="Freeform 495">
                    <a:extLst>
                      <a:ext uri="{FF2B5EF4-FFF2-40B4-BE49-F238E27FC236}">
                        <a16:creationId xmlns:a16="http://schemas.microsoft.com/office/drawing/2014/main" id="{7A150436-EECA-14D8-80EC-772CCF93D2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0" name="Freeform 496">
                    <a:extLst>
                      <a:ext uri="{FF2B5EF4-FFF2-40B4-BE49-F238E27FC236}">
                        <a16:creationId xmlns:a16="http://schemas.microsoft.com/office/drawing/2014/main" id="{DB7FDC36-CD71-3A02-6227-72C08CB4F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9" name="Group 497">
                  <a:extLst>
                    <a:ext uri="{FF2B5EF4-FFF2-40B4-BE49-F238E27FC236}">
                      <a16:creationId xmlns:a16="http://schemas.microsoft.com/office/drawing/2014/main" id="{C923A3E7-B468-73E2-EB0C-CE2ACB49B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567" name="Freeform 498">
                    <a:extLst>
                      <a:ext uri="{FF2B5EF4-FFF2-40B4-BE49-F238E27FC236}">
                        <a16:creationId xmlns:a16="http://schemas.microsoft.com/office/drawing/2014/main" id="{377533BA-90CE-86AE-B9E9-9B620F824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8" name="Freeform 499">
                    <a:extLst>
                      <a:ext uri="{FF2B5EF4-FFF2-40B4-BE49-F238E27FC236}">
                        <a16:creationId xmlns:a16="http://schemas.microsoft.com/office/drawing/2014/main" id="{A1A937D6-CAC5-6B8D-6991-E0B8E0B8FB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0" name="Group 500">
                  <a:extLst>
                    <a:ext uri="{FF2B5EF4-FFF2-40B4-BE49-F238E27FC236}">
                      <a16:creationId xmlns:a16="http://schemas.microsoft.com/office/drawing/2014/main" id="{52FFC94B-FCB8-FC02-F7C7-BEF0834364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565" name="Freeform 501">
                    <a:extLst>
                      <a:ext uri="{FF2B5EF4-FFF2-40B4-BE49-F238E27FC236}">
                        <a16:creationId xmlns:a16="http://schemas.microsoft.com/office/drawing/2014/main" id="{9B03113E-37CE-47FA-C4DA-61DC9CE4CA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6" name="Freeform 502">
                    <a:extLst>
                      <a:ext uri="{FF2B5EF4-FFF2-40B4-BE49-F238E27FC236}">
                        <a16:creationId xmlns:a16="http://schemas.microsoft.com/office/drawing/2014/main" id="{D62E87FF-580F-F0D4-4E28-D13BE50AF6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1" name="Group 503">
                  <a:extLst>
                    <a:ext uri="{FF2B5EF4-FFF2-40B4-BE49-F238E27FC236}">
                      <a16:creationId xmlns:a16="http://schemas.microsoft.com/office/drawing/2014/main" id="{7FE45B8D-D925-CDA8-D5AA-67B1EFE361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563" name="Freeform 504">
                    <a:extLst>
                      <a:ext uri="{FF2B5EF4-FFF2-40B4-BE49-F238E27FC236}">
                        <a16:creationId xmlns:a16="http://schemas.microsoft.com/office/drawing/2014/main" id="{A6EC29A5-9FC2-110F-46F3-C31E15516B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4" name="Freeform 505">
                    <a:extLst>
                      <a:ext uri="{FF2B5EF4-FFF2-40B4-BE49-F238E27FC236}">
                        <a16:creationId xmlns:a16="http://schemas.microsoft.com/office/drawing/2014/main" id="{01B4DD47-0B65-65AE-654A-204DA4301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2" name="Group 506">
                  <a:extLst>
                    <a:ext uri="{FF2B5EF4-FFF2-40B4-BE49-F238E27FC236}">
                      <a16:creationId xmlns:a16="http://schemas.microsoft.com/office/drawing/2014/main" id="{00C38144-AF39-3AD8-0532-481CDEE7A0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561" name="Freeform 507">
                    <a:extLst>
                      <a:ext uri="{FF2B5EF4-FFF2-40B4-BE49-F238E27FC236}">
                        <a16:creationId xmlns:a16="http://schemas.microsoft.com/office/drawing/2014/main" id="{FE4572A4-5C37-E417-96F5-19FF9E8276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2" name="Freeform 508">
                    <a:extLst>
                      <a:ext uri="{FF2B5EF4-FFF2-40B4-BE49-F238E27FC236}">
                        <a16:creationId xmlns:a16="http://schemas.microsoft.com/office/drawing/2014/main" id="{6934F034-7A1C-C13D-5F7F-B21071270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3" name="Group 509">
                  <a:extLst>
                    <a:ext uri="{FF2B5EF4-FFF2-40B4-BE49-F238E27FC236}">
                      <a16:creationId xmlns:a16="http://schemas.microsoft.com/office/drawing/2014/main" id="{56A1D087-D24F-FBFF-B689-59E365DD5C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559" name="Freeform 510">
                    <a:extLst>
                      <a:ext uri="{FF2B5EF4-FFF2-40B4-BE49-F238E27FC236}">
                        <a16:creationId xmlns:a16="http://schemas.microsoft.com/office/drawing/2014/main" id="{F497BF4F-232B-5219-79B5-901A32A9D9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0" name="Freeform 511">
                    <a:extLst>
                      <a:ext uri="{FF2B5EF4-FFF2-40B4-BE49-F238E27FC236}">
                        <a16:creationId xmlns:a16="http://schemas.microsoft.com/office/drawing/2014/main" id="{F4821ED2-070B-8915-BDE1-A6BFDFBD7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4" name="Group 512">
                  <a:extLst>
                    <a:ext uri="{FF2B5EF4-FFF2-40B4-BE49-F238E27FC236}">
                      <a16:creationId xmlns:a16="http://schemas.microsoft.com/office/drawing/2014/main" id="{DAA7638A-9111-4BEC-E311-E9E02A43F7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557" name="Freeform 513">
                    <a:extLst>
                      <a:ext uri="{FF2B5EF4-FFF2-40B4-BE49-F238E27FC236}">
                        <a16:creationId xmlns:a16="http://schemas.microsoft.com/office/drawing/2014/main" id="{412DCD01-8FA4-1BBF-B72E-5A32DF56D2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8" name="Freeform 514">
                    <a:extLst>
                      <a:ext uri="{FF2B5EF4-FFF2-40B4-BE49-F238E27FC236}">
                        <a16:creationId xmlns:a16="http://schemas.microsoft.com/office/drawing/2014/main" id="{0ED896D9-39CE-9B77-4223-CC6FFAD37F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5" name="Group 515">
                  <a:extLst>
                    <a:ext uri="{FF2B5EF4-FFF2-40B4-BE49-F238E27FC236}">
                      <a16:creationId xmlns:a16="http://schemas.microsoft.com/office/drawing/2014/main" id="{6BED6B85-29F8-81F6-3786-C58251C95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555" name="Freeform 516">
                    <a:extLst>
                      <a:ext uri="{FF2B5EF4-FFF2-40B4-BE49-F238E27FC236}">
                        <a16:creationId xmlns:a16="http://schemas.microsoft.com/office/drawing/2014/main" id="{643680B8-DB9A-7CE6-48C5-F71BF3B62E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6" name="Freeform 517">
                    <a:extLst>
                      <a:ext uri="{FF2B5EF4-FFF2-40B4-BE49-F238E27FC236}">
                        <a16:creationId xmlns:a16="http://schemas.microsoft.com/office/drawing/2014/main" id="{10026A73-8E97-8374-C9C1-77B964ECF6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6" name="Group 518">
                  <a:extLst>
                    <a:ext uri="{FF2B5EF4-FFF2-40B4-BE49-F238E27FC236}">
                      <a16:creationId xmlns:a16="http://schemas.microsoft.com/office/drawing/2014/main" id="{69BBC98F-502A-0093-148D-E1FFB743C7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553" name="Freeform 519">
                    <a:extLst>
                      <a:ext uri="{FF2B5EF4-FFF2-40B4-BE49-F238E27FC236}">
                        <a16:creationId xmlns:a16="http://schemas.microsoft.com/office/drawing/2014/main" id="{1417A88D-802A-D063-EF83-5AAB7CC86B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4" name="Freeform 520">
                    <a:extLst>
                      <a:ext uri="{FF2B5EF4-FFF2-40B4-BE49-F238E27FC236}">
                        <a16:creationId xmlns:a16="http://schemas.microsoft.com/office/drawing/2014/main" id="{EA335A58-30D9-11C0-2C60-4426EC55BC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7" name="Group 521">
                  <a:extLst>
                    <a:ext uri="{FF2B5EF4-FFF2-40B4-BE49-F238E27FC236}">
                      <a16:creationId xmlns:a16="http://schemas.microsoft.com/office/drawing/2014/main" id="{994120EC-E8A7-D84E-E479-0CD180BBE5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551" name="Freeform 522">
                    <a:extLst>
                      <a:ext uri="{FF2B5EF4-FFF2-40B4-BE49-F238E27FC236}">
                        <a16:creationId xmlns:a16="http://schemas.microsoft.com/office/drawing/2014/main" id="{4FA962FB-ACC0-50A5-9971-D84C191A4D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2" name="Freeform 523">
                    <a:extLst>
                      <a:ext uri="{FF2B5EF4-FFF2-40B4-BE49-F238E27FC236}">
                        <a16:creationId xmlns:a16="http://schemas.microsoft.com/office/drawing/2014/main" id="{AE7F5DF7-23B7-35B8-16C4-99E5044302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8" name="Group 524">
                  <a:extLst>
                    <a:ext uri="{FF2B5EF4-FFF2-40B4-BE49-F238E27FC236}">
                      <a16:creationId xmlns:a16="http://schemas.microsoft.com/office/drawing/2014/main" id="{9A3B64A8-7E10-CA67-C71F-E2E14479C0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549" name="Freeform 525">
                    <a:extLst>
                      <a:ext uri="{FF2B5EF4-FFF2-40B4-BE49-F238E27FC236}">
                        <a16:creationId xmlns:a16="http://schemas.microsoft.com/office/drawing/2014/main" id="{7B13F4E6-91F4-97CD-6CB5-DC35B314D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0" name="Freeform 526">
                    <a:extLst>
                      <a:ext uri="{FF2B5EF4-FFF2-40B4-BE49-F238E27FC236}">
                        <a16:creationId xmlns:a16="http://schemas.microsoft.com/office/drawing/2014/main" id="{3D33263C-5EDF-0189-8B39-D6157AED2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9" name="Group 527">
                  <a:extLst>
                    <a:ext uri="{FF2B5EF4-FFF2-40B4-BE49-F238E27FC236}">
                      <a16:creationId xmlns:a16="http://schemas.microsoft.com/office/drawing/2014/main" id="{E59E1114-6741-6279-36C2-28BAC7C9E7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547" name="Freeform 528">
                    <a:extLst>
                      <a:ext uri="{FF2B5EF4-FFF2-40B4-BE49-F238E27FC236}">
                        <a16:creationId xmlns:a16="http://schemas.microsoft.com/office/drawing/2014/main" id="{DE07953E-7719-6AEB-2998-7EE5CAF3B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8" name="Freeform 529">
                    <a:extLst>
                      <a:ext uri="{FF2B5EF4-FFF2-40B4-BE49-F238E27FC236}">
                        <a16:creationId xmlns:a16="http://schemas.microsoft.com/office/drawing/2014/main" id="{1A1D474A-77B4-2677-2BC9-674ADDD31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0" name="Group 530">
                  <a:extLst>
                    <a:ext uri="{FF2B5EF4-FFF2-40B4-BE49-F238E27FC236}">
                      <a16:creationId xmlns:a16="http://schemas.microsoft.com/office/drawing/2014/main" id="{56C7F861-0C52-675F-7D24-2B3A8C459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545" name="Freeform 531">
                    <a:extLst>
                      <a:ext uri="{FF2B5EF4-FFF2-40B4-BE49-F238E27FC236}">
                        <a16:creationId xmlns:a16="http://schemas.microsoft.com/office/drawing/2014/main" id="{6E8810F6-E832-8FFA-A4F8-6AB8FB261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6" name="Freeform 532">
                    <a:extLst>
                      <a:ext uri="{FF2B5EF4-FFF2-40B4-BE49-F238E27FC236}">
                        <a16:creationId xmlns:a16="http://schemas.microsoft.com/office/drawing/2014/main" id="{F3840009-1E49-4DEA-C667-6207D5A452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1" name="Group 533">
                  <a:extLst>
                    <a:ext uri="{FF2B5EF4-FFF2-40B4-BE49-F238E27FC236}">
                      <a16:creationId xmlns:a16="http://schemas.microsoft.com/office/drawing/2014/main" id="{C9CD6BAD-B06B-0868-EBCD-EA3E354996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543" name="Freeform 534">
                    <a:extLst>
                      <a:ext uri="{FF2B5EF4-FFF2-40B4-BE49-F238E27FC236}">
                        <a16:creationId xmlns:a16="http://schemas.microsoft.com/office/drawing/2014/main" id="{84298DB9-9394-0787-F353-F13E0A238A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4" name="Freeform 535">
                    <a:extLst>
                      <a:ext uri="{FF2B5EF4-FFF2-40B4-BE49-F238E27FC236}">
                        <a16:creationId xmlns:a16="http://schemas.microsoft.com/office/drawing/2014/main" id="{3713C038-067A-6975-F632-F0ED20E364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2" name="Group 536">
                  <a:extLst>
                    <a:ext uri="{FF2B5EF4-FFF2-40B4-BE49-F238E27FC236}">
                      <a16:creationId xmlns:a16="http://schemas.microsoft.com/office/drawing/2014/main" id="{B3D85377-989C-265C-4D66-0B827E1C21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541" name="Freeform 537">
                    <a:extLst>
                      <a:ext uri="{FF2B5EF4-FFF2-40B4-BE49-F238E27FC236}">
                        <a16:creationId xmlns:a16="http://schemas.microsoft.com/office/drawing/2014/main" id="{D72D1048-585B-CDDE-30A8-D8B167FEA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2" name="Freeform 538">
                    <a:extLst>
                      <a:ext uri="{FF2B5EF4-FFF2-40B4-BE49-F238E27FC236}">
                        <a16:creationId xmlns:a16="http://schemas.microsoft.com/office/drawing/2014/main" id="{93107AEE-FDF9-830C-F6FA-4843CE115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3" name="Group 539">
                  <a:extLst>
                    <a:ext uri="{FF2B5EF4-FFF2-40B4-BE49-F238E27FC236}">
                      <a16:creationId xmlns:a16="http://schemas.microsoft.com/office/drawing/2014/main" id="{54918E6C-B673-A313-9CD1-95AE521694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539" name="Freeform 540">
                    <a:extLst>
                      <a:ext uri="{FF2B5EF4-FFF2-40B4-BE49-F238E27FC236}">
                        <a16:creationId xmlns:a16="http://schemas.microsoft.com/office/drawing/2014/main" id="{28A6966A-4277-E554-7FD2-3610F9054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0" name="Freeform 541">
                    <a:extLst>
                      <a:ext uri="{FF2B5EF4-FFF2-40B4-BE49-F238E27FC236}">
                        <a16:creationId xmlns:a16="http://schemas.microsoft.com/office/drawing/2014/main" id="{BB3A583A-8992-8719-642E-C7D4809C9E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04" name="Freeform 542">
                  <a:extLst>
                    <a:ext uri="{FF2B5EF4-FFF2-40B4-BE49-F238E27FC236}">
                      <a16:creationId xmlns:a16="http://schemas.microsoft.com/office/drawing/2014/main" id="{2D85DF35-42F9-C608-2033-2AAD0CCB6DD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05" name="Freeform 543">
                  <a:extLst>
                    <a:ext uri="{FF2B5EF4-FFF2-40B4-BE49-F238E27FC236}">
                      <a16:creationId xmlns:a16="http://schemas.microsoft.com/office/drawing/2014/main" id="{EFF58890-95C0-AFE3-D7C9-3A0EF20E329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06" name="Group 544">
                  <a:extLst>
                    <a:ext uri="{FF2B5EF4-FFF2-40B4-BE49-F238E27FC236}">
                      <a16:creationId xmlns:a16="http://schemas.microsoft.com/office/drawing/2014/main" id="{FDC4D47D-A517-6277-BE1B-42B8DC83D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537" name="Freeform 545">
                    <a:extLst>
                      <a:ext uri="{FF2B5EF4-FFF2-40B4-BE49-F238E27FC236}">
                        <a16:creationId xmlns:a16="http://schemas.microsoft.com/office/drawing/2014/main" id="{7DAEEAFC-6BBA-0594-B235-E13E9A48B5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8" name="Freeform 546">
                    <a:extLst>
                      <a:ext uri="{FF2B5EF4-FFF2-40B4-BE49-F238E27FC236}">
                        <a16:creationId xmlns:a16="http://schemas.microsoft.com/office/drawing/2014/main" id="{DC6EEE22-9723-AB93-0DC5-C1A0F9880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7" name="Group 547">
                  <a:extLst>
                    <a:ext uri="{FF2B5EF4-FFF2-40B4-BE49-F238E27FC236}">
                      <a16:creationId xmlns:a16="http://schemas.microsoft.com/office/drawing/2014/main" id="{3D7FA923-4EFF-74D1-519E-86A91E9DD7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535" name="Freeform 548">
                    <a:extLst>
                      <a:ext uri="{FF2B5EF4-FFF2-40B4-BE49-F238E27FC236}">
                        <a16:creationId xmlns:a16="http://schemas.microsoft.com/office/drawing/2014/main" id="{4911221B-BC80-F7BC-DDDC-1B643C26FD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6" name="Freeform 549">
                    <a:extLst>
                      <a:ext uri="{FF2B5EF4-FFF2-40B4-BE49-F238E27FC236}">
                        <a16:creationId xmlns:a16="http://schemas.microsoft.com/office/drawing/2014/main" id="{26E4B67D-5D0E-BF63-1D53-2A90C8632B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8" name="Group 550">
                  <a:extLst>
                    <a:ext uri="{FF2B5EF4-FFF2-40B4-BE49-F238E27FC236}">
                      <a16:creationId xmlns:a16="http://schemas.microsoft.com/office/drawing/2014/main" id="{0CA3570D-9FC2-E92D-4B59-88EE1026D4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533" name="Freeform 551">
                    <a:extLst>
                      <a:ext uri="{FF2B5EF4-FFF2-40B4-BE49-F238E27FC236}">
                        <a16:creationId xmlns:a16="http://schemas.microsoft.com/office/drawing/2014/main" id="{477A2DF2-46BD-66E0-7587-83DF954819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4" name="Freeform 552">
                    <a:extLst>
                      <a:ext uri="{FF2B5EF4-FFF2-40B4-BE49-F238E27FC236}">
                        <a16:creationId xmlns:a16="http://schemas.microsoft.com/office/drawing/2014/main" id="{44961E02-1712-B7BA-6EFF-D8453461AD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9" name="Group 553">
                  <a:extLst>
                    <a:ext uri="{FF2B5EF4-FFF2-40B4-BE49-F238E27FC236}">
                      <a16:creationId xmlns:a16="http://schemas.microsoft.com/office/drawing/2014/main" id="{0A27F916-DC13-31E8-5484-516E502812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531" name="Freeform 554">
                    <a:extLst>
                      <a:ext uri="{FF2B5EF4-FFF2-40B4-BE49-F238E27FC236}">
                        <a16:creationId xmlns:a16="http://schemas.microsoft.com/office/drawing/2014/main" id="{458E4CB9-6E52-F416-F9E6-D6FBEDBD1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2" name="Freeform 555">
                    <a:extLst>
                      <a:ext uri="{FF2B5EF4-FFF2-40B4-BE49-F238E27FC236}">
                        <a16:creationId xmlns:a16="http://schemas.microsoft.com/office/drawing/2014/main" id="{65C1C788-C932-3519-D5E2-7721A5C41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0" name="Group 556">
                  <a:extLst>
                    <a:ext uri="{FF2B5EF4-FFF2-40B4-BE49-F238E27FC236}">
                      <a16:creationId xmlns:a16="http://schemas.microsoft.com/office/drawing/2014/main" id="{08144D66-F335-A690-3B8B-DD4EB82D0C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529" name="Freeform 557">
                    <a:extLst>
                      <a:ext uri="{FF2B5EF4-FFF2-40B4-BE49-F238E27FC236}">
                        <a16:creationId xmlns:a16="http://schemas.microsoft.com/office/drawing/2014/main" id="{39E3B657-AB17-7075-396C-AEF5711AA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0" name="Freeform 558">
                    <a:extLst>
                      <a:ext uri="{FF2B5EF4-FFF2-40B4-BE49-F238E27FC236}">
                        <a16:creationId xmlns:a16="http://schemas.microsoft.com/office/drawing/2014/main" id="{D6C93EE0-890F-88C5-E4E3-EAA2B0BE7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1" name="Group 559">
                  <a:extLst>
                    <a:ext uri="{FF2B5EF4-FFF2-40B4-BE49-F238E27FC236}">
                      <a16:creationId xmlns:a16="http://schemas.microsoft.com/office/drawing/2014/main" id="{9988A247-487F-4544-2F20-D3C80530D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527" name="Freeform 560">
                    <a:extLst>
                      <a:ext uri="{FF2B5EF4-FFF2-40B4-BE49-F238E27FC236}">
                        <a16:creationId xmlns:a16="http://schemas.microsoft.com/office/drawing/2014/main" id="{8AAE9BAC-DE11-7421-F20E-E99FC8464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8" name="Freeform 561">
                    <a:extLst>
                      <a:ext uri="{FF2B5EF4-FFF2-40B4-BE49-F238E27FC236}">
                        <a16:creationId xmlns:a16="http://schemas.microsoft.com/office/drawing/2014/main" id="{EB59BA9D-C385-F3DD-F516-9C381C728C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2" name="Group 562">
                  <a:extLst>
                    <a:ext uri="{FF2B5EF4-FFF2-40B4-BE49-F238E27FC236}">
                      <a16:creationId xmlns:a16="http://schemas.microsoft.com/office/drawing/2014/main" id="{DE17BBA8-554E-04BE-CBC6-53AB1461DA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525" name="Freeform 563">
                    <a:extLst>
                      <a:ext uri="{FF2B5EF4-FFF2-40B4-BE49-F238E27FC236}">
                        <a16:creationId xmlns:a16="http://schemas.microsoft.com/office/drawing/2014/main" id="{E5A109DB-6A3B-CBFA-B3D1-33DEDB02D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6" name="Freeform 564">
                    <a:extLst>
                      <a:ext uri="{FF2B5EF4-FFF2-40B4-BE49-F238E27FC236}">
                        <a16:creationId xmlns:a16="http://schemas.microsoft.com/office/drawing/2014/main" id="{BC94AE4D-889B-ABB0-DB20-743986A7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3" name="Group 565">
                  <a:extLst>
                    <a:ext uri="{FF2B5EF4-FFF2-40B4-BE49-F238E27FC236}">
                      <a16:creationId xmlns:a16="http://schemas.microsoft.com/office/drawing/2014/main" id="{D139EBFE-1D8B-4436-2C60-9B87B0B71A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523" name="Freeform 566">
                    <a:extLst>
                      <a:ext uri="{FF2B5EF4-FFF2-40B4-BE49-F238E27FC236}">
                        <a16:creationId xmlns:a16="http://schemas.microsoft.com/office/drawing/2014/main" id="{43BAD5CC-F5B3-E58C-53DD-63ED209D1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4" name="Freeform 567">
                    <a:extLst>
                      <a:ext uri="{FF2B5EF4-FFF2-40B4-BE49-F238E27FC236}">
                        <a16:creationId xmlns:a16="http://schemas.microsoft.com/office/drawing/2014/main" id="{5B311FCA-54D9-1E7A-6F06-915A89B9A5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4" name="Group 568">
                  <a:extLst>
                    <a:ext uri="{FF2B5EF4-FFF2-40B4-BE49-F238E27FC236}">
                      <a16:creationId xmlns:a16="http://schemas.microsoft.com/office/drawing/2014/main" id="{282ECCBB-0E95-2C62-9F09-C09D7D40FC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521" name="Freeform 569">
                    <a:extLst>
                      <a:ext uri="{FF2B5EF4-FFF2-40B4-BE49-F238E27FC236}">
                        <a16:creationId xmlns:a16="http://schemas.microsoft.com/office/drawing/2014/main" id="{2825C726-D6EB-DF66-DD34-CA3B33F8DF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2" name="Freeform 570">
                    <a:extLst>
                      <a:ext uri="{FF2B5EF4-FFF2-40B4-BE49-F238E27FC236}">
                        <a16:creationId xmlns:a16="http://schemas.microsoft.com/office/drawing/2014/main" id="{409CEB33-990E-AD81-EB3D-6C23913B6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5" name="Group 571">
                  <a:extLst>
                    <a:ext uri="{FF2B5EF4-FFF2-40B4-BE49-F238E27FC236}">
                      <a16:creationId xmlns:a16="http://schemas.microsoft.com/office/drawing/2014/main" id="{0EE4ADCC-FB36-0C70-C3DD-DFF6F44272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519" name="Freeform 572">
                    <a:extLst>
                      <a:ext uri="{FF2B5EF4-FFF2-40B4-BE49-F238E27FC236}">
                        <a16:creationId xmlns:a16="http://schemas.microsoft.com/office/drawing/2014/main" id="{82BD8D0A-DA92-1EBF-D3AE-6715818DD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0" name="Freeform 573">
                    <a:extLst>
                      <a:ext uri="{FF2B5EF4-FFF2-40B4-BE49-F238E27FC236}">
                        <a16:creationId xmlns:a16="http://schemas.microsoft.com/office/drawing/2014/main" id="{90FBE91D-6059-BA17-69F1-9D7021D26C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6" name="Group 574">
                  <a:extLst>
                    <a:ext uri="{FF2B5EF4-FFF2-40B4-BE49-F238E27FC236}">
                      <a16:creationId xmlns:a16="http://schemas.microsoft.com/office/drawing/2014/main" id="{801EE05F-C2D2-DB89-94E1-60B90F39E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517" name="Freeform 575">
                    <a:extLst>
                      <a:ext uri="{FF2B5EF4-FFF2-40B4-BE49-F238E27FC236}">
                        <a16:creationId xmlns:a16="http://schemas.microsoft.com/office/drawing/2014/main" id="{E8BE3331-9E29-7691-CB45-595A38A934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18" name="Freeform 576">
                    <a:extLst>
                      <a:ext uri="{FF2B5EF4-FFF2-40B4-BE49-F238E27FC236}">
                        <a16:creationId xmlns:a16="http://schemas.microsoft.com/office/drawing/2014/main" id="{4D666B67-C7D1-9B1B-6452-4C8491EC50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1" name="Freeform 577">
                <a:extLst>
                  <a:ext uri="{FF2B5EF4-FFF2-40B4-BE49-F238E27FC236}">
                    <a16:creationId xmlns:a16="http://schemas.microsoft.com/office/drawing/2014/main" id="{7CDDDDD2-60A0-F9EC-42C9-5A8BF42059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2" name="Arc 578">
                <a:extLst>
                  <a:ext uri="{FF2B5EF4-FFF2-40B4-BE49-F238E27FC236}">
                    <a16:creationId xmlns:a16="http://schemas.microsoft.com/office/drawing/2014/main" id="{1D0AD7F6-BC17-1427-86DC-42F2711CF1A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3" name="Arc 579">
                <a:extLst>
                  <a:ext uri="{FF2B5EF4-FFF2-40B4-BE49-F238E27FC236}">
                    <a16:creationId xmlns:a16="http://schemas.microsoft.com/office/drawing/2014/main" id="{59AC83C8-4BE1-5BCF-996C-32674345AB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4" name="Arc 580">
                <a:extLst>
                  <a:ext uri="{FF2B5EF4-FFF2-40B4-BE49-F238E27FC236}">
                    <a16:creationId xmlns:a16="http://schemas.microsoft.com/office/drawing/2014/main" id="{18B96368-860A-8123-F5FE-1F0910E8FC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5" name="Arc 581">
                <a:extLst>
                  <a:ext uri="{FF2B5EF4-FFF2-40B4-BE49-F238E27FC236}">
                    <a16:creationId xmlns:a16="http://schemas.microsoft.com/office/drawing/2014/main" id="{4F08643C-D57C-CA7E-5CB2-4B569ACC21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6" name="Arc 582">
                <a:extLst>
                  <a:ext uri="{FF2B5EF4-FFF2-40B4-BE49-F238E27FC236}">
                    <a16:creationId xmlns:a16="http://schemas.microsoft.com/office/drawing/2014/main" id="{F778468A-A5B3-AD82-F51F-5B1E7067D0C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7" name="Arc 583">
                <a:extLst>
                  <a:ext uri="{FF2B5EF4-FFF2-40B4-BE49-F238E27FC236}">
                    <a16:creationId xmlns:a16="http://schemas.microsoft.com/office/drawing/2014/main" id="{527E954A-2976-0712-EB02-89A02E2B10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8" name="Arc 584">
                <a:extLst>
                  <a:ext uri="{FF2B5EF4-FFF2-40B4-BE49-F238E27FC236}">
                    <a16:creationId xmlns:a16="http://schemas.microsoft.com/office/drawing/2014/main" id="{C9E08602-0B00-0A30-BC86-81CB0DD991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9" name="Arc 585">
                <a:extLst>
                  <a:ext uri="{FF2B5EF4-FFF2-40B4-BE49-F238E27FC236}">
                    <a16:creationId xmlns:a16="http://schemas.microsoft.com/office/drawing/2014/main" id="{BA04E968-DB16-1195-2770-B790601879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0" name="Freeform 586">
                <a:extLst>
                  <a:ext uri="{FF2B5EF4-FFF2-40B4-BE49-F238E27FC236}">
                    <a16:creationId xmlns:a16="http://schemas.microsoft.com/office/drawing/2014/main" id="{51AE9E9D-4CE2-3185-FB0D-49CE9FAC24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1" name="Freeform 587">
                <a:extLst>
                  <a:ext uri="{FF2B5EF4-FFF2-40B4-BE49-F238E27FC236}">
                    <a16:creationId xmlns:a16="http://schemas.microsoft.com/office/drawing/2014/main" id="{741937D3-9B67-3C7B-D7E6-C0CACE250DD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2" name="Arc 588">
                <a:extLst>
                  <a:ext uri="{FF2B5EF4-FFF2-40B4-BE49-F238E27FC236}">
                    <a16:creationId xmlns:a16="http://schemas.microsoft.com/office/drawing/2014/main" id="{91F13D27-4E10-EDD5-0411-6120EF6A71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3" name="Arc 589">
                <a:extLst>
                  <a:ext uri="{FF2B5EF4-FFF2-40B4-BE49-F238E27FC236}">
                    <a16:creationId xmlns:a16="http://schemas.microsoft.com/office/drawing/2014/main" id="{C5C3F62F-6E61-8ECE-7A59-25B7F7161F6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" name="Arc 590">
                <a:extLst>
                  <a:ext uri="{FF2B5EF4-FFF2-40B4-BE49-F238E27FC236}">
                    <a16:creationId xmlns:a16="http://schemas.microsoft.com/office/drawing/2014/main" id="{4C633728-3BC7-F3D4-5910-B7181300D9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" name="Freeform 591">
                <a:extLst>
                  <a:ext uri="{FF2B5EF4-FFF2-40B4-BE49-F238E27FC236}">
                    <a16:creationId xmlns:a16="http://schemas.microsoft.com/office/drawing/2014/main" id="{DC62A4AE-AD38-DF05-C43E-88D42A95338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6" name="Freeform 592">
                <a:extLst>
                  <a:ext uri="{FF2B5EF4-FFF2-40B4-BE49-F238E27FC236}">
                    <a16:creationId xmlns:a16="http://schemas.microsoft.com/office/drawing/2014/main" id="{36095FA5-58A8-6ED4-3D28-56CC4B7181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7" name="Freeform 593">
                <a:extLst>
                  <a:ext uri="{FF2B5EF4-FFF2-40B4-BE49-F238E27FC236}">
                    <a16:creationId xmlns:a16="http://schemas.microsoft.com/office/drawing/2014/main" id="{8FBB2A15-BF5F-D663-4D34-2D9FF64079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8" name="Freeform 594">
                <a:extLst>
                  <a:ext uri="{FF2B5EF4-FFF2-40B4-BE49-F238E27FC236}">
                    <a16:creationId xmlns:a16="http://schemas.microsoft.com/office/drawing/2014/main" id="{BA933943-51BE-C3EF-08DC-FFFC091849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9" name="Freeform 595">
                <a:extLst>
                  <a:ext uri="{FF2B5EF4-FFF2-40B4-BE49-F238E27FC236}">
                    <a16:creationId xmlns:a16="http://schemas.microsoft.com/office/drawing/2014/main" id="{30D89A6B-F136-0994-9BA5-C5DDC5CE0A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0" name="Freeform 596">
                <a:extLst>
                  <a:ext uri="{FF2B5EF4-FFF2-40B4-BE49-F238E27FC236}">
                    <a16:creationId xmlns:a16="http://schemas.microsoft.com/office/drawing/2014/main" id="{B1C20E21-F8EF-AB9B-42A2-227A337536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" name="Freeform 597">
                <a:extLst>
                  <a:ext uri="{FF2B5EF4-FFF2-40B4-BE49-F238E27FC236}">
                    <a16:creationId xmlns:a16="http://schemas.microsoft.com/office/drawing/2014/main" id="{E30230A1-A524-9FCC-EB4E-4149A7B37A9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2" name="Freeform 598">
                <a:extLst>
                  <a:ext uri="{FF2B5EF4-FFF2-40B4-BE49-F238E27FC236}">
                    <a16:creationId xmlns:a16="http://schemas.microsoft.com/office/drawing/2014/main" id="{C08841A4-7153-74B5-B00C-57AF811E1CC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039" name="Group 599">
            <a:extLst>
              <a:ext uri="{FF2B5EF4-FFF2-40B4-BE49-F238E27FC236}">
                <a16:creationId xmlns:a16="http://schemas.microsoft.com/office/drawing/2014/main" id="{A413F19D-9006-A0A7-D41B-283C2F7E063A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-76200"/>
            <a:ext cx="1600200" cy="1905000"/>
            <a:chOff x="3115" y="0"/>
            <a:chExt cx="2170" cy="2486"/>
          </a:xfrm>
        </p:grpSpPr>
        <p:grpSp>
          <p:nvGrpSpPr>
            <p:cNvPr id="24321" name="Group 600">
              <a:extLst>
                <a:ext uri="{FF2B5EF4-FFF2-40B4-BE49-F238E27FC236}">
                  <a16:creationId xmlns:a16="http://schemas.microsoft.com/office/drawing/2014/main" id="{B21E2228-303D-3200-6906-B9EF4A4E5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453" name="Oval 601">
                <a:extLst>
                  <a:ext uri="{FF2B5EF4-FFF2-40B4-BE49-F238E27FC236}">
                    <a16:creationId xmlns:a16="http://schemas.microsoft.com/office/drawing/2014/main" id="{45D9CCB5-1C1C-1561-7B0A-38CA25E125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4" name="Oval 602">
                <a:extLst>
                  <a:ext uri="{FF2B5EF4-FFF2-40B4-BE49-F238E27FC236}">
                    <a16:creationId xmlns:a16="http://schemas.microsoft.com/office/drawing/2014/main" id="{4FEE2575-8C52-DE94-AB04-4EB1D8E5C46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2" name="Group 603">
              <a:extLst>
                <a:ext uri="{FF2B5EF4-FFF2-40B4-BE49-F238E27FC236}">
                  <a16:creationId xmlns:a16="http://schemas.microsoft.com/office/drawing/2014/main" id="{9AEC050B-58B7-9370-E1B7-448541DB03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451" name="Oval 604">
                <a:extLst>
                  <a:ext uri="{FF2B5EF4-FFF2-40B4-BE49-F238E27FC236}">
                    <a16:creationId xmlns:a16="http://schemas.microsoft.com/office/drawing/2014/main" id="{0F5FB718-D6B6-D569-E7A2-ECFAC8753C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2" name="Oval 605">
                <a:extLst>
                  <a:ext uri="{FF2B5EF4-FFF2-40B4-BE49-F238E27FC236}">
                    <a16:creationId xmlns:a16="http://schemas.microsoft.com/office/drawing/2014/main" id="{C246C688-015B-AD46-546F-1CD43E0212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3" name="Group 606">
              <a:extLst>
                <a:ext uri="{FF2B5EF4-FFF2-40B4-BE49-F238E27FC236}">
                  <a16:creationId xmlns:a16="http://schemas.microsoft.com/office/drawing/2014/main" id="{0D87201A-ED2E-5ACC-718E-97AD84ED47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449" name="Oval 607">
                <a:extLst>
                  <a:ext uri="{FF2B5EF4-FFF2-40B4-BE49-F238E27FC236}">
                    <a16:creationId xmlns:a16="http://schemas.microsoft.com/office/drawing/2014/main" id="{63BDEC34-DC94-05ED-9296-A77F405CA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0" name="Oval 608">
                <a:extLst>
                  <a:ext uri="{FF2B5EF4-FFF2-40B4-BE49-F238E27FC236}">
                    <a16:creationId xmlns:a16="http://schemas.microsoft.com/office/drawing/2014/main" id="{A29556B0-1CB3-58B8-82F2-B49843A3CE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4" name="Group 609">
              <a:extLst>
                <a:ext uri="{FF2B5EF4-FFF2-40B4-BE49-F238E27FC236}">
                  <a16:creationId xmlns:a16="http://schemas.microsoft.com/office/drawing/2014/main" id="{D807AF5B-60AA-553F-FD52-68E925B58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325" name="Group 610">
                <a:extLst>
                  <a:ext uri="{FF2B5EF4-FFF2-40B4-BE49-F238E27FC236}">
                    <a16:creationId xmlns:a16="http://schemas.microsoft.com/office/drawing/2014/main" id="{304B4495-50BF-0127-02C4-E912886964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447" name="Oval 611">
                  <a:extLst>
                    <a:ext uri="{FF2B5EF4-FFF2-40B4-BE49-F238E27FC236}">
                      <a16:creationId xmlns:a16="http://schemas.microsoft.com/office/drawing/2014/main" id="{8E9E5E46-4FF9-046B-CC8A-FBBD7C90C4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448" name="Oval 612">
                  <a:extLst>
                    <a:ext uri="{FF2B5EF4-FFF2-40B4-BE49-F238E27FC236}">
                      <a16:creationId xmlns:a16="http://schemas.microsoft.com/office/drawing/2014/main" id="{78A24E4F-55BD-3CBF-E120-97C92A4A9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326" name="Group 613">
                <a:extLst>
                  <a:ext uri="{FF2B5EF4-FFF2-40B4-BE49-F238E27FC236}">
                    <a16:creationId xmlns:a16="http://schemas.microsoft.com/office/drawing/2014/main" id="{851DDBEA-9C7F-C402-B2ED-D3245DCE82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349" name="Group 614">
                  <a:extLst>
                    <a:ext uri="{FF2B5EF4-FFF2-40B4-BE49-F238E27FC236}">
                      <a16:creationId xmlns:a16="http://schemas.microsoft.com/office/drawing/2014/main" id="{242DF8C5-81A7-B050-0E72-A0ACF4D469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445" name="Freeform 615">
                    <a:extLst>
                      <a:ext uri="{FF2B5EF4-FFF2-40B4-BE49-F238E27FC236}">
                        <a16:creationId xmlns:a16="http://schemas.microsoft.com/office/drawing/2014/main" id="{71C2B85B-BDA0-52C8-ED86-71FEFF4800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6" name="Freeform 616">
                    <a:extLst>
                      <a:ext uri="{FF2B5EF4-FFF2-40B4-BE49-F238E27FC236}">
                        <a16:creationId xmlns:a16="http://schemas.microsoft.com/office/drawing/2014/main" id="{B76789AA-866C-93A8-3B48-DABDB4430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0" name="Group 617">
                  <a:extLst>
                    <a:ext uri="{FF2B5EF4-FFF2-40B4-BE49-F238E27FC236}">
                      <a16:creationId xmlns:a16="http://schemas.microsoft.com/office/drawing/2014/main" id="{633EA9E4-4C06-0E3A-3770-3D008FAFB7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443" name="Freeform 618">
                    <a:extLst>
                      <a:ext uri="{FF2B5EF4-FFF2-40B4-BE49-F238E27FC236}">
                        <a16:creationId xmlns:a16="http://schemas.microsoft.com/office/drawing/2014/main" id="{4708A8E2-572F-FCD3-F468-567FC5F22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4" name="Freeform 619">
                    <a:extLst>
                      <a:ext uri="{FF2B5EF4-FFF2-40B4-BE49-F238E27FC236}">
                        <a16:creationId xmlns:a16="http://schemas.microsoft.com/office/drawing/2014/main" id="{0F40373F-B9E4-385B-5D6E-88E06FA699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1" name="Group 620">
                  <a:extLst>
                    <a:ext uri="{FF2B5EF4-FFF2-40B4-BE49-F238E27FC236}">
                      <a16:creationId xmlns:a16="http://schemas.microsoft.com/office/drawing/2014/main" id="{6E362B11-943D-2064-CD86-70E859B314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441" name="Freeform 621">
                    <a:extLst>
                      <a:ext uri="{FF2B5EF4-FFF2-40B4-BE49-F238E27FC236}">
                        <a16:creationId xmlns:a16="http://schemas.microsoft.com/office/drawing/2014/main" id="{088742D1-93B4-1FEB-D987-EA41EBA9D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2" name="Freeform 622">
                    <a:extLst>
                      <a:ext uri="{FF2B5EF4-FFF2-40B4-BE49-F238E27FC236}">
                        <a16:creationId xmlns:a16="http://schemas.microsoft.com/office/drawing/2014/main" id="{0C139657-5E38-DBAD-A91B-36E2C3F89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2" name="Group 623">
                  <a:extLst>
                    <a:ext uri="{FF2B5EF4-FFF2-40B4-BE49-F238E27FC236}">
                      <a16:creationId xmlns:a16="http://schemas.microsoft.com/office/drawing/2014/main" id="{8BCE4D65-5028-0CFA-287F-8EDB19CBDD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439" name="Freeform 624">
                    <a:extLst>
                      <a:ext uri="{FF2B5EF4-FFF2-40B4-BE49-F238E27FC236}">
                        <a16:creationId xmlns:a16="http://schemas.microsoft.com/office/drawing/2014/main" id="{2F3A9C12-28B3-DCF3-3654-F633DFC2A0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0" name="Freeform 625">
                    <a:extLst>
                      <a:ext uri="{FF2B5EF4-FFF2-40B4-BE49-F238E27FC236}">
                        <a16:creationId xmlns:a16="http://schemas.microsoft.com/office/drawing/2014/main" id="{E332FF8D-A56F-5B25-2F99-E9ECA09F2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3" name="Group 626">
                  <a:extLst>
                    <a:ext uri="{FF2B5EF4-FFF2-40B4-BE49-F238E27FC236}">
                      <a16:creationId xmlns:a16="http://schemas.microsoft.com/office/drawing/2014/main" id="{A3BEFA1C-6AF9-C768-B451-CCC498A46F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437" name="Freeform 627">
                    <a:extLst>
                      <a:ext uri="{FF2B5EF4-FFF2-40B4-BE49-F238E27FC236}">
                        <a16:creationId xmlns:a16="http://schemas.microsoft.com/office/drawing/2014/main" id="{5D35B274-E079-BF88-C312-5F46EC6B30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8" name="Freeform 628">
                    <a:extLst>
                      <a:ext uri="{FF2B5EF4-FFF2-40B4-BE49-F238E27FC236}">
                        <a16:creationId xmlns:a16="http://schemas.microsoft.com/office/drawing/2014/main" id="{4F391113-42AA-9AF6-C5C8-E92A15848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4" name="Group 629">
                  <a:extLst>
                    <a:ext uri="{FF2B5EF4-FFF2-40B4-BE49-F238E27FC236}">
                      <a16:creationId xmlns:a16="http://schemas.microsoft.com/office/drawing/2014/main" id="{6C06A365-8831-924D-64AD-FED629049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435" name="Freeform 630">
                    <a:extLst>
                      <a:ext uri="{FF2B5EF4-FFF2-40B4-BE49-F238E27FC236}">
                        <a16:creationId xmlns:a16="http://schemas.microsoft.com/office/drawing/2014/main" id="{16A4D1E7-7B7C-3D15-60F0-26D383CAAD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6" name="Freeform 631">
                    <a:extLst>
                      <a:ext uri="{FF2B5EF4-FFF2-40B4-BE49-F238E27FC236}">
                        <a16:creationId xmlns:a16="http://schemas.microsoft.com/office/drawing/2014/main" id="{3C647E8B-1837-C17E-2166-C04335EE3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5" name="Group 632">
                  <a:extLst>
                    <a:ext uri="{FF2B5EF4-FFF2-40B4-BE49-F238E27FC236}">
                      <a16:creationId xmlns:a16="http://schemas.microsoft.com/office/drawing/2014/main" id="{A114AF20-A569-D15F-CA24-31D54723F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433" name="Freeform 633">
                    <a:extLst>
                      <a:ext uri="{FF2B5EF4-FFF2-40B4-BE49-F238E27FC236}">
                        <a16:creationId xmlns:a16="http://schemas.microsoft.com/office/drawing/2014/main" id="{33DD93F5-FF15-5480-78C0-B732C0613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4" name="Freeform 634">
                    <a:extLst>
                      <a:ext uri="{FF2B5EF4-FFF2-40B4-BE49-F238E27FC236}">
                        <a16:creationId xmlns:a16="http://schemas.microsoft.com/office/drawing/2014/main" id="{927C3867-4341-5EB1-737C-4E1D76C78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6" name="Group 635">
                  <a:extLst>
                    <a:ext uri="{FF2B5EF4-FFF2-40B4-BE49-F238E27FC236}">
                      <a16:creationId xmlns:a16="http://schemas.microsoft.com/office/drawing/2014/main" id="{9D9E1A3C-D21E-A446-7BA2-892221F095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431" name="Freeform 636">
                    <a:extLst>
                      <a:ext uri="{FF2B5EF4-FFF2-40B4-BE49-F238E27FC236}">
                        <a16:creationId xmlns:a16="http://schemas.microsoft.com/office/drawing/2014/main" id="{277BEF57-43F0-0863-6CB9-1774C518F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2" name="Freeform 637">
                    <a:extLst>
                      <a:ext uri="{FF2B5EF4-FFF2-40B4-BE49-F238E27FC236}">
                        <a16:creationId xmlns:a16="http://schemas.microsoft.com/office/drawing/2014/main" id="{7B4810BD-16BF-A3E1-2987-B66031A01E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7" name="Group 638">
                  <a:extLst>
                    <a:ext uri="{FF2B5EF4-FFF2-40B4-BE49-F238E27FC236}">
                      <a16:creationId xmlns:a16="http://schemas.microsoft.com/office/drawing/2014/main" id="{412001EA-AE82-EC79-F730-A204C5295C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429" name="Freeform 639">
                    <a:extLst>
                      <a:ext uri="{FF2B5EF4-FFF2-40B4-BE49-F238E27FC236}">
                        <a16:creationId xmlns:a16="http://schemas.microsoft.com/office/drawing/2014/main" id="{70CA5769-219F-4D84-86DC-AE913D3C4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0" name="Freeform 640">
                    <a:extLst>
                      <a:ext uri="{FF2B5EF4-FFF2-40B4-BE49-F238E27FC236}">
                        <a16:creationId xmlns:a16="http://schemas.microsoft.com/office/drawing/2014/main" id="{EB152880-9E81-70FB-1C9B-3E2D3A90AC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8" name="Group 641">
                  <a:extLst>
                    <a:ext uri="{FF2B5EF4-FFF2-40B4-BE49-F238E27FC236}">
                      <a16:creationId xmlns:a16="http://schemas.microsoft.com/office/drawing/2014/main" id="{295CC1F1-DE40-3597-6C99-6CBBCBEE4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427" name="Freeform 642">
                    <a:extLst>
                      <a:ext uri="{FF2B5EF4-FFF2-40B4-BE49-F238E27FC236}">
                        <a16:creationId xmlns:a16="http://schemas.microsoft.com/office/drawing/2014/main" id="{AAA2E6B5-F2B7-A279-37D3-21048D7B9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8" name="Freeform 643">
                    <a:extLst>
                      <a:ext uri="{FF2B5EF4-FFF2-40B4-BE49-F238E27FC236}">
                        <a16:creationId xmlns:a16="http://schemas.microsoft.com/office/drawing/2014/main" id="{5EE86FC9-C9A3-B3C8-9958-6500C5940D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9" name="Group 644">
                  <a:extLst>
                    <a:ext uri="{FF2B5EF4-FFF2-40B4-BE49-F238E27FC236}">
                      <a16:creationId xmlns:a16="http://schemas.microsoft.com/office/drawing/2014/main" id="{3D53CF02-EDCB-FEBF-82CA-1DB9A26FD2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425" name="Freeform 645">
                    <a:extLst>
                      <a:ext uri="{FF2B5EF4-FFF2-40B4-BE49-F238E27FC236}">
                        <a16:creationId xmlns:a16="http://schemas.microsoft.com/office/drawing/2014/main" id="{C60E0ECF-57DE-1435-7B25-EB7705567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6" name="Freeform 646">
                    <a:extLst>
                      <a:ext uri="{FF2B5EF4-FFF2-40B4-BE49-F238E27FC236}">
                        <a16:creationId xmlns:a16="http://schemas.microsoft.com/office/drawing/2014/main" id="{3FF32053-0850-FFA9-D34F-D4690E64F9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0" name="Group 647">
                  <a:extLst>
                    <a:ext uri="{FF2B5EF4-FFF2-40B4-BE49-F238E27FC236}">
                      <a16:creationId xmlns:a16="http://schemas.microsoft.com/office/drawing/2014/main" id="{B94D91FE-CD26-DA26-6E4C-680F1ECDC3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423" name="Freeform 648">
                    <a:extLst>
                      <a:ext uri="{FF2B5EF4-FFF2-40B4-BE49-F238E27FC236}">
                        <a16:creationId xmlns:a16="http://schemas.microsoft.com/office/drawing/2014/main" id="{4B169960-5BA7-EBDC-910E-D58B5725EB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4" name="Freeform 649">
                    <a:extLst>
                      <a:ext uri="{FF2B5EF4-FFF2-40B4-BE49-F238E27FC236}">
                        <a16:creationId xmlns:a16="http://schemas.microsoft.com/office/drawing/2014/main" id="{F8B591E8-371E-D658-67AC-6B23E756D3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1" name="Group 650">
                  <a:extLst>
                    <a:ext uri="{FF2B5EF4-FFF2-40B4-BE49-F238E27FC236}">
                      <a16:creationId xmlns:a16="http://schemas.microsoft.com/office/drawing/2014/main" id="{E6D593CA-D011-43BB-7E16-C54D86697F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421" name="Freeform 651">
                    <a:extLst>
                      <a:ext uri="{FF2B5EF4-FFF2-40B4-BE49-F238E27FC236}">
                        <a16:creationId xmlns:a16="http://schemas.microsoft.com/office/drawing/2014/main" id="{B303C06F-594A-2B09-2595-A58FB94EAE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2" name="Freeform 652">
                    <a:extLst>
                      <a:ext uri="{FF2B5EF4-FFF2-40B4-BE49-F238E27FC236}">
                        <a16:creationId xmlns:a16="http://schemas.microsoft.com/office/drawing/2014/main" id="{D396B43E-19A5-F043-85DD-8A0E2A695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2" name="Group 653">
                  <a:extLst>
                    <a:ext uri="{FF2B5EF4-FFF2-40B4-BE49-F238E27FC236}">
                      <a16:creationId xmlns:a16="http://schemas.microsoft.com/office/drawing/2014/main" id="{EACC00B2-E191-1281-1558-B023AC48AB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419" name="Freeform 654">
                    <a:extLst>
                      <a:ext uri="{FF2B5EF4-FFF2-40B4-BE49-F238E27FC236}">
                        <a16:creationId xmlns:a16="http://schemas.microsoft.com/office/drawing/2014/main" id="{51F5CD88-ADA5-056B-169A-4FC907D83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0" name="Freeform 655">
                    <a:extLst>
                      <a:ext uri="{FF2B5EF4-FFF2-40B4-BE49-F238E27FC236}">
                        <a16:creationId xmlns:a16="http://schemas.microsoft.com/office/drawing/2014/main" id="{2ED88712-3254-8049-3244-73352951AA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3" name="Group 656">
                  <a:extLst>
                    <a:ext uri="{FF2B5EF4-FFF2-40B4-BE49-F238E27FC236}">
                      <a16:creationId xmlns:a16="http://schemas.microsoft.com/office/drawing/2014/main" id="{EFBE6895-E0E2-9900-C7C8-296E645EA7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417" name="Freeform 657">
                    <a:extLst>
                      <a:ext uri="{FF2B5EF4-FFF2-40B4-BE49-F238E27FC236}">
                        <a16:creationId xmlns:a16="http://schemas.microsoft.com/office/drawing/2014/main" id="{60AC59ED-6FBC-65AB-E8C3-2744BA212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8" name="Freeform 658">
                    <a:extLst>
                      <a:ext uri="{FF2B5EF4-FFF2-40B4-BE49-F238E27FC236}">
                        <a16:creationId xmlns:a16="http://schemas.microsoft.com/office/drawing/2014/main" id="{C250F347-5A6B-886F-B183-B0B6E50F98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4" name="Group 659">
                  <a:extLst>
                    <a:ext uri="{FF2B5EF4-FFF2-40B4-BE49-F238E27FC236}">
                      <a16:creationId xmlns:a16="http://schemas.microsoft.com/office/drawing/2014/main" id="{B317879C-F2C3-1089-CD94-0BCF3EDA6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415" name="Freeform 660">
                    <a:extLst>
                      <a:ext uri="{FF2B5EF4-FFF2-40B4-BE49-F238E27FC236}">
                        <a16:creationId xmlns:a16="http://schemas.microsoft.com/office/drawing/2014/main" id="{2A53ACF9-FF83-2A33-6854-441AAC031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6" name="Freeform 661">
                    <a:extLst>
                      <a:ext uri="{FF2B5EF4-FFF2-40B4-BE49-F238E27FC236}">
                        <a16:creationId xmlns:a16="http://schemas.microsoft.com/office/drawing/2014/main" id="{5F15EAC9-CD2F-9415-D280-ECA1CF6760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5" name="Group 662">
                  <a:extLst>
                    <a:ext uri="{FF2B5EF4-FFF2-40B4-BE49-F238E27FC236}">
                      <a16:creationId xmlns:a16="http://schemas.microsoft.com/office/drawing/2014/main" id="{1F686966-DED1-3A43-7816-CE529DADE9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413" name="Freeform 663">
                    <a:extLst>
                      <a:ext uri="{FF2B5EF4-FFF2-40B4-BE49-F238E27FC236}">
                        <a16:creationId xmlns:a16="http://schemas.microsoft.com/office/drawing/2014/main" id="{F83901E8-B374-79D2-EEB4-E4DADB59F9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4" name="Freeform 664">
                    <a:extLst>
                      <a:ext uri="{FF2B5EF4-FFF2-40B4-BE49-F238E27FC236}">
                        <a16:creationId xmlns:a16="http://schemas.microsoft.com/office/drawing/2014/main" id="{1BC9C3EC-759A-1B4D-E98F-7CD404BB05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6" name="Group 665">
                  <a:extLst>
                    <a:ext uri="{FF2B5EF4-FFF2-40B4-BE49-F238E27FC236}">
                      <a16:creationId xmlns:a16="http://schemas.microsoft.com/office/drawing/2014/main" id="{6E810999-5904-6AE2-FF18-1CC3FCBA3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411" name="Freeform 666">
                    <a:extLst>
                      <a:ext uri="{FF2B5EF4-FFF2-40B4-BE49-F238E27FC236}">
                        <a16:creationId xmlns:a16="http://schemas.microsoft.com/office/drawing/2014/main" id="{11901FCE-C6E4-6116-2A7D-E469E6CFDB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2" name="Freeform 667">
                    <a:extLst>
                      <a:ext uri="{FF2B5EF4-FFF2-40B4-BE49-F238E27FC236}">
                        <a16:creationId xmlns:a16="http://schemas.microsoft.com/office/drawing/2014/main" id="{0DAA68B7-E96F-8093-58E8-DE24B99BDD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7" name="Group 668">
                  <a:extLst>
                    <a:ext uri="{FF2B5EF4-FFF2-40B4-BE49-F238E27FC236}">
                      <a16:creationId xmlns:a16="http://schemas.microsoft.com/office/drawing/2014/main" id="{8B09CD19-EB19-D8D0-BAEB-0C63A17FD1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409" name="Freeform 669">
                    <a:extLst>
                      <a:ext uri="{FF2B5EF4-FFF2-40B4-BE49-F238E27FC236}">
                        <a16:creationId xmlns:a16="http://schemas.microsoft.com/office/drawing/2014/main" id="{5DAD33E0-B725-F9B2-EB23-769D5D403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0" name="Freeform 670">
                    <a:extLst>
                      <a:ext uri="{FF2B5EF4-FFF2-40B4-BE49-F238E27FC236}">
                        <a16:creationId xmlns:a16="http://schemas.microsoft.com/office/drawing/2014/main" id="{A9B6AE39-26A0-73D2-55DA-3193FD3FA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8" name="Group 671">
                  <a:extLst>
                    <a:ext uri="{FF2B5EF4-FFF2-40B4-BE49-F238E27FC236}">
                      <a16:creationId xmlns:a16="http://schemas.microsoft.com/office/drawing/2014/main" id="{1C0A955A-A993-8CB1-BBA6-3039BFB45C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407" name="Freeform 672">
                    <a:extLst>
                      <a:ext uri="{FF2B5EF4-FFF2-40B4-BE49-F238E27FC236}">
                        <a16:creationId xmlns:a16="http://schemas.microsoft.com/office/drawing/2014/main" id="{EEEE3D8C-7381-64AC-1BDA-71326E2263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8" name="Freeform 673">
                    <a:extLst>
                      <a:ext uri="{FF2B5EF4-FFF2-40B4-BE49-F238E27FC236}">
                        <a16:creationId xmlns:a16="http://schemas.microsoft.com/office/drawing/2014/main" id="{3965F9DA-E9C9-C351-E27C-0C6F92CF36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9" name="Group 674">
                  <a:extLst>
                    <a:ext uri="{FF2B5EF4-FFF2-40B4-BE49-F238E27FC236}">
                      <a16:creationId xmlns:a16="http://schemas.microsoft.com/office/drawing/2014/main" id="{EBA9A095-809F-A5D0-03B4-CA7FC8E9BA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405" name="Freeform 675">
                    <a:extLst>
                      <a:ext uri="{FF2B5EF4-FFF2-40B4-BE49-F238E27FC236}">
                        <a16:creationId xmlns:a16="http://schemas.microsoft.com/office/drawing/2014/main" id="{9DA8A632-ED3A-FEA5-76A0-B25D3338F5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6" name="Freeform 676">
                    <a:extLst>
                      <a:ext uri="{FF2B5EF4-FFF2-40B4-BE49-F238E27FC236}">
                        <a16:creationId xmlns:a16="http://schemas.microsoft.com/office/drawing/2014/main" id="{A6E54B8B-3E29-3AE1-2EB1-060C86058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70" name="Freeform 677">
                  <a:extLst>
                    <a:ext uri="{FF2B5EF4-FFF2-40B4-BE49-F238E27FC236}">
                      <a16:creationId xmlns:a16="http://schemas.microsoft.com/office/drawing/2014/main" id="{DFE14EA5-3CCB-7BE8-EC43-36995462A28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71" name="Freeform 678">
                  <a:extLst>
                    <a:ext uri="{FF2B5EF4-FFF2-40B4-BE49-F238E27FC236}">
                      <a16:creationId xmlns:a16="http://schemas.microsoft.com/office/drawing/2014/main" id="{F62C603C-76FC-59B3-F461-9E4E835C4D7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372" name="Group 679">
                  <a:extLst>
                    <a:ext uri="{FF2B5EF4-FFF2-40B4-BE49-F238E27FC236}">
                      <a16:creationId xmlns:a16="http://schemas.microsoft.com/office/drawing/2014/main" id="{8A5374B0-5219-2E78-4DE5-E4DD686E4C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03" name="Freeform 680">
                    <a:extLst>
                      <a:ext uri="{FF2B5EF4-FFF2-40B4-BE49-F238E27FC236}">
                        <a16:creationId xmlns:a16="http://schemas.microsoft.com/office/drawing/2014/main" id="{3EAD1B6E-A526-8784-0039-C0C7A8F11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4" name="Freeform 681">
                    <a:extLst>
                      <a:ext uri="{FF2B5EF4-FFF2-40B4-BE49-F238E27FC236}">
                        <a16:creationId xmlns:a16="http://schemas.microsoft.com/office/drawing/2014/main" id="{1D7F1F92-28DF-6CC0-FA05-50EF9F53E6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3" name="Group 682">
                  <a:extLst>
                    <a:ext uri="{FF2B5EF4-FFF2-40B4-BE49-F238E27FC236}">
                      <a16:creationId xmlns:a16="http://schemas.microsoft.com/office/drawing/2014/main" id="{1083485C-3B4A-0264-E7F4-C273F0B38F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401" name="Freeform 683">
                    <a:extLst>
                      <a:ext uri="{FF2B5EF4-FFF2-40B4-BE49-F238E27FC236}">
                        <a16:creationId xmlns:a16="http://schemas.microsoft.com/office/drawing/2014/main" id="{2C0F92AE-E50E-8DC1-96A2-0BF4808773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2" name="Freeform 684">
                    <a:extLst>
                      <a:ext uri="{FF2B5EF4-FFF2-40B4-BE49-F238E27FC236}">
                        <a16:creationId xmlns:a16="http://schemas.microsoft.com/office/drawing/2014/main" id="{0E248B93-AD09-EFFD-C776-8B41972BC2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4" name="Group 685">
                  <a:extLst>
                    <a:ext uri="{FF2B5EF4-FFF2-40B4-BE49-F238E27FC236}">
                      <a16:creationId xmlns:a16="http://schemas.microsoft.com/office/drawing/2014/main" id="{A7BFF828-D89C-2C41-46AA-EE97E15751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399" name="Freeform 686">
                    <a:extLst>
                      <a:ext uri="{FF2B5EF4-FFF2-40B4-BE49-F238E27FC236}">
                        <a16:creationId xmlns:a16="http://schemas.microsoft.com/office/drawing/2014/main" id="{8D9F1641-1CE1-1487-B01F-2B80257F3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0" name="Freeform 687">
                    <a:extLst>
                      <a:ext uri="{FF2B5EF4-FFF2-40B4-BE49-F238E27FC236}">
                        <a16:creationId xmlns:a16="http://schemas.microsoft.com/office/drawing/2014/main" id="{4499C413-BCCD-D0E0-8DFA-AB9E186325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5" name="Group 688">
                  <a:extLst>
                    <a:ext uri="{FF2B5EF4-FFF2-40B4-BE49-F238E27FC236}">
                      <a16:creationId xmlns:a16="http://schemas.microsoft.com/office/drawing/2014/main" id="{F5632F1F-4D62-E16E-7037-BBA2462EDB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397" name="Freeform 689">
                    <a:extLst>
                      <a:ext uri="{FF2B5EF4-FFF2-40B4-BE49-F238E27FC236}">
                        <a16:creationId xmlns:a16="http://schemas.microsoft.com/office/drawing/2014/main" id="{9AE4C59F-0A0B-C25A-6A91-AAB43713E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8" name="Freeform 690">
                    <a:extLst>
                      <a:ext uri="{FF2B5EF4-FFF2-40B4-BE49-F238E27FC236}">
                        <a16:creationId xmlns:a16="http://schemas.microsoft.com/office/drawing/2014/main" id="{EF6DB828-1F18-DF7A-414E-CF47CA718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6" name="Group 691">
                  <a:extLst>
                    <a:ext uri="{FF2B5EF4-FFF2-40B4-BE49-F238E27FC236}">
                      <a16:creationId xmlns:a16="http://schemas.microsoft.com/office/drawing/2014/main" id="{B1049688-6A82-6AED-2329-5B3C540EB3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95" name="Freeform 692">
                    <a:extLst>
                      <a:ext uri="{FF2B5EF4-FFF2-40B4-BE49-F238E27FC236}">
                        <a16:creationId xmlns:a16="http://schemas.microsoft.com/office/drawing/2014/main" id="{A1D926E3-EABC-40CC-D454-E5199A82F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6" name="Freeform 693">
                    <a:extLst>
                      <a:ext uri="{FF2B5EF4-FFF2-40B4-BE49-F238E27FC236}">
                        <a16:creationId xmlns:a16="http://schemas.microsoft.com/office/drawing/2014/main" id="{7CEF992C-EB92-9EAE-6769-425FF04F1F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7" name="Group 694">
                  <a:extLst>
                    <a:ext uri="{FF2B5EF4-FFF2-40B4-BE49-F238E27FC236}">
                      <a16:creationId xmlns:a16="http://schemas.microsoft.com/office/drawing/2014/main" id="{CC554D6E-C698-BD1B-7DEB-AFFD89C25C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393" name="Freeform 695">
                    <a:extLst>
                      <a:ext uri="{FF2B5EF4-FFF2-40B4-BE49-F238E27FC236}">
                        <a16:creationId xmlns:a16="http://schemas.microsoft.com/office/drawing/2014/main" id="{553A1241-4E9E-B29A-CB6C-1C7F34F685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4" name="Freeform 696">
                    <a:extLst>
                      <a:ext uri="{FF2B5EF4-FFF2-40B4-BE49-F238E27FC236}">
                        <a16:creationId xmlns:a16="http://schemas.microsoft.com/office/drawing/2014/main" id="{E9E5233C-3391-63C2-343F-31621504E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8" name="Group 697">
                  <a:extLst>
                    <a:ext uri="{FF2B5EF4-FFF2-40B4-BE49-F238E27FC236}">
                      <a16:creationId xmlns:a16="http://schemas.microsoft.com/office/drawing/2014/main" id="{61DF2362-ACFE-4424-1950-0071FB2403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91" name="Freeform 698">
                    <a:extLst>
                      <a:ext uri="{FF2B5EF4-FFF2-40B4-BE49-F238E27FC236}">
                        <a16:creationId xmlns:a16="http://schemas.microsoft.com/office/drawing/2014/main" id="{6AC8D096-D1FA-58E1-78E5-558A66223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2" name="Freeform 699">
                    <a:extLst>
                      <a:ext uri="{FF2B5EF4-FFF2-40B4-BE49-F238E27FC236}">
                        <a16:creationId xmlns:a16="http://schemas.microsoft.com/office/drawing/2014/main" id="{542A7140-A688-5082-0D37-73ECC89370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9" name="Group 700">
                  <a:extLst>
                    <a:ext uri="{FF2B5EF4-FFF2-40B4-BE49-F238E27FC236}">
                      <a16:creationId xmlns:a16="http://schemas.microsoft.com/office/drawing/2014/main" id="{03DCED38-4AED-F30E-757F-E1DB93368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89" name="Freeform 701">
                    <a:extLst>
                      <a:ext uri="{FF2B5EF4-FFF2-40B4-BE49-F238E27FC236}">
                        <a16:creationId xmlns:a16="http://schemas.microsoft.com/office/drawing/2014/main" id="{DF5F2178-2A41-AB7A-90CE-4FE05918E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0" name="Freeform 702">
                    <a:extLst>
                      <a:ext uri="{FF2B5EF4-FFF2-40B4-BE49-F238E27FC236}">
                        <a16:creationId xmlns:a16="http://schemas.microsoft.com/office/drawing/2014/main" id="{04557D8A-15BB-3B79-9F52-37ABD0856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0" name="Group 703">
                  <a:extLst>
                    <a:ext uri="{FF2B5EF4-FFF2-40B4-BE49-F238E27FC236}">
                      <a16:creationId xmlns:a16="http://schemas.microsoft.com/office/drawing/2014/main" id="{BF1361E7-024C-5868-A3B8-E5C36DD030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7" name="Freeform 704">
                    <a:extLst>
                      <a:ext uri="{FF2B5EF4-FFF2-40B4-BE49-F238E27FC236}">
                        <a16:creationId xmlns:a16="http://schemas.microsoft.com/office/drawing/2014/main" id="{FB2645FB-882F-04B6-2E5B-063DABE39E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8" name="Freeform 705">
                    <a:extLst>
                      <a:ext uri="{FF2B5EF4-FFF2-40B4-BE49-F238E27FC236}">
                        <a16:creationId xmlns:a16="http://schemas.microsoft.com/office/drawing/2014/main" id="{16CDCF5A-A4C9-6837-9232-3922749545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1" name="Group 706">
                  <a:extLst>
                    <a:ext uri="{FF2B5EF4-FFF2-40B4-BE49-F238E27FC236}">
                      <a16:creationId xmlns:a16="http://schemas.microsoft.com/office/drawing/2014/main" id="{E560405C-8E1A-C965-62CB-1B31036F7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385" name="Freeform 707">
                    <a:extLst>
                      <a:ext uri="{FF2B5EF4-FFF2-40B4-BE49-F238E27FC236}">
                        <a16:creationId xmlns:a16="http://schemas.microsoft.com/office/drawing/2014/main" id="{E1035FE8-9749-07D8-B6CA-3F87F1ADC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6" name="Freeform 708">
                    <a:extLst>
                      <a:ext uri="{FF2B5EF4-FFF2-40B4-BE49-F238E27FC236}">
                        <a16:creationId xmlns:a16="http://schemas.microsoft.com/office/drawing/2014/main" id="{B067BFFD-0787-CAC3-C1F9-303977C42A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2" name="Group 709">
                  <a:extLst>
                    <a:ext uri="{FF2B5EF4-FFF2-40B4-BE49-F238E27FC236}">
                      <a16:creationId xmlns:a16="http://schemas.microsoft.com/office/drawing/2014/main" id="{DEE44078-47B0-454B-3EE9-EEB6C2F70F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383" name="Freeform 710">
                    <a:extLst>
                      <a:ext uri="{FF2B5EF4-FFF2-40B4-BE49-F238E27FC236}">
                        <a16:creationId xmlns:a16="http://schemas.microsoft.com/office/drawing/2014/main" id="{4B06DD25-6841-D0F3-8C24-8CA44AF2EC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4" name="Freeform 711">
                    <a:extLst>
                      <a:ext uri="{FF2B5EF4-FFF2-40B4-BE49-F238E27FC236}">
                        <a16:creationId xmlns:a16="http://schemas.microsoft.com/office/drawing/2014/main" id="{1A730182-9EE2-A82C-384A-4A2C147E5A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27" name="Freeform 712">
                <a:extLst>
                  <a:ext uri="{FF2B5EF4-FFF2-40B4-BE49-F238E27FC236}">
                    <a16:creationId xmlns:a16="http://schemas.microsoft.com/office/drawing/2014/main" id="{CC8D4C78-B3FA-2EF0-EB0D-DCB9794236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8" name="Arc 713">
                <a:extLst>
                  <a:ext uri="{FF2B5EF4-FFF2-40B4-BE49-F238E27FC236}">
                    <a16:creationId xmlns:a16="http://schemas.microsoft.com/office/drawing/2014/main" id="{E1657384-F855-6952-0CF9-AF7AA88F61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9" name="Arc 714">
                <a:extLst>
                  <a:ext uri="{FF2B5EF4-FFF2-40B4-BE49-F238E27FC236}">
                    <a16:creationId xmlns:a16="http://schemas.microsoft.com/office/drawing/2014/main" id="{0F0A13A1-4E47-1C5F-FAE7-5392427705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0" name="Arc 715">
                <a:extLst>
                  <a:ext uri="{FF2B5EF4-FFF2-40B4-BE49-F238E27FC236}">
                    <a16:creationId xmlns:a16="http://schemas.microsoft.com/office/drawing/2014/main" id="{59EFA4F5-7A19-4A8B-6BC3-79C0528DAA9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1" name="Arc 716">
                <a:extLst>
                  <a:ext uri="{FF2B5EF4-FFF2-40B4-BE49-F238E27FC236}">
                    <a16:creationId xmlns:a16="http://schemas.microsoft.com/office/drawing/2014/main" id="{E40E599E-CF2D-F7EC-B88E-7FAD43F305E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2" name="Arc 717">
                <a:extLst>
                  <a:ext uri="{FF2B5EF4-FFF2-40B4-BE49-F238E27FC236}">
                    <a16:creationId xmlns:a16="http://schemas.microsoft.com/office/drawing/2014/main" id="{F4193089-12EE-9453-BC48-D94440F57D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3" name="Arc 718">
                <a:extLst>
                  <a:ext uri="{FF2B5EF4-FFF2-40B4-BE49-F238E27FC236}">
                    <a16:creationId xmlns:a16="http://schemas.microsoft.com/office/drawing/2014/main" id="{C2F00EE5-8F5F-CD58-3418-3692587281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4" name="Arc 719">
                <a:extLst>
                  <a:ext uri="{FF2B5EF4-FFF2-40B4-BE49-F238E27FC236}">
                    <a16:creationId xmlns:a16="http://schemas.microsoft.com/office/drawing/2014/main" id="{9C6650EA-3719-53C3-150D-F33B1ACCBD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5" name="Arc 720">
                <a:extLst>
                  <a:ext uri="{FF2B5EF4-FFF2-40B4-BE49-F238E27FC236}">
                    <a16:creationId xmlns:a16="http://schemas.microsoft.com/office/drawing/2014/main" id="{B2C298FA-89DD-B6E2-57C4-3F6375AE0A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6" name="Freeform 721">
                <a:extLst>
                  <a:ext uri="{FF2B5EF4-FFF2-40B4-BE49-F238E27FC236}">
                    <a16:creationId xmlns:a16="http://schemas.microsoft.com/office/drawing/2014/main" id="{1FB26A9B-D239-D229-312C-6C72F0C5E6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7" name="Freeform 722">
                <a:extLst>
                  <a:ext uri="{FF2B5EF4-FFF2-40B4-BE49-F238E27FC236}">
                    <a16:creationId xmlns:a16="http://schemas.microsoft.com/office/drawing/2014/main" id="{07CB5ADE-C3AD-D848-FA08-26B61DBF7CF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8" name="Arc 723">
                <a:extLst>
                  <a:ext uri="{FF2B5EF4-FFF2-40B4-BE49-F238E27FC236}">
                    <a16:creationId xmlns:a16="http://schemas.microsoft.com/office/drawing/2014/main" id="{CC61D89A-00F7-228E-A61F-56CADE1C0B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9" name="Arc 724">
                <a:extLst>
                  <a:ext uri="{FF2B5EF4-FFF2-40B4-BE49-F238E27FC236}">
                    <a16:creationId xmlns:a16="http://schemas.microsoft.com/office/drawing/2014/main" id="{C50BFD0E-9E15-349E-221D-DF603E58C39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0" name="Arc 725">
                <a:extLst>
                  <a:ext uri="{FF2B5EF4-FFF2-40B4-BE49-F238E27FC236}">
                    <a16:creationId xmlns:a16="http://schemas.microsoft.com/office/drawing/2014/main" id="{2CB7A3BC-B866-98C5-A9B4-491156D94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1" name="Freeform 726">
                <a:extLst>
                  <a:ext uri="{FF2B5EF4-FFF2-40B4-BE49-F238E27FC236}">
                    <a16:creationId xmlns:a16="http://schemas.microsoft.com/office/drawing/2014/main" id="{73AA988D-BF61-8302-24FB-259C9D3100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2" name="Freeform 727">
                <a:extLst>
                  <a:ext uri="{FF2B5EF4-FFF2-40B4-BE49-F238E27FC236}">
                    <a16:creationId xmlns:a16="http://schemas.microsoft.com/office/drawing/2014/main" id="{BE52EBF3-E0FD-AEF3-E661-5BA50DD555D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3" name="Freeform 728">
                <a:extLst>
                  <a:ext uri="{FF2B5EF4-FFF2-40B4-BE49-F238E27FC236}">
                    <a16:creationId xmlns:a16="http://schemas.microsoft.com/office/drawing/2014/main" id="{37A3EC1B-DCE7-6EF9-A224-709E612FAD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4" name="Freeform 729">
                <a:extLst>
                  <a:ext uri="{FF2B5EF4-FFF2-40B4-BE49-F238E27FC236}">
                    <a16:creationId xmlns:a16="http://schemas.microsoft.com/office/drawing/2014/main" id="{27F7CE51-36D1-5C79-5BB8-7F00967886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5" name="Freeform 730">
                <a:extLst>
                  <a:ext uri="{FF2B5EF4-FFF2-40B4-BE49-F238E27FC236}">
                    <a16:creationId xmlns:a16="http://schemas.microsoft.com/office/drawing/2014/main" id="{C2F06F79-EFEE-6107-286C-C3D6A57C68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6" name="Freeform 731">
                <a:extLst>
                  <a:ext uri="{FF2B5EF4-FFF2-40B4-BE49-F238E27FC236}">
                    <a16:creationId xmlns:a16="http://schemas.microsoft.com/office/drawing/2014/main" id="{D305D4BD-6DBC-40C0-0F28-866C5D886D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7" name="Freeform 732">
                <a:extLst>
                  <a:ext uri="{FF2B5EF4-FFF2-40B4-BE49-F238E27FC236}">
                    <a16:creationId xmlns:a16="http://schemas.microsoft.com/office/drawing/2014/main" id="{00564D76-83E3-9778-23FC-7B7DF0BD5B4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8" name="Freeform 733">
                <a:extLst>
                  <a:ext uri="{FF2B5EF4-FFF2-40B4-BE49-F238E27FC236}">
                    <a16:creationId xmlns:a16="http://schemas.microsoft.com/office/drawing/2014/main" id="{58306374-61FA-8EA2-4A5E-8405F8AFD1E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6" name="Group 734">
            <a:extLst>
              <a:ext uri="{FF2B5EF4-FFF2-40B4-BE49-F238E27FC236}">
                <a16:creationId xmlns:a16="http://schemas.microsoft.com/office/drawing/2014/main" id="{22EA5BC0-93D7-A864-C431-B35C68D786E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28600"/>
            <a:ext cx="1066800" cy="1295400"/>
            <a:chOff x="3115" y="0"/>
            <a:chExt cx="2170" cy="2486"/>
          </a:xfrm>
        </p:grpSpPr>
        <p:grpSp>
          <p:nvGrpSpPr>
            <p:cNvPr id="24187" name="Group 735">
              <a:extLst>
                <a:ext uri="{FF2B5EF4-FFF2-40B4-BE49-F238E27FC236}">
                  <a16:creationId xmlns:a16="http://schemas.microsoft.com/office/drawing/2014/main" id="{7A6F9D0F-3222-6933-E3D4-2896C23DB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319" name="Oval 736">
                <a:extLst>
                  <a:ext uri="{FF2B5EF4-FFF2-40B4-BE49-F238E27FC236}">
                    <a16:creationId xmlns:a16="http://schemas.microsoft.com/office/drawing/2014/main" id="{774A9C43-5441-ECAF-FBEB-DE80502DE9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20" name="Oval 737">
                <a:extLst>
                  <a:ext uri="{FF2B5EF4-FFF2-40B4-BE49-F238E27FC236}">
                    <a16:creationId xmlns:a16="http://schemas.microsoft.com/office/drawing/2014/main" id="{0A4F5AB5-61C5-970D-85C6-8527C2005D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8" name="Group 738">
              <a:extLst>
                <a:ext uri="{FF2B5EF4-FFF2-40B4-BE49-F238E27FC236}">
                  <a16:creationId xmlns:a16="http://schemas.microsoft.com/office/drawing/2014/main" id="{C3F4F5C8-BF94-6C3C-5CD2-9BC9D9049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317" name="Oval 739">
                <a:extLst>
                  <a:ext uri="{FF2B5EF4-FFF2-40B4-BE49-F238E27FC236}">
                    <a16:creationId xmlns:a16="http://schemas.microsoft.com/office/drawing/2014/main" id="{6196A54B-00B2-473B-F4A2-ECD51D9C4D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8" name="Oval 740">
                <a:extLst>
                  <a:ext uri="{FF2B5EF4-FFF2-40B4-BE49-F238E27FC236}">
                    <a16:creationId xmlns:a16="http://schemas.microsoft.com/office/drawing/2014/main" id="{2E2D26E6-5FDE-4B02-DF94-C5189B5532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9" name="Group 741">
              <a:extLst>
                <a:ext uri="{FF2B5EF4-FFF2-40B4-BE49-F238E27FC236}">
                  <a16:creationId xmlns:a16="http://schemas.microsoft.com/office/drawing/2014/main" id="{238A6AED-C472-958B-B962-5584696D5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315" name="Oval 742">
                <a:extLst>
                  <a:ext uri="{FF2B5EF4-FFF2-40B4-BE49-F238E27FC236}">
                    <a16:creationId xmlns:a16="http://schemas.microsoft.com/office/drawing/2014/main" id="{0EBEF116-7216-8952-E01A-9A08D87DA7A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6" name="Oval 743">
                <a:extLst>
                  <a:ext uri="{FF2B5EF4-FFF2-40B4-BE49-F238E27FC236}">
                    <a16:creationId xmlns:a16="http://schemas.microsoft.com/office/drawing/2014/main" id="{8FB99660-256F-CEEB-8342-961C0FC65C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90" name="Group 744">
              <a:extLst>
                <a:ext uri="{FF2B5EF4-FFF2-40B4-BE49-F238E27FC236}">
                  <a16:creationId xmlns:a16="http://schemas.microsoft.com/office/drawing/2014/main" id="{5207098E-68A9-8DFB-4F7F-2936295CB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191" name="Group 745">
                <a:extLst>
                  <a:ext uri="{FF2B5EF4-FFF2-40B4-BE49-F238E27FC236}">
                    <a16:creationId xmlns:a16="http://schemas.microsoft.com/office/drawing/2014/main" id="{AC533B3E-3DCF-9118-6934-30D83A9AE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313" name="Oval 746">
                  <a:extLst>
                    <a:ext uri="{FF2B5EF4-FFF2-40B4-BE49-F238E27FC236}">
                      <a16:creationId xmlns:a16="http://schemas.microsoft.com/office/drawing/2014/main" id="{F8A12F48-6E65-A9DD-727F-BE6A99A04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314" name="Oval 747">
                  <a:extLst>
                    <a:ext uri="{FF2B5EF4-FFF2-40B4-BE49-F238E27FC236}">
                      <a16:creationId xmlns:a16="http://schemas.microsoft.com/office/drawing/2014/main" id="{35DF7C11-E88F-7699-4868-9CA0FBFF7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192" name="Group 748">
                <a:extLst>
                  <a:ext uri="{FF2B5EF4-FFF2-40B4-BE49-F238E27FC236}">
                    <a16:creationId xmlns:a16="http://schemas.microsoft.com/office/drawing/2014/main" id="{CCFDA40E-E6CB-C935-1B93-13FEC1AEF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215" name="Group 749">
                  <a:extLst>
                    <a:ext uri="{FF2B5EF4-FFF2-40B4-BE49-F238E27FC236}">
                      <a16:creationId xmlns:a16="http://schemas.microsoft.com/office/drawing/2014/main" id="{CC00D873-8A35-33E5-4024-8CD92E365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311" name="Freeform 750">
                    <a:extLst>
                      <a:ext uri="{FF2B5EF4-FFF2-40B4-BE49-F238E27FC236}">
                        <a16:creationId xmlns:a16="http://schemas.microsoft.com/office/drawing/2014/main" id="{6E7F210A-B318-A763-0995-AC8F8D68C2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2" name="Freeform 751">
                    <a:extLst>
                      <a:ext uri="{FF2B5EF4-FFF2-40B4-BE49-F238E27FC236}">
                        <a16:creationId xmlns:a16="http://schemas.microsoft.com/office/drawing/2014/main" id="{0E0DEA0D-6E36-F6D3-4925-A74999851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6" name="Group 752">
                  <a:extLst>
                    <a:ext uri="{FF2B5EF4-FFF2-40B4-BE49-F238E27FC236}">
                      <a16:creationId xmlns:a16="http://schemas.microsoft.com/office/drawing/2014/main" id="{0C4B8A77-6B70-D26B-4A39-075F1B567D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309" name="Freeform 753">
                    <a:extLst>
                      <a:ext uri="{FF2B5EF4-FFF2-40B4-BE49-F238E27FC236}">
                        <a16:creationId xmlns:a16="http://schemas.microsoft.com/office/drawing/2014/main" id="{5C62647C-25F2-2861-93A3-C3D2FB8C4A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0" name="Freeform 754">
                    <a:extLst>
                      <a:ext uri="{FF2B5EF4-FFF2-40B4-BE49-F238E27FC236}">
                        <a16:creationId xmlns:a16="http://schemas.microsoft.com/office/drawing/2014/main" id="{837AEBCD-972C-3365-36DE-2DF51A71A3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7" name="Group 755">
                  <a:extLst>
                    <a:ext uri="{FF2B5EF4-FFF2-40B4-BE49-F238E27FC236}">
                      <a16:creationId xmlns:a16="http://schemas.microsoft.com/office/drawing/2014/main" id="{9D08CEC9-9B96-441C-938A-B8A0E1FD3B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307" name="Freeform 756">
                    <a:extLst>
                      <a:ext uri="{FF2B5EF4-FFF2-40B4-BE49-F238E27FC236}">
                        <a16:creationId xmlns:a16="http://schemas.microsoft.com/office/drawing/2014/main" id="{4CD08A87-711E-224D-CC6A-9CB2B360EC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8" name="Freeform 757">
                    <a:extLst>
                      <a:ext uri="{FF2B5EF4-FFF2-40B4-BE49-F238E27FC236}">
                        <a16:creationId xmlns:a16="http://schemas.microsoft.com/office/drawing/2014/main" id="{BE7F2469-A380-C361-B3B6-030F43D6B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8" name="Group 758">
                  <a:extLst>
                    <a:ext uri="{FF2B5EF4-FFF2-40B4-BE49-F238E27FC236}">
                      <a16:creationId xmlns:a16="http://schemas.microsoft.com/office/drawing/2014/main" id="{57CA91A3-7851-55A3-DA2B-4C4B50E422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305" name="Freeform 759">
                    <a:extLst>
                      <a:ext uri="{FF2B5EF4-FFF2-40B4-BE49-F238E27FC236}">
                        <a16:creationId xmlns:a16="http://schemas.microsoft.com/office/drawing/2014/main" id="{4321F0FF-16B4-E1E2-DE91-A0A729E55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6" name="Freeform 760">
                    <a:extLst>
                      <a:ext uri="{FF2B5EF4-FFF2-40B4-BE49-F238E27FC236}">
                        <a16:creationId xmlns:a16="http://schemas.microsoft.com/office/drawing/2014/main" id="{58871161-2C4D-FF8D-E407-687509912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9" name="Group 761">
                  <a:extLst>
                    <a:ext uri="{FF2B5EF4-FFF2-40B4-BE49-F238E27FC236}">
                      <a16:creationId xmlns:a16="http://schemas.microsoft.com/office/drawing/2014/main" id="{2E091C60-7A98-579C-0C33-925264BB8B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303" name="Freeform 762">
                    <a:extLst>
                      <a:ext uri="{FF2B5EF4-FFF2-40B4-BE49-F238E27FC236}">
                        <a16:creationId xmlns:a16="http://schemas.microsoft.com/office/drawing/2014/main" id="{54C5B086-BFF9-0FE4-09F5-A954BFE270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4" name="Freeform 763">
                    <a:extLst>
                      <a:ext uri="{FF2B5EF4-FFF2-40B4-BE49-F238E27FC236}">
                        <a16:creationId xmlns:a16="http://schemas.microsoft.com/office/drawing/2014/main" id="{CD656349-7AA6-A197-B6F5-7C92AAD59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0" name="Group 764">
                  <a:extLst>
                    <a:ext uri="{FF2B5EF4-FFF2-40B4-BE49-F238E27FC236}">
                      <a16:creationId xmlns:a16="http://schemas.microsoft.com/office/drawing/2014/main" id="{EE329EAE-6FE8-5AC5-D2F9-DCFCEF1BC2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301" name="Freeform 765">
                    <a:extLst>
                      <a:ext uri="{FF2B5EF4-FFF2-40B4-BE49-F238E27FC236}">
                        <a16:creationId xmlns:a16="http://schemas.microsoft.com/office/drawing/2014/main" id="{BCB2F542-FF4D-D9B1-60C5-4E45AFD2C5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2" name="Freeform 766">
                    <a:extLst>
                      <a:ext uri="{FF2B5EF4-FFF2-40B4-BE49-F238E27FC236}">
                        <a16:creationId xmlns:a16="http://schemas.microsoft.com/office/drawing/2014/main" id="{7E54AACE-1E0B-CCBB-BE83-238A7EE201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1" name="Group 767">
                  <a:extLst>
                    <a:ext uri="{FF2B5EF4-FFF2-40B4-BE49-F238E27FC236}">
                      <a16:creationId xmlns:a16="http://schemas.microsoft.com/office/drawing/2014/main" id="{A4D75547-AECC-6981-C4F5-E58731A544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299" name="Freeform 768">
                    <a:extLst>
                      <a:ext uri="{FF2B5EF4-FFF2-40B4-BE49-F238E27FC236}">
                        <a16:creationId xmlns:a16="http://schemas.microsoft.com/office/drawing/2014/main" id="{21D4A5A3-AEED-522C-1531-74F19F3519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0" name="Freeform 769">
                    <a:extLst>
                      <a:ext uri="{FF2B5EF4-FFF2-40B4-BE49-F238E27FC236}">
                        <a16:creationId xmlns:a16="http://schemas.microsoft.com/office/drawing/2014/main" id="{C412997C-AA37-5E2D-93E3-BC48C4506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2" name="Group 770">
                  <a:extLst>
                    <a:ext uri="{FF2B5EF4-FFF2-40B4-BE49-F238E27FC236}">
                      <a16:creationId xmlns:a16="http://schemas.microsoft.com/office/drawing/2014/main" id="{394942AC-B41C-455B-F819-6F09031170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297" name="Freeform 771">
                    <a:extLst>
                      <a:ext uri="{FF2B5EF4-FFF2-40B4-BE49-F238E27FC236}">
                        <a16:creationId xmlns:a16="http://schemas.microsoft.com/office/drawing/2014/main" id="{4AE91FD5-D1C2-3311-5370-74B47D873B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8" name="Freeform 772">
                    <a:extLst>
                      <a:ext uri="{FF2B5EF4-FFF2-40B4-BE49-F238E27FC236}">
                        <a16:creationId xmlns:a16="http://schemas.microsoft.com/office/drawing/2014/main" id="{FA5278C4-39A0-41F0-6948-D498497783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3" name="Group 773">
                  <a:extLst>
                    <a:ext uri="{FF2B5EF4-FFF2-40B4-BE49-F238E27FC236}">
                      <a16:creationId xmlns:a16="http://schemas.microsoft.com/office/drawing/2014/main" id="{8CF7A01B-A902-21CE-C26C-D937ACA8A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295" name="Freeform 774">
                    <a:extLst>
                      <a:ext uri="{FF2B5EF4-FFF2-40B4-BE49-F238E27FC236}">
                        <a16:creationId xmlns:a16="http://schemas.microsoft.com/office/drawing/2014/main" id="{BFB294D1-FE0B-46AD-239D-BBEC81B1DB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6" name="Freeform 775">
                    <a:extLst>
                      <a:ext uri="{FF2B5EF4-FFF2-40B4-BE49-F238E27FC236}">
                        <a16:creationId xmlns:a16="http://schemas.microsoft.com/office/drawing/2014/main" id="{5BC6D10A-BB3C-7000-AE1A-C6C979C1D3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4" name="Group 776">
                  <a:extLst>
                    <a:ext uri="{FF2B5EF4-FFF2-40B4-BE49-F238E27FC236}">
                      <a16:creationId xmlns:a16="http://schemas.microsoft.com/office/drawing/2014/main" id="{62579885-ED91-C659-8B3F-94D75A6565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293" name="Freeform 777">
                    <a:extLst>
                      <a:ext uri="{FF2B5EF4-FFF2-40B4-BE49-F238E27FC236}">
                        <a16:creationId xmlns:a16="http://schemas.microsoft.com/office/drawing/2014/main" id="{A6249A42-C5F3-ECCD-FC4C-09666B6677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4" name="Freeform 778">
                    <a:extLst>
                      <a:ext uri="{FF2B5EF4-FFF2-40B4-BE49-F238E27FC236}">
                        <a16:creationId xmlns:a16="http://schemas.microsoft.com/office/drawing/2014/main" id="{96B9B0FA-2228-3F39-D398-D8CD421324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5" name="Group 779">
                  <a:extLst>
                    <a:ext uri="{FF2B5EF4-FFF2-40B4-BE49-F238E27FC236}">
                      <a16:creationId xmlns:a16="http://schemas.microsoft.com/office/drawing/2014/main" id="{52A2350F-C7D1-CC82-61CB-586400C011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291" name="Freeform 780">
                    <a:extLst>
                      <a:ext uri="{FF2B5EF4-FFF2-40B4-BE49-F238E27FC236}">
                        <a16:creationId xmlns:a16="http://schemas.microsoft.com/office/drawing/2014/main" id="{62F8BA0E-8700-0209-27ED-CBB256B198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2" name="Freeform 781">
                    <a:extLst>
                      <a:ext uri="{FF2B5EF4-FFF2-40B4-BE49-F238E27FC236}">
                        <a16:creationId xmlns:a16="http://schemas.microsoft.com/office/drawing/2014/main" id="{51F24A9B-81F4-DD2A-3C16-3EC46A2466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6" name="Group 782">
                  <a:extLst>
                    <a:ext uri="{FF2B5EF4-FFF2-40B4-BE49-F238E27FC236}">
                      <a16:creationId xmlns:a16="http://schemas.microsoft.com/office/drawing/2014/main" id="{56605BED-C3EC-EE8D-087D-644B04E33E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289" name="Freeform 783">
                    <a:extLst>
                      <a:ext uri="{FF2B5EF4-FFF2-40B4-BE49-F238E27FC236}">
                        <a16:creationId xmlns:a16="http://schemas.microsoft.com/office/drawing/2014/main" id="{0AF6355A-EADB-ADBD-D069-79AEE5C2F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0" name="Freeform 784">
                    <a:extLst>
                      <a:ext uri="{FF2B5EF4-FFF2-40B4-BE49-F238E27FC236}">
                        <a16:creationId xmlns:a16="http://schemas.microsoft.com/office/drawing/2014/main" id="{FCB11011-68BD-B62E-1C21-1D6C12967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7" name="Group 785">
                  <a:extLst>
                    <a:ext uri="{FF2B5EF4-FFF2-40B4-BE49-F238E27FC236}">
                      <a16:creationId xmlns:a16="http://schemas.microsoft.com/office/drawing/2014/main" id="{B51710BC-D948-7346-6683-8673F3E3B5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287" name="Freeform 786">
                    <a:extLst>
                      <a:ext uri="{FF2B5EF4-FFF2-40B4-BE49-F238E27FC236}">
                        <a16:creationId xmlns:a16="http://schemas.microsoft.com/office/drawing/2014/main" id="{3833A96A-9AFF-97E7-957D-268193E69A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8" name="Freeform 787">
                    <a:extLst>
                      <a:ext uri="{FF2B5EF4-FFF2-40B4-BE49-F238E27FC236}">
                        <a16:creationId xmlns:a16="http://schemas.microsoft.com/office/drawing/2014/main" id="{2321BC53-F011-D374-3984-49C409A01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8" name="Group 788">
                  <a:extLst>
                    <a:ext uri="{FF2B5EF4-FFF2-40B4-BE49-F238E27FC236}">
                      <a16:creationId xmlns:a16="http://schemas.microsoft.com/office/drawing/2014/main" id="{B7F1FA72-40E5-633A-B2C7-8D503445DD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285" name="Freeform 789">
                    <a:extLst>
                      <a:ext uri="{FF2B5EF4-FFF2-40B4-BE49-F238E27FC236}">
                        <a16:creationId xmlns:a16="http://schemas.microsoft.com/office/drawing/2014/main" id="{D891651F-AE12-1607-160F-79C63D0F7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6" name="Freeform 790">
                    <a:extLst>
                      <a:ext uri="{FF2B5EF4-FFF2-40B4-BE49-F238E27FC236}">
                        <a16:creationId xmlns:a16="http://schemas.microsoft.com/office/drawing/2014/main" id="{8F9CC88D-CC11-2F5D-9117-9428AFF720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9" name="Group 791">
                  <a:extLst>
                    <a:ext uri="{FF2B5EF4-FFF2-40B4-BE49-F238E27FC236}">
                      <a16:creationId xmlns:a16="http://schemas.microsoft.com/office/drawing/2014/main" id="{3784E2DB-0066-980B-76A1-4A31C6843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283" name="Freeform 792">
                    <a:extLst>
                      <a:ext uri="{FF2B5EF4-FFF2-40B4-BE49-F238E27FC236}">
                        <a16:creationId xmlns:a16="http://schemas.microsoft.com/office/drawing/2014/main" id="{E91F38CD-E99A-193F-D396-EC196340CA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4" name="Freeform 793">
                    <a:extLst>
                      <a:ext uri="{FF2B5EF4-FFF2-40B4-BE49-F238E27FC236}">
                        <a16:creationId xmlns:a16="http://schemas.microsoft.com/office/drawing/2014/main" id="{27A97DDD-FC29-0543-808D-C02385453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0" name="Group 794">
                  <a:extLst>
                    <a:ext uri="{FF2B5EF4-FFF2-40B4-BE49-F238E27FC236}">
                      <a16:creationId xmlns:a16="http://schemas.microsoft.com/office/drawing/2014/main" id="{EA541332-E140-CE07-9D0B-743C0E7B8F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281" name="Freeform 795">
                    <a:extLst>
                      <a:ext uri="{FF2B5EF4-FFF2-40B4-BE49-F238E27FC236}">
                        <a16:creationId xmlns:a16="http://schemas.microsoft.com/office/drawing/2014/main" id="{0BBB75F8-BC03-0E89-DC7F-26F5DC62F5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2" name="Freeform 796">
                    <a:extLst>
                      <a:ext uri="{FF2B5EF4-FFF2-40B4-BE49-F238E27FC236}">
                        <a16:creationId xmlns:a16="http://schemas.microsoft.com/office/drawing/2014/main" id="{45DB7DCA-A042-5F9E-AEB6-5EA776A3A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1" name="Group 797">
                  <a:extLst>
                    <a:ext uri="{FF2B5EF4-FFF2-40B4-BE49-F238E27FC236}">
                      <a16:creationId xmlns:a16="http://schemas.microsoft.com/office/drawing/2014/main" id="{7ABD5AEF-9808-C2B5-4D26-F525EB6B5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279" name="Freeform 798">
                    <a:extLst>
                      <a:ext uri="{FF2B5EF4-FFF2-40B4-BE49-F238E27FC236}">
                        <a16:creationId xmlns:a16="http://schemas.microsoft.com/office/drawing/2014/main" id="{05900F53-0A10-C2FF-B282-D60B89A05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0" name="Freeform 799">
                    <a:extLst>
                      <a:ext uri="{FF2B5EF4-FFF2-40B4-BE49-F238E27FC236}">
                        <a16:creationId xmlns:a16="http://schemas.microsoft.com/office/drawing/2014/main" id="{24231C19-C374-0988-7852-A71C6154E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2" name="Group 800">
                  <a:extLst>
                    <a:ext uri="{FF2B5EF4-FFF2-40B4-BE49-F238E27FC236}">
                      <a16:creationId xmlns:a16="http://schemas.microsoft.com/office/drawing/2014/main" id="{766CF24A-A933-13B0-F5DF-AC2A019AB6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277" name="Freeform 801">
                    <a:extLst>
                      <a:ext uri="{FF2B5EF4-FFF2-40B4-BE49-F238E27FC236}">
                        <a16:creationId xmlns:a16="http://schemas.microsoft.com/office/drawing/2014/main" id="{D91F5892-B5CD-D205-B80C-6B3F4FA05E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" name="Freeform 802">
                    <a:extLst>
                      <a:ext uri="{FF2B5EF4-FFF2-40B4-BE49-F238E27FC236}">
                        <a16:creationId xmlns:a16="http://schemas.microsoft.com/office/drawing/2014/main" id="{4AB6F250-04F1-C329-6676-EBA9432BA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3" name="Group 803">
                  <a:extLst>
                    <a:ext uri="{FF2B5EF4-FFF2-40B4-BE49-F238E27FC236}">
                      <a16:creationId xmlns:a16="http://schemas.microsoft.com/office/drawing/2014/main" id="{6C1CFCF7-467A-8641-CA19-693D44D5ED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275" name="Freeform 804">
                    <a:extLst>
                      <a:ext uri="{FF2B5EF4-FFF2-40B4-BE49-F238E27FC236}">
                        <a16:creationId xmlns:a16="http://schemas.microsoft.com/office/drawing/2014/main" id="{7FFE17BC-D520-55AA-2887-3FB1DB01DF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" name="Freeform 805">
                    <a:extLst>
                      <a:ext uri="{FF2B5EF4-FFF2-40B4-BE49-F238E27FC236}">
                        <a16:creationId xmlns:a16="http://schemas.microsoft.com/office/drawing/2014/main" id="{46F0987A-FB1C-745E-E457-31FF8898F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4" name="Group 806">
                  <a:extLst>
                    <a:ext uri="{FF2B5EF4-FFF2-40B4-BE49-F238E27FC236}">
                      <a16:creationId xmlns:a16="http://schemas.microsoft.com/office/drawing/2014/main" id="{5E71637E-6C5A-E4CB-A512-A8B1644F54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273" name="Freeform 807">
                    <a:extLst>
                      <a:ext uri="{FF2B5EF4-FFF2-40B4-BE49-F238E27FC236}">
                        <a16:creationId xmlns:a16="http://schemas.microsoft.com/office/drawing/2014/main" id="{2FEB7456-696D-0AA6-A2C7-6B0BE4EC9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" name="Freeform 808">
                    <a:extLst>
                      <a:ext uri="{FF2B5EF4-FFF2-40B4-BE49-F238E27FC236}">
                        <a16:creationId xmlns:a16="http://schemas.microsoft.com/office/drawing/2014/main" id="{69185EF4-7208-6203-B91D-2580C1D355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5" name="Group 809">
                  <a:extLst>
                    <a:ext uri="{FF2B5EF4-FFF2-40B4-BE49-F238E27FC236}">
                      <a16:creationId xmlns:a16="http://schemas.microsoft.com/office/drawing/2014/main" id="{6CCC9526-9F10-303D-EA7D-29B3EED1B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271" name="Freeform 810">
                    <a:extLst>
                      <a:ext uri="{FF2B5EF4-FFF2-40B4-BE49-F238E27FC236}">
                        <a16:creationId xmlns:a16="http://schemas.microsoft.com/office/drawing/2014/main" id="{72BEA789-37D6-8D46-DBFD-97ED297A89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" name="Freeform 811">
                    <a:extLst>
                      <a:ext uri="{FF2B5EF4-FFF2-40B4-BE49-F238E27FC236}">
                        <a16:creationId xmlns:a16="http://schemas.microsoft.com/office/drawing/2014/main" id="{9C4D5219-FA70-7E56-4AF8-6B076A7B35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36" name="Freeform 812">
                  <a:extLst>
                    <a:ext uri="{FF2B5EF4-FFF2-40B4-BE49-F238E27FC236}">
                      <a16:creationId xmlns:a16="http://schemas.microsoft.com/office/drawing/2014/main" id="{D37C5ECF-DBF7-69FB-B932-F38619CE048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7" name="Freeform 813">
                  <a:extLst>
                    <a:ext uri="{FF2B5EF4-FFF2-40B4-BE49-F238E27FC236}">
                      <a16:creationId xmlns:a16="http://schemas.microsoft.com/office/drawing/2014/main" id="{2A537C26-02A1-FC94-7AC5-D77BBD3664E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238" name="Group 814">
                  <a:extLst>
                    <a:ext uri="{FF2B5EF4-FFF2-40B4-BE49-F238E27FC236}">
                      <a16:creationId xmlns:a16="http://schemas.microsoft.com/office/drawing/2014/main" id="{5371895B-4224-0BE5-2F8A-C0053A65A6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269" name="Freeform 815">
                    <a:extLst>
                      <a:ext uri="{FF2B5EF4-FFF2-40B4-BE49-F238E27FC236}">
                        <a16:creationId xmlns:a16="http://schemas.microsoft.com/office/drawing/2014/main" id="{31E246EB-B6A5-5307-E4CA-6412C71DD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0" name="Freeform 816">
                    <a:extLst>
                      <a:ext uri="{FF2B5EF4-FFF2-40B4-BE49-F238E27FC236}">
                        <a16:creationId xmlns:a16="http://schemas.microsoft.com/office/drawing/2014/main" id="{D7A0D43F-D693-2CCF-87C3-CC8214A41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9" name="Group 817">
                  <a:extLst>
                    <a:ext uri="{FF2B5EF4-FFF2-40B4-BE49-F238E27FC236}">
                      <a16:creationId xmlns:a16="http://schemas.microsoft.com/office/drawing/2014/main" id="{23D53BA4-3730-F3F6-E091-6BF39FFDF9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67" name="Freeform 818">
                    <a:extLst>
                      <a:ext uri="{FF2B5EF4-FFF2-40B4-BE49-F238E27FC236}">
                        <a16:creationId xmlns:a16="http://schemas.microsoft.com/office/drawing/2014/main" id="{D0534428-8912-8851-F12C-69991D8F12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8" name="Freeform 819">
                    <a:extLst>
                      <a:ext uri="{FF2B5EF4-FFF2-40B4-BE49-F238E27FC236}">
                        <a16:creationId xmlns:a16="http://schemas.microsoft.com/office/drawing/2014/main" id="{611BD2DE-957D-70E8-3428-B4FBD0EE31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0" name="Group 820">
                  <a:extLst>
                    <a:ext uri="{FF2B5EF4-FFF2-40B4-BE49-F238E27FC236}">
                      <a16:creationId xmlns:a16="http://schemas.microsoft.com/office/drawing/2014/main" id="{15CA3C0E-5427-AB6E-9606-A05DBCF4F2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65" name="Freeform 821">
                    <a:extLst>
                      <a:ext uri="{FF2B5EF4-FFF2-40B4-BE49-F238E27FC236}">
                        <a16:creationId xmlns:a16="http://schemas.microsoft.com/office/drawing/2014/main" id="{9C2383D4-1BB7-F63C-3CA1-EA2584B8E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6" name="Freeform 822">
                    <a:extLst>
                      <a:ext uri="{FF2B5EF4-FFF2-40B4-BE49-F238E27FC236}">
                        <a16:creationId xmlns:a16="http://schemas.microsoft.com/office/drawing/2014/main" id="{D36EA0BC-02EC-99DA-B8B6-4147928452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1" name="Group 823">
                  <a:extLst>
                    <a:ext uri="{FF2B5EF4-FFF2-40B4-BE49-F238E27FC236}">
                      <a16:creationId xmlns:a16="http://schemas.microsoft.com/office/drawing/2014/main" id="{60C9A945-6B7B-F05B-E796-72D2CE5AAC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63" name="Freeform 824">
                    <a:extLst>
                      <a:ext uri="{FF2B5EF4-FFF2-40B4-BE49-F238E27FC236}">
                        <a16:creationId xmlns:a16="http://schemas.microsoft.com/office/drawing/2014/main" id="{9E40B5C7-5CD2-4687-5E89-265060FDC0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4" name="Freeform 825">
                    <a:extLst>
                      <a:ext uri="{FF2B5EF4-FFF2-40B4-BE49-F238E27FC236}">
                        <a16:creationId xmlns:a16="http://schemas.microsoft.com/office/drawing/2014/main" id="{B46E7EC6-C31F-AAF6-F36C-B1C4DE211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2" name="Group 826">
                  <a:extLst>
                    <a:ext uri="{FF2B5EF4-FFF2-40B4-BE49-F238E27FC236}">
                      <a16:creationId xmlns:a16="http://schemas.microsoft.com/office/drawing/2014/main" id="{BC653551-DE36-E97A-3C1C-5DD429A53F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1" name="Freeform 827">
                    <a:extLst>
                      <a:ext uri="{FF2B5EF4-FFF2-40B4-BE49-F238E27FC236}">
                        <a16:creationId xmlns:a16="http://schemas.microsoft.com/office/drawing/2014/main" id="{15A15424-64DA-8A1E-24A8-0443E4B32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2" name="Freeform 828">
                    <a:extLst>
                      <a:ext uri="{FF2B5EF4-FFF2-40B4-BE49-F238E27FC236}">
                        <a16:creationId xmlns:a16="http://schemas.microsoft.com/office/drawing/2014/main" id="{B5F03751-F6F5-9C88-D0C7-E754BFC94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3" name="Group 829">
                  <a:extLst>
                    <a:ext uri="{FF2B5EF4-FFF2-40B4-BE49-F238E27FC236}">
                      <a16:creationId xmlns:a16="http://schemas.microsoft.com/office/drawing/2014/main" id="{02D8A24B-C965-3C16-EB7B-1D3485DB6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59" name="Freeform 830">
                    <a:extLst>
                      <a:ext uri="{FF2B5EF4-FFF2-40B4-BE49-F238E27FC236}">
                        <a16:creationId xmlns:a16="http://schemas.microsoft.com/office/drawing/2014/main" id="{3078BD01-8489-6B2A-B257-F834370B61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0" name="Freeform 831">
                    <a:extLst>
                      <a:ext uri="{FF2B5EF4-FFF2-40B4-BE49-F238E27FC236}">
                        <a16:creationId xmlns:a16="http://schemas.microsoft.com/office/drawing/2014/main" id="{27E8E794-43F6-2412-99F3-A06B95534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4" name="Group 832">
                  <a:extLst>
                    <a:ext uri="{FF2B5EF4-FFF2-40B4-BE49-F238E27FC236}">
                      <a16:creationId xmlns:a16="http://schemas.microsoft.com/office/drawing/2014/main" id="{1F5B1B01-D9E8-7A2E-AF17-056C8D2E26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257" name="Freeform 833">
                    <a:extLst>
                      <a:ext uri="{FF2B5EF4-FFF2-40B4-BE49-F238E27FC236}">
                        <a16:creationId xmlns:a16="http://schemas.microsoft.com/office/drawing/2014/main" id="{61265B05-9DDB-4627-4390-70FD52495E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8" name="Freeform 834">
                    <a:extLst>
                      <a:ext uri="{FF2B5EF4-FFF2-40B4-BE49-F238E27FC236}">
                        <a16:creationId xmlns:a16="http://schemas.microsoft.com/office/drawing/2014/main" id="{014C90C2-A3F3-2913-4B8D-C068B77FD5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5" name="Group 835">
                  <a:extLst>
                    <a:ext uri="{FF2B5EF4-FFF2-40B4-BE49-F238E27FC236}">
                      <a16:creationId xmlns:a16="http://schemas.microsoft.com/office/drawing/2014/main" id="{27B42D80-50A1-492A-FD31-9ABF9FBB5A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255" name="Freeform 836">
                    <a:extLst>
                      <a:ext uri="{FF2B5EF4-FFF2-40B4-BE49-F238E27FC236}">
                        <a16:creationId xmlns:a16="http://schemas.microsoft.com/office/drawing/2014/main" id="{77EA0EFE-A45B-0600-D89A-66B343BF8D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6" name="Freeform 837">
                    <a:extLst>
                      <a:ext uri="{FF2B5EF4-FFF2-40B4-BE49-F238E27FC236}">
                        <a16:creationId xmlns:a16="http://schemas.microsoft.com/office/drawing/2014/main" id="{14A21010-A25D-FF70-3E44-21A4CACF0F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6" name="Group 838">
                  <a:extLst>
                    <a:ext uri="{FF2B5EF4-FFF2-40B4-BE49-F238E27FC236}">
                      <a16:creationId xmlns:a16="http://schemas.microsoft.com/office/drawing/2014/main" id="{46A3AF32-42B5-E3DD-158A-B1F3A46F8F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253" name="Freeform 839">
                    <a:extLst>
                      <a:ext uri="{FF2B5EF4-FFF2-40B4-BE49-F238E27FC236}">
                        <a16:creationId xmlns:a16="http://schemas.microsoft.com/office/drawing/2014/main" id="{54BCEC52-BDE2-E31E-27DC-831BAD6543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4" name="Freeform 840">
                    <a:extLst>
                      <a:ext uri="{FF2B5EF4-FFF2-40B4-BE49-F238E27FC236}">
                        <a16:creationId xmlns:a16="http://schemas.microsoft.com/office/drawing/2014/main" id="{A2C0A5A0-2DB8-264A-7258-6663E0C42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7" name="Group 841">
                  <a:extLst>
                    <a:ext uri="{FF2B5EF4-FFF2-40B4-BE49-F238E27FC236}">
                      <a16:creationId xmlns:a16="http://schemas.microsoft.com/office/drawing/2014/main" id="{E26EF628-F864-74E6-0A0F-8AF777873C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251" name="Freeform 842">
                    <a:extLst>
                      <a:ext uri="{FF2B5EF4-FFF2-40B4-BE49-F238E27FC236}">
                        <a16:creationId xmlns:a16="http://schemas.microsoft.com/office/drawing/2014/main" id="{C701C620-660D-F2CD-7C5A-B1FB4B6209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2" name="Freeform 843">
                    <a:extLst>
                      <a:ext uri="{FF2B5EF4-FFF2-40B4-BE49-F238E27FC236}">
                        <a16:creationId xmlns:a16="http://schemas.microsoft.com/office/drawing/2014/main" id="{5A852EA6-DE36-136E-D98D-0D855DCB4F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8" name="Group 844">
                  <a:extLst>
                    <a:ext uri="{FF2B5EF4-FFF2-40B4-BE49-F238E27FC236}">
                      <a16:creationId xmlns:a16="http://schemas.microsoft.com/office/drawing/2014/main" id="{910EDAE6-E42C-9163-854F-D669C3791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249" name="Freeform 845">
                    <a:extLst>
                      <a:ext uri="{FF2B5EF4-FFF2-40B4-BE49-F238E27FC236}">
                        <a16:creationId xmlns:a16="http://schemas.microsoft.com/office/drawing/2014/main" id="{E667635B-FA5C-C852-7E96-C6F9515B35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0" name="Freeform 846">
                    <a:extLst>
                      <a:ext uri="{FF2B5EF4-FFF2-40B4-BE49-F238E27FC236}">
                        <a16:creationId xmlns:a16="http://schemas.microsoft.com/office/drawing/2014/main" id="{7FCECCB4-0F29-D474-ED02-8E96C35E4E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193" name="Freeform 847">
                <a:extLst>
                  <a:ext uri="{FF2B5EF4-FFF2-40B4-BE49-F238E27FC236}">
                    <a16:creationId xmlns:a16="http://schemas.microsoft.com/office/drawing/2014/main" id="{D735F9E4-F3AB-CC51-FD9A-5635D9BCAC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4" name="Arc 848">
                <a:extLst>
                  <a:ext uri="{FF2B5EF4-FFF2-40B4-BE49-F238E27FC236}">
                    <a16:creationId xmlns:a16="http://schemas.microsoft.com/office/drawing/2014/main" id="{710DAC91-40CF-11B5-D9AA-860D8F4E9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5" name="Arc 849">
                <a:extLst>
                  <a:ext uri="{FF2B5EF4-FFF2-40B4-BE49-F238E27FC236}">
                    <a16:creationId xmlns:a16="http://schemas.microsoft.com/office/drawing/2014/main" id="{450682A4-6244-488C-5D80-AC242F5629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6" name="Arc 850">
                <a:extLst>
                  <a:ext uri="{FF2B5EF4-FFF2-40B4-BE49-F238E27FC236}">
                    <a16:creationId xmlns:a16="http://schemas.microsoft.com/office/drawing/2014/main" id="{7CEDB784-B3F9-FC4F-DF02-2B4DA198BF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7" name="Arc 851">
                <a:extLst>
                  <a:ext uri="{FF2B5EF4-FFF2-40B4-BE49-F238E27FC236}">
                    <a16:creationId xmlns:a16="http://schemas.microsoft.com/office/drawing/2014/main" id="{A439364B-9853-3D81-C6D7-B1984684FAF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8" name="Arc 852">
                <a:extLst>
                  <a:ext uri="{FF2B5EF4-FFF2-40B4-BE49-F238E27FC236}">
                    <a16:creationId xmlns:a16="http://schemas.microsoft.com/office/drawing/2014/main" id="{9085EA48-0FDF-00E3-2191-E6C26F3F962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9" name="Arc 853">
                <a:extLst>
                  <a:ext uri="{FF2B5EF4-FFF2-40B4-BE49-F238E27FC236}">
                    <a16:creationId xmlns:a16="http://schemas.microsoft.com/office/drawing/2014/main" id="{60FEE4AA-8335-5572-DE23-B79E2D53FB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0" name="Arc 854">
                <a:extLst>
                  <a:ext uri="{FF2B5EF4-FFF2-40B4-BE49-F238E27FC236}">
                    <a16:creationId xmlns:a16="http://schemas.microsoft.com/office/drawing/2014/main" id="{5CAEAEA4-A929-0A04-62FE-D4E41109AC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1" name="Arc 855">
                <a:extLst>
                  <a:ext uri="{FF2B5EF4-FFF2-40B4-BE49-F238E27FC236}">
                    <a16:creationId xmlns:a16="http://schemas.microsoft.com/office/drawing/2014/main" id="{72338BEC-D6E3-3793-7675-FACFCF5327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2" name="Freeform 856">
                <a:extLst>
                  <a:ext uri="{FF2B5EF4-FFF2-40B4-BE49-F238E27FC236}">
                    <a16:creationId xmlns:a16="http://schemas.microsoft.com/office/drawing/2014/main" id="{3F934E35-D5F8-B595-E49B-55693528F5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3" name="Freeform 857">
                <a:extLst>
                  <a:ext uri="{FF2B5EF4-FFF2-40B4-BE49-F238E27FC236}">
                    <a16:creationId xmlns:a16="http://schemas.microsoft.com/office/drawing/2014/main" id="{D0DF4591-C0B7-1554-4E59-040FBF23CE3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4" name="Arc 858">
                <a:extLst>
                  <a:ext uri="{FF2B5EF4-FFF2-40B4-BE49-F238E27FC236}">
                    <a16:creationId xmlns:a16="http://schemas.microsoft.com/office/drawing/2014/main" id="{40C0C5FE-1F7C-68AA-F20A-1ECF0DD728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5" name="Arc 859">
                <a:extLst>
                  <a:ext uri="{FF2B5EF4-FFF2-40B4-BE49-F238E27FC236}">
                    <a16:creationId xmlns:a16="http://schemas.microsoft.com/office/drawing/2014/main" id="{CBBCFEEA-1E5D-85F7-91D5-A523E76917F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6" name="Arc 860">
                <a:extLst>
                  <a:ext uri="{FF2B5EF4-FFF2-40B4-BE49-F238E27FC236}">
                    <a16:creationId xmlns:a16="http://schemas.microsoft.com/office/drawing/2014/main" id="{356A5087-C5F2-E5D6-D4AA-1E6DAA7E50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7" name="Freeform 861">
                <a:extLst>
                  <a:ext uri="{FF2B5EF4-FFF2-40B4-BE49-F238E27FC236}">
                    <a16:creationId xmlns:a16="http://schemas.microsoft.com/office/drawing/2014/main" id="{EC2206BA-3EA7-9A11-1A75-E5805DDBBB1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8" name="Freeform 862">
                <a:extLst>
                  <a:ext uri="{FF2B5EF4-FFF2-40B4-BE49-F238E27FC236}">
                    <a16:creationId xmlns:a16="http://schemas.microsoft.com/office/drawing/2014/main" id="{18CD853C-7403-B28C-4D4D-98344411F1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9" name="Freeform 863">
                <a:extLst>
                  <a:ext uri="{FF2B5EF4-FFF2-40B4-BE49-F238E27FC236}">
                    <a16:creationId xmlns:a16="http://schemas.microsoft.com/office/drawing/2014/main" id="{CC64C7A5-3F59-28D2-3822-62D4FF93DED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0" name="Freeform 864">
                <a:extLst>
                  <a:ext uri="{FF2B5EF4-FFF2-40B4-BE49-F238E27FC236}">
                    <a16:creationId xmlns:a16="http://schemas.microsoft.com/office/drawing/2014/main" id="{BFFC63A6-1EBF-FFDE-77D2-D5B87EFEF5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1" name="Freeform 865">
                <a:extLst>
                  <a:ext uri="{FF2B5EF4-FFF2-40B4-BE49-F238E27FC236}">
                    <a16:creationId xmlns:a16="http://schemas.microsoft.com/office/drawing/2014/main" id="{1C7CAC7A-F659-5E72-A778-9FDE06BBA3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2" name="Freeform 866">
                <a:extLst>
                  <a:ext uri="{FF2B5EF4-FFF2-40B4-BE49-F238E27FC236}">
                    <a16:creationId xmlns:a16="http://schemas.microsoft.com/office/drawing/2014/main" id="{67ED1FB8-FE1A-B9BE-47C3-9BDA6EA743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3" name="Freeform 867">
                <a:extLst>
                  <a:ext uri="{FF2B5EF4-FFF2-40B4-BE49-F238E27FC236}">
                    <a16:creationId xmlns:a16="http://schemas.microsoft.com/office/drawing/2014/main" id="{6DF19C3E-CD12-661B-90E8-686B3261648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4" name="Freeform 868">
                <a:extLst>
                  <a:ext uri="{FF2B5EF4-FFF2-40B4-BE49-F238E27FC236}">
                    <a16:creationId xmlns:a16="http://schemas.microsoft.com/office/drawing/2014/main" id="{59CBAC98-5183-A19A-17D2-EC3059FA4B2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7" name="Group 869">
            <a:extLst>
              <a:ext uri="{FF2B5EF4-FFF2-40B4-BE49-F238E27FC236}">
                <a16:creationId xmlns:a16="http://schemas.microsoft.com/office/drawing/2014/main" id="{FE661DF7-F723-43FF-8B84-D3D1BAF3E8C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371600"/>
            <a:ext cx="1066800" cy="1295400"/>
            <a:chOff x="3115" y="0"/>
            <a:chExt cx="2170" cy="2486"/>
          </a:xfrm>
        </p:grpSpPr>
        <p:grpSp>
          <p:nvGrpSpPr>
            <p:cNvPr id="24053" name="Group 870">
              <a:extLst>
                <a:ext uri="{FF2B5EF4-FFF2-40B4-BE49-F238E27FC236}">
                  <a16:creationId xmlns:a16="http://schemas.microsoft.com/office/drawing/2014/main" id="{3AB115AE-F2A7-DFF8-F9DC-A84CEC9D6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185" name="Oval 871">
                <a:extLst>
                  <a:ext uri="{FF2B5EF4-FFF2-40B4-BE49-F238E27FC236}">
                    <a16:creationId xmlns:a16="http://schemas.microsoft.com/office/drawing/2014/main" id="{F75C9979-0AAA-FB13-79B9-9C70FD3646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6" name="Oval 872">
                <a:extLst>
                  <a:ext uri="{FF2B5EF4-FFF2-40B4-BE49-F238E27FC236}">
                    <a16:creationId xmlns:a16="http://schemas.microsoft.com/office/drawing/2014/main" id="{EC86D1C8-86CF-274B-40C9-1AF7B86472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4" name="Group 873">
              <a:extLst>
                <a:ext uri="{FF2B5EF4-FFF2-40B4-BE49-F238E27FC236}">
                  <a16:creationId xmlns:a16="http://schemas.microsoft.com/office/drawing/2014/main" id="{C45500E9-0563-CE23-243B-3BBC99311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183" name="Oval 874">
                <a:extLst>
                  <a:ext uri="{FF2B5EF4-FFF2-40B4-BE49-F238E27FC236}">
                    <a16:creationId xmlns:a16="http://schemas.microsoft.com/office/drawing/2014/main" id="{31661F24-5C44-ADBD-7356-565FBD57DE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4" name="Oval 875">
                <a:extLst>
                  <a:ext uri="{FF2B5EF4-FFF2-40B4-BE49-F238E27FC236}">
                    <a16:creationId xmlns:a16="http://schemas.microsoft.com/office/drawing/2014/main" id="{816C855D-F809-D5B1-C3D5-C7AD7568FF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5" name="Group 876">
              <a:extLst>
                <a:ext uri="{FF2B5EF4-FFF2-40B4-BE49-F238E27FC236}">
                  <a16:creationId xmlns:a16="http://schemas.microsoft.com/office/drawing/2014/main" id="{9246598A-CBE9-C6D6-7B2A-4EA9410E69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181" name="Oval 877">
                <a:extLst>
                  <a:ext uri="{FF2B5EF4-FFF2-40B4-BE49-F238E27FC236}">
                    <a16:creationId xmlns:a16="http://schemas.microsoft.com/office/drawing/2014/main" id="{18940DF1-DFA2-105D-0D14-C9B706F78E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2" name="Oval 878">
                <a:extLst>
                  <a:ext uri="{FF2B5EF4-FFF2-40B4-BE49-F238E27FC236}">
                    <a16:creationId xmlns:a16="http://schemas.microsoft.com/office/drawing/2014/main" id="{34FC49A4-88E7-A07F-AAA0-5FC735DF06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6" name="Group 879">
              <a:extLst>
                <a:ext uri="{FF2B5EF4-FFF2-40B4-BE49-F238E27FC236}">
                  <a16:creationId xmlns:a16="http://schemas.microsoft.com/office/drawing/2014/main" id="{81986746-7A45-AB47-1FC2-AE6FB11021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057" name="Group 880">
                <a:extLst>
                  <a:ext uri="{FF2B5EF4-FFF2-40B4-BE49-F238E27FC236}">
                    <a16:creationId xmlns:a16="http://schemas.microsoft.com/office/drawing/2014/main" id="{62170E4C-9648-732B-9B10-2E677F5A2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179" name="Oval 881">
                  <a:extLst>
                    <a:ext uri="{FF2B5EF4-FFF2-40B4-BE49-F238E27FC236}">
                      <a16:creationId xmlns:a16="http://schemas.microsoft.com/office/drawing/2014/main" id="{F892C657-5193-ABE2-C71B-25D8A29F0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180" name="Oval 882">
                  <a:extLst>
                    <a:ext uri="{FF2B5EF4-FFF2-40B4-BE49-F238E27FC236}">
                      <a16:creationId xmlns:a16="http://schemas.microsoft.com/office/drawing/2014/main" id="{6995FD32-AB0F-D178-6AD6-53FDDB3170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058" name="Group 883">
                <a:extLst>
                  <a:ext uri="{FF2B5EF4-FFF2-40B4-BE49-F238E27FC236}">
                    <a16:creationId xmlns:a16="http://schemas.microsoft.com/office/drawing/2014/main" id="{5A15E60D-096A-4976-E06A-20D23251A0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081" name="Group 884">
                  <a:extLst>
                    <a:ext uri="{FF2B5EF4-FFF2-40B4-BE49-F238E27FC236}">
                      <a16:creationId xmlns:a16="http://schemas.microsoft.com/office/drawing/2014/main" id="{3E9AB334-4313-235C-BE53-1C11D73F40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177" name="Freeform 885">
                    <a:extLst>
                      <a:ext uri="{FF2B5EF4-FFF2-40B4-BE49-F238E27FC236}">
                        <a16:creationId xmlns:a16="http://schemas.microsoft.com/office/drawing/2014/main" id="{F1885D25-BCD5-7539-39F6-2B972C7D35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8" name="Freeform 886">
                    <a:extLst>
                      <a:ext uri="{FF2B5EF4-FFF2-40B4-BE49-F238E27FC236}">
                        <a16:creationId xmlns:a16="http://schemas.microsoft.com/office/drawing/2014/main" id="{6472048F-FC30-1ED6-6032-5FD8547EA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2" name="Group 887">
                  <a:extLst>
                    <a:ext uri="{FF2B5EF4-FFF2-40B4-BE49-F238E27FC236}">
                      <a16:creationId xmlns:a16="http://schemas.microsoft.com/office/drawing/2014/main" id="{A43A6618-6A6D-9EDA-B62E-3EC99AA6E6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175" name="Freeform 888">
                    <a:extLst>
                      <a:ext uri="{FF2B5EF4-FFF2-40B4-BE49-F238E27FC236}">
                        <a16:creationId xmlns:a16="http://schemas.microsoft.com/office/drawing/2014/main" id="{AA99E9A0-B6BD-6E0C-DA68-A10AD990E1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6" name="Freeform 889">
                    <a:extLst>
                      <a:ext uri="{FF2B5EF4-FFF2-40B4-BE49-F238E27FC236}">
                        <a16:creationId xmlns:a16="http://schemas.microsoft.com/office/drawing/2014/main" id="{00A3FECE-1B02-82F4-F595-1F0379C72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3" name="Group 890">
                  <a:extLst>
                    <a:ext uri="{FF2B5EF4-FFF2-40B4-BE49-F238E27FC236}">
                      <a16:creationId xmlns:a16="http://schemas.microsoft.com/office/drawing/2014/main" id="{6DE7E156-FE34-7381-284B-865F3C52C1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173" name="Freeform 891">
                    <a:extLst>
                      <a:ext uri="{FF2B5EF4-FFF2-40B4-BE49-F238E27FC236}">
                        <a16:creationId xmlns:a16="http://schemas.microsoft.com/office/drawing/2014/main" id="{5DBD9839-1AE5-7597-1E65-818A2EBA2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4" name="Freeform 892">
                    <a:extLst>
                      <a:ext uri="{FF2B5EF4-FFF2-40B4-BE49-F238E27FC236}">
                        <a16:creationId xmlns:a16="http://schemas.microsoft.com/office/drawing/2014/main" id="{86697254-DFFC-CAD4-2565-EB13BF1DA8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4" name="Group 893">
                  <a:extLst>
                    <a:ext uri="{FF2B5EF4-FFF2-40B4-BE49-F238E27FC236}">
                      <a16:creationId xmlns:a16="http://schemas.microsoft.com/office/drawing/2014/main" id="{0E614508-5949-D13A-C488-B2F4D684EA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171" name="Freeform 894">
                    <a:extLst>
                      <a:ext uri="{FF2B5EF4-FFF2-40B4-BE49-F238E27FC236}">
                        <a16:creationId xmlns:a16="http://schemas.microsoft.com/office/drawing/2014/main" id="{3DBFBE8B-C4C7-D410-13FF-FFCDE6EEE3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2" name="Freeform 895">
                    <a:extLst>
                      <a:ext uri="{FF2B5EF4-FFF2-40B4-BE49-F238E27FC236}">
                        <a16:creationId xmlns:a16="http://schemas.microsoft.com/office/drawing/2014/main" id="{B5FA8474-47F8-C3C4-27E2-71697E224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5" name="Group 896">
                  <a:extLst>
                    <a:ext uri="{FF2B5EF4-FFF2-40B4-BE49-F238E27FC236}">
                      <a16:creationId xmlns:a16="http://schemas.microsoft.com/office/drawing/2014/main" id="{3A91721B-F3CA-147B-AF85-F600076EC6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169" name="Freeform 897">
                    <a:extLst>
                      <a:ext uri="{FF2B5EF4-FFF2-40B4-BE49-F238E27FC236}">
                        <a16:creationId xmlns:a16="http://schemas.microsoft.com/office/drawing/2014/main" id="{8B020A24-0FB3-664E-2FF1-065164CDD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0" name="Freeform 898">
                    <a:extLst>
                      <a:ext uri="{FF2B5EF4-FFF2-40B4-BE49-F238E27FC236}">
                        <a16:creationId xmlns:a16="http://schemas.microsoft.com/office/drawing/2014/main" id="{E11D9323-1D18-3D33-D548-7DB38F3674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6" name="Group 899">
                  <a:extLst>
                    <a:ext uri="{FF2B5EF4-FFF2-40B4-BE49-F238E27FC236}">
                      <a16:creationId xmlns:a16="http://schemas.microsoft.com/office/drawing/2014/main" id="{E556946B-DC21-2F64-623D-85E9128B02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167" name="Freeform 900">
                    <a:extLst>
                      <a:ext uri="{FF2B5EF4-FFF2-40B4-BE49-F238E27FC236}">
                        <a16:creationId xmlns:a16="http://schemas.microsoft.com/office/drawing/2014/main" id="{6DDA869E-BFD0-7401-916B-5E33E00ABF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8" name="Freeform 901">
                    <a:extLst>
                      <a:ext uri="{FF2B5EF4-FFF2-40B4-BE49-F238E27FC236}">
                        <a16:creationId xmlns:a16="http://schemas.microsoft.com/office/drawing/2014/main" id="{9535616D-F928-7305-CA3A-0630B51E2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7" name="Group 902">
                  <a:extLst>
                    <a:ext uri="{FF2B5EF4-FFF2-40B4-BE49-F238E27FC236}">
                      <a16:creationId xmlns:a16="http://schemas.microsoft.com/office/drawing/2014/main" id="{4222C2AC-5439-AB98-227C-20CDB152DD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165" name="Freeform 903">
                    <a:extLst>
                      <a:ext uri="{FF2B5EF4-FFF2-40B4-BE49-F238E27FC236}">
                        <a16:creationId xmlns:a16="http://schemas.microsoft.com/office/drawing/2014/main" id="{ACA9EF8D-5F6B-7193-0044-76AC80BC87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6" name="Freeform 904">
                    <a:extLst>
                      <a:ext uri="{FF2B5EF4-FFF2-40B4-BE49-F238E27FC236}">
                        <a16:creationId xmlns:a16="http://schemas.microsoft.com/office/drawing/2014/main" id="{E1773398-BD61-9510-F6D0-C646E8365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8" name="Group 905">
                  <a:extLst>
                    <a:ext uri="{FF2B5EF4-FFF2-40B4-BE49-F238E27FC236}">
                      <a16:creationId xmlns:a16="http://schemas.microsoft.com/office/drawing/2014/main" id="{2147287A-3E40-AAC6-1AB0-59D8D68769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163" name="Freeform 906">
                    <a:extLst>
                      <a:ext uri="{FF2B5EF4-FFF2-40B4-BE49-F238E27FC236}">
                        <a16:creationId xmlns:a16="http://schemas.microsoft.com/office/drawing/2014/main" id="{28E43219-4AB5-5515-5DBC-0DBA92703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4" name="Freeform 907">
                    <a:extLst>
                      <a:ext uri="{FF2B5EF4-FFF2-40B4-BE49-F238E27FC236}">
                        <a16:creationId xmlns:a16="http://schemas.microsoft.com/office/drawing/2014/main" id="{55DC1470-608F-53B4-4DA3-C26E3AE094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9" name="Group 908">
                  <a:extLst>
                    <a:ext uri="{FF2B5EF4-FFF2-40B4-BE49-F238E27FC236}">
                      <a16:creationId xmlns:a16="http://schemas.microsoft.com/office/drawing/2014/main" id="{FBA84FBF-AA30-A07E-8CCA-50D0265172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161" name="Freeform 909">
                    <a:extLst>
                      <a:ext uri="{FF2B5EF4-FFF2-40B4-BE49-F238E27FC236}">
                        <a16:creationId xmlns:a16="http://schemas.microsoft.com/office/drawing/2014/main" id="{5446D070-D081-919F-7E48-85DA8C9283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2" name="Freeform 910">
                    <a:extLst>
                      <a:ext uri="{FF2B5EF4-FFF2-40B4-BE49-F238E27FC236}">
                        <a16:creationId xmlns:a16="http://schemas.microsoft.com/office/drawing/2014/main" id="{32E70395-08B9-FEDE-9386-F06B3EFC82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0" name="Group 911">
                  <a:extLst>
                    <a:ext uri="{FF2B5EF4-FFF2-40B4-BE49-F238E27FC236}">
                      <a16:creationId xmlns:a16="http://schemas.microsoft.com/office/drawing/2014/main" id="{767092CC-66D5-B829-734D-C45FABAE9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159" name="Freeform 912">
                    <a:extLst>
                      <a:ext uri="{FF2B5EF4-FFF2-40B4-BE49-F238E27FC236}">
                        <a16:creationId xmlns:a16="http://schemas.microsoft.com/office/drawing/2014/main" id="{2FC92BDB-3351-82AA-AD72-8DBFF7D51F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0" name="Freeform 913">
                    <a:extLst>
                      <a:ext uri="{FF2B5EF4-FFF2-40B4-BE49-F238E27FC236}">
                        <a16:creationId xmlns:a16="http://schemas.microsoft.com/office/drawing/2014/main" id="{A33837D8-56F4-0FC1-1155-016BC885D9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1" name="Group 914">
                  <a:extLst>
                    <a:ext uri="{FF2B5EF4-FFF2-40B4-BE49-F238E27FC236}">
                      <a16:creationId xmlns:a16="http://schemas.microsoft.com/office/drawing/2014/main" id="{9B5B101D-9C49-B5D3-38A6-B59BE08251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157" name="Freeform 915">
                    <a:extLst>
                      <a:ext uri="{FF2B5EF4-FFF2-40B4-BE49-F238E27FC236}">
                        <a16:creationId xmlns:a16="http://schemas.microsoft.com/office/drawing/2014/main" id="{5AEDF3B2-6051-D08D-5868-FEB668C70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8" name="Freeform 916">
                    <a:extLst>
                      <a:ext uri="{FF2B5EF4-FFF2-40B4-BE49-F238E27FC236}">
                        <a16:creationId xmlns:a16="http://schemas.microsoft.com/office/drawing/2014/main" id="{9E070667-91BB-D28E-013B-DE62F5775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2" name="Group 917">
                  <a:extLst>
                    <a:ext uri="{FF2B5EF4-FFF2-40B4-BE49-F238E27FC236}">
                      <a16:creationId xmlns:a16="http://schemas.microsoft.com/office/drawing/2014/main" id="{8B5867FA-608B-643F-486A-7FD4476811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155" name="Freeform 918">
                    <a:extLst>
                      <a:ext uri="{FF2B5EF4-FFF2-40B4-BE49-F238E27FC236}">
                        <a16:creationId xmlns:a16="http://schemas.microsoft.com/office/drawing/2014/main" id="{4C90D583-73C2-F232-48A8-533195C90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6" name="Freeform 919">
                    <a:extLst>
                      <a:ext uri="{FF2B5EF4-FFF2-40B4-BE49-F238E27FC236}">
                        <a16:creationId xmlns:a16="http://schemas.microsoft.com/office/drawing/2014/main" id="{51934363-2AF7-888E-DE93-9F9A404159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3" name="Group 920">
                  <a:extLst>
                    <a:ext uri="{FF2B5EF4-FFF2-40B4-BE49-F238E27FC236}">
                      <a16:creationId xmlns:a16="http://schemas.microsoft.com/office/drawing/2014/main" id="{4990DE46-A9FD-1D35-DEC8-B1E3BE823D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153" name="Freeform 921">
                    <a:extLst>
                      <a:ext uri="{FF2B5EF4-FFF2-40B4-BE49-F238E27FC236}">
                        <a16:creationId xmlns:a16="http://schemas.microsoft.com/office/drawing/2014/main" id="{9F71A5CB-36D9-FB24-3017-1434F5980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4" name="Freeform 922">
                    <a:extLst>
                      <a:ext uri="{FF2B5EF4-FFF2-40B4-BE49-F238E27FC236}">
                        <a16:creationId xmlns:a16="http://schemas.microsoft.com/office/drawing/2014/main" id="{123FB3AF-E587-4C73-6BDC-A0418EE689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4" name="Group 923">
                  <a:extLst>
                    <a:ext uri="{FF2B5EF4-FFF2-40B4-BE49-F238E27FC236}">
                      <a16:creationId xmlns:a16="http://schemas.microsoft.com/office/drawing/2014/main" id="{77146978-CAB9-833E-DCE5-C271DEC80C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151" name="Freeform 924">
                    <a:extLst>
                      <a:ext uri="{FF2B5EF4-FFF2-40B4-BE49-F238E27FC236}">
                        <a16:creationId xmlns:a16="http://schemas.microsoft.com/office/drawing/2014/main" id="{A24B9946-1BFD-0E33-0B2D-376870B5B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2" name="Freeform 925">
                    <a:extLst>
                      <a:ext uri="{FF2B5EF4-FFF2-40B4-BE49-F238E27FC236}">
                        <a16:creationId xmlns:a16="http://schemas.microsoft.com/office/drawing/2014/main" id="{105836F9-6530-F6E7-4422-6425B5A97C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5" name="Group 926">
                  <a:extLst>
                    <a:ext uri="{FF2B5EF4-FFF2-40B4-BE49-F238E27FC236}">
                      <a16:creationId xmlns:a16="http://schemas.microsoft.com/office/drawing/2014/main" id="{BDB2B34A-476D-F54C-9E20-7C955171B5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149" name="Freeform 927">
                    <a:extLst>
                      <a:ext uri="{FF2B5EF4-FFF2-40B4-BE49-F238E27FC236}">
                        <a16:creationId xmlns:a16="http://schemas.microsoft.com/office/drawing/2014/main" id="{0AB54D03-52A3-896E-8F2A-7260D40DAD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0" name="Freeform 928">
                    <a:extLst>
                      <a:ext uri="{FF2B5EF4-FFF2-40B4-BE49-F238E27FC236}">
                        <a16:creationId xmlns:a16="http://schemas.microsoft.com/office/drawing/2014/main" id="{95D3F3FA-AE86-4016-FFA8-BD7BF610D5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6" name="Group 929">
                  <a:extLst>
                    <a:ext uri="{FF2B5EF4-FFF2-40B4-BE49-F238E27FC236}">
                      <a16:creationId xmlns:a16="http://schemas.microsoft.com/office/drawing/2014/main" id="{94CC0D60-94DA-71F5-3396-C15BDF98E1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147" name="Freeform 930">
                    <a:extLst>
                      <a:ext uri="{FF2B5EF4-FFF2-40B4-BE49-F238E27FC236}">
                        <a16:creationId xmlns:a16="http://schemas.microsoft.com/office/drawing/2014/main" id="{8B9446EC-0106-80EE-33FA-13E4672B7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8" name="Freeform 931">
                    <a:extLst>
                      <a:ext uri="{FF2B5EF4-FFF2-40B4-BE49-F238E27FC236}">
                        <a16:creationId xmlns:a16="http://schemas.microsoft.com/office/drawing/2014/main" id="{C7716BA6-8D5F-0D06-8420-FEAC1F3A5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7" name="Group 932">
                  <a:extLst>
                    <a:ext uri="{FF2B5EF4-FFF2-40B4-BE49-F238E27FC236}">
                      <a16:creationId xmlns:a16="http://schemas.microsoft.com/office/drawing/2014/main" id="{6C6E56FE-BA2F-EA1B-AE78-432A0D43AD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145" name="Freeform 933">
                    <a:extLst>
                      <a:ext uri="{FF2B5EF4-FFF2-40B4-BE49-F238E27FC236}">
                        <a16:creationId xmlns:a16="http://schemas.microsoft.com/office/drawing/2014/main" id="{36A0E282-F173-B64F-FEE5-5458E9E361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6" name="Freeform 934">
                    <a:extLst>
                      <a:ext uri="{FF2B5EF4-FFF2-40B4-BE49-F238E27FC236}">
                        <a16:creationId xmlns:a16="http://schemas.microsoft.com/office/drawing/2014/main" id="{FC47C0A2-2953-503B-0F50-A56C17231E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8" name="Group 935">
                  <a:extLst>
                    <a:ext uri="{FF2B5EF4-FFF2-40B4-BE49-F238E27FC236}">
                      <a16:creationId xmlns:a16="http://schemas.microsoft.com/office/drawing/2014/main" id="{C3A68B0F-5EE3-FE1A-73D5-E5FC5E93CA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143" name="Freeform 936">
                    <a:extLst>
                      <a:ext uri="{FF2B5EF4-FFF2-40B4-BE49-F238E27FC236}">
                        <a16:creationId xmlns:a16="http://schemas.microsoft.com/office/drawing/2014/main" id="{34746D65-4798-9292-B31F-A11F819C6E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4" name="Freeform 937">
                    <a:extLst>
                      <a:ext uri="{FF2B5EF4-FFF2-40B4-BE49-F238E27FC236}">
                        <a16:creationId xmlns:a16="http://schemas.microsoft.com/office/drawing/2014/main" id="{AB5F1808-825B-5C46-FCC4-FB2D7FC891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9" name="Group 938">
                  <a:extLst>
                    <a:ext uri="{FF2B5EF4-FFF2-40B4-BE49-F238E27FC236}">
                      <a16:creationId xmlns:a16="http://schemas.microsoft.com/office/drawing/2014/main" id="{4EDDB720-8284-A23D-10EB-5529DD7E27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141" name="Freeform 939">
                    <a:extLst>
                      <a:ext uri="{FF2B5EF4-FFF2-40B4-BE49-F238E27FC236}">
                        <a16:creationId xmlns:a16="http://schemas.microsoft.com/office/drawing/2014/main" id="{F203EDAC-9BFD-3C32-B688-8DFD21DCD6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2" name="Freeform 940">
                    <a:extLst>
                      <a:ext uri="{FF2B5EF4-FFF2-40B4-BE49-F238E27FC236}">
                        <a16:creationId xmlns:a16="http://schemas.microsoft.com/office/drawing/2014/main" id="{0A4A55E9-B5E4-B0CB-8DC3-0DE144000F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0" name="Group 941">
                  <a:extLst>
                    <a:ext uri="{FF2B5EF4-FFF2-40B4-BE49-F238E27FC236}">
                      <a16:creationId xmlns:a16="http://schemas.microsoft.com/office/drawing/2014/main" id="{3A1BBAD8-EE9E-CE52-324A-2E6389994B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139" name="Freeform 942">
                    <a:extLst>
                      <a:ext uri="{FF2B5EF4-FFF2-40B4-BE49-F238E27FC236}">
                        <a16:creationId xmlns:a16="http://schemas.microsoft.com/office/drawing/2014/main" id="{0AEBBECD-F4E9-C6DA-94AC-391C1128D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0" name="Freeform 943">
                    <a:extLst>
                      <a:ext uri="{FF2B5EF4-FFF2-40B4-BE49-F238E27FC236}">
                        <a16:creationId xmlns:a16="http://schemas.microsoft.com/office/drawing/2014/main" id="{3BBC680D-AC4B-AA31-A70E-A83DBCBC9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1" name="Group 944">
                  <a:extLst>
                    <a:ext uri="{FF2B5EF4-FFF2-40B4-BE49-F238E27FC236}">
                      <a16:creationId xmlns:a16="http://schemas.microsoft.com/office/drawing/2014/main" id="{BAB2ECEC-30EC-A784-D533-F969127A14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137" name="Freeform 945">
                    <a:extLst>
                      <a:ext uri="{FF2B5EF4-FFF2-40B4-BE49-F238E27FC236}">
                        <a16:creationId xmlns:a16="http://schemas.microsoft.com/office/drawing/2014/main" id="{F1C2459F-87B0-EE10-F67F-B68F2C494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8" name="Freeform 946">
                    <a:extLst>
                      <a:ext uri="{FF2B5EF4-FFF2-40B4-BE49-F238E27FC236}">
                        <a16:creationId xmlns:a16="http://schemas.microsoft.com/office/drawing/2014/main" id="{73EE8F71-4B47-4114-48DB-8C7581CF0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02" name="Freeform 947">
                  <a:extLst>
                    <a:ext uri="{FF2B5EF4-FFF2-40B4-BE49-F238E27FC236}">
                      <a16:creationId xmlns:a16="http://schemas.microsoft.com/office/drawing/2014/main" id="{D17DF0C9-7E75-696C-27C7-184918C4A8D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03" name="Freeform 948">
                  <a:extLst>
                    <a:ext uri="{FF2B5EF4-FFF2-40B4-BE49-F238E27FC236}">
                      <a16:creationId xmlns:a16="http://schemas.microsoft.com/office/drawing/2014/main" id="{B69D872C-0E38-3EE2-D206-B410855AF74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104" name="Group 949">
                  <a:extLst>
                    <a:ext uri="{FF2B5EF4-FFF2-40B4-BE49-F238E27FC236}">
                      <a16:creationId xmlns:a16="http://schemas.microsoft.com/office/drawing/2014/main" id="{70B3F932-ADDA-AC80-FD80-E783DEE2FE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35" name="Freeform 950">
                    <a:extLst>
                      <a:ext uri="{FF2B5EF4-FFF2-40B4-BE49-F238E27FC236}">
                        <a16:creationId xmlns:a16="http://schemas.microsoft.com/office/drawing/2014/main" id="{6DB21E5C-F278-CEDD-3B2B-EBDE2EBB4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6" name="Freeform 951">
                    <a:extLst>
                      <a:ext uri="{FF2B5EF4-FFF2-40B4-BE49-F238E27FC236}">
                        <a16:creationId xmlns:a16="http://schemas.microsoft.com/office/drawing/2014/main" id="{39C3A365-D908-87FE-8EA7-EFF06E3856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5" name="Group 952">
                  <a:extLst>
                    <a:ext uri="{FF2B5EF4-FFF2-40B4-BE49-F238E27FC236}">
                      <a16:creationId xmlns:a16="http://schemas.microsoft.com/office/drawing/2014/main" id="{62BE3B3C-4424-B5E0-220C-2670A0000F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33" name="Freeform 953">
                    <a:extLst>
                      <a:ext uri="{FF2B5EF4-FFF2-40B4-BE49-F238E27FC236}">
                        <a16:creationId xmlns:a16="http://schemas.microsoft.com/office/drawing/2014/main" id="{798E2E78-27B7-8D4A-2AAB-FCF6D204A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4" name="Freeform 954">
                    <a:extLst>
                      <a:ext uri="{FF2B5EF4-FFF2-40B4-BE49-F238E27FC236}">
                        <a16:creationId xmlns:a16="http://schemas.microsoft.com/office/drawing/2014/main" id="{38FA0646-040D-83E4-089F-8BF08F0A08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6" name="Group 955">
                  <a:extLst>
                    <a:ext uri="{FF2B5EF4-FFF2-40B4-BE49-F238E27FC236}">
                      <a16:creationId xmlns:a16="http://schemas.microsoft.com/office/drawing/2014/main" id="{4962951A-78EE-A00D-4939-D841AFB06E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131" name="Freeform 956">
                    <a:extLst>
                      <a:ext uri="{FF2B5EF4-FFF2-40B4-BE49-F238E27FC236}">
                        <a16:creationId xmlns:a16="http://schemas.microsoft.com/office/drawing/2014/main" id="{A276F15C-EA77-8657-8560-B5AF649F5B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2" name="Freeform 957">
                    <a:extLst>
                      <a:ext uri="{FF2B5EF4-FFF2-40B4-BE49-F238E27FC236}">
                        <a16:creationId xmlns:a16="http://schemas.microsoft.com/office/drawing/2014/main" id="{488D3F7A-4DCA-0655-230C-DBD86D8AC9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7" name="Group 958">
                  <a:extLst>
                    <a:ext uri="{FF2B5EF4-FFF2-40B4-BE49-F238E27FC236}">
                      <a16:creationId xmlns:a16="http://schemas.microsoft.com/office/drawing/2014/main" id="{372AE5C6-2C98-F9A1-970B-5EAAB7F104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129" name="Freeform 959">
                    <a:extLst>
                      <a:ext uri="{FF2B5EF4-FFF2-40B4-BE49-F238E27FC236}">
                        <a16:creationId xmlns:a16="http://schemas.microsoft.com/office/drawing/2014/main" id="{DB2D7802-7088-F803-9C51-629DBB29D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0" name="Freeform 960">
                    <a:extLst>
                      <a:ext uri="{FF2B5EF4-FFF2-40B4-BE49-F238E27FC236}">
                        <a16:creationId xmlns:a16="http://schemas.microsoft.com/office/drawing/2014/main" id="{B0263E8A-B563-DB87-8F59-B3420339C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8" name="Group 961">
                  <a:extLst>
                    <a:ext uri="{FF2B5EF4-FFF2-40B4-BE49-F238E27FC236}">
                      <a16:creationId xmlns:a16="http://schemas.microsoft.com/office/drawing/2014/main" id="{DD103857-C92F-75AE-ECDA-48FB1D6F24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127" name="Freeform 962">
                    <a:extLst>
                      <a:ext uri="{FF2B5EF4-FFF2-40B4-BE49-F238E27FC236}">
                        <a16:creationId xmlns:a16="http://schemas.microsoft.com/office/drawing/2014/main" id="{18141B6A-DBF6-688F-61FF-897E96017C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8" name="Freeform 963">
                    <a:extLst>
                      <a:ext uri="{FF2B5EF4-FFF2-40B4-BE49-F238E27FC236}">
                        <a16:creationId xmlns:a16="http://schemas.microsoft.com/office/drawing/2014/main" id="{DA79B083-D04E-9EAB-44CB-A037BA243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9" name="Group 964">
                  <a:extLst>
                    <a:ext uri="{FF2B5EF4-FFF2-40B4-BE49-F238E27FC236}">
                      <a16:creationId xmlns:a16="http://schemas.microsoft.com/office/drawing/2014/main" id="{4BD139E6-98F4-F50E-5B74-2BC60B4884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25" name="Freeform 965">
                    <a:extLst>
                      <a:ext uri="{FF2B5EF4-FFF2-40B4-BE49-F238E27FC236}">
                        <a16:creationId xmlns:a16="http://schemas.microsoft.com/office/drawing/2014/main" id="{1C1B6F19-88FD-F786-498A-8A292C6B90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6" name="Freeform 966">
                    <a:extLst>
                      <a:ext uri="{FF2B5EF4-FFF2-40B4-BE49-F238E27FC236}">
                        <a16:creationId xmlns:a16="http://schemas.microsoft.com/office/drawing/2014/main" id="{42155ECA-6F9E-501B-C472-38559B461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0" name="Group 967">
                  <a:extLst>
                    <a:ext uri="{FF2B5EF4-FFF2-40B4-BE49-F238E27FC236}">
                      <a16:creationId xmlns:a16="http://schemas.microsoft.com/office/drawing/2014/main" id="{D02B183C-6E11-0213-CAA1-486B27C6F1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123" name="Freeform 968">
                    <a:extLst>
                      <a:ext uri="{FF2B5EF4-FFF2-40B4-BE49-F238E27FC236}">
                        <a16:creationId xmlns:a16="http://schemas.microsoft.com/office/drawing/2014/main" id="{FB61F93A-F5C9-66DF-2DB2-C6DC177485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4" name="Freeform 969">
                    <a:extLst>
                      <a:ext uri="{FF2B5EF4-FFF2-40B4-BE49-F238E27FC236}">
                        <a16:creationId xmlns:a16="http://schemas.microsoft.com/office/drawing/2014/main" id="{498711C7-A179-BEC6-5A5B-03CFA1217C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1" name="Group 970">
                  <a:extLst>
                    <a:ext uri="{FF2B5EF4-FFF2-40B4-BE49-F238E27FC236}">
                      <a16:creationId xmlns:a16="http://schemas.microsoft.com/office/drawing/2014/main" id="{C797B639-E108-AA74-106F-9F60C7223E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121" name="Freeform 971">
                    <a:extLst>
                      <a:ext uri="{FF2B5EF4-FFF2-40B4-BE49-F238E27FC236}">
                        <a16:creationId xmlns:a16="http://schemas.microsoft.com/office/drawing/2014/main" id="{22BCF7E1-636E-EE31-DD9B-0960F85C39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2" name="Freeform 972">
                    <a:extLst>
                      <a:ext uri="{FF2B5EF4-FFF2-40B4-BE49-F238E27FC236}">
                        <a16:creationId xmlns:a16="http://schemas.microsoft.com/office/drawing/2014/main" id="{B0D54506-20FD-1AA7-0C15-11FA1E7CF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2" name="Group 973">
                  <a:extLst>
                    <a:ext uri="{FF2B5EF4-FFF2-40B4-BE49-F238E27FC236}">
                      <a16:creationId xmlns:a16="http://schemas.microsoft.com/office/drawing/2014/main" id="{69EB73F8-B9BE-14C8-73A0-78C98334FF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119" name="Freeform 974">
                    <a:extLst>
                      <a:ext uri="{FF2B5EF4-FFF2-40B4-BE49-F238E27FC236}">
                        <a16:creationId xmlns:a16="http://schemas.microsoft.com/office/drawing/2014/main" id="{B252E625-ADA8-3B46-40B9-56764116A7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0" name="Freeform 975">
                    <a:extLst>
                      <a:ext uri="{FF2B5EF4-FFF2-40B4-BE49-F238E27FC236}">
                        <a16:creationId xmlns:a16="http://schemas.microsoft.com/office/drawing/2014/main" id="{E32B066C-21DB-14F3-AF06-D3B7D9490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3" name="Group 976">
                  <a:extLst>
                    <a:ext uri="{FF2B5EF4-FFF2-40B4-BE49-F238E27FC236}">
                      <a16:creationId xmlns:a16="http://schemas.microsoft.com/office/drawing/2014/main" id="{6C684BBD-1ACB-3565-A2DC-07E78F1D3D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117" name="Freeform 977">
                    <a:extLst>
                      <a:ext uri="{FF2B5EF4-FFF2-40B4-BE49-F238E27FC236}">
                        <a16:creationId xmlns:a16="http://schemas.microsoft.com/office/drawing/2014/main" id="{030D9BF8-F854-E281-C290-B7A160CC08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8" name="Freeform 978">
                    <a:extLst>
                      <a:ext uri="{FF2B5EF4-FFF2-40B4-BE49-F238E27FC236}">
                        <a16:creationId xmlns:a16="http://schemas.microsoft.com/office/drawing/2014/main" id="{AD08FBDE-C987-9C78-7C0A-72DACDBE9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4" name="Group 979">
                  <a:extLst>
                    <a:ext uri="{FF2B5EF4-FFF2-40B4-BE49-F238E27FC236}">
                      <a16:creationId xmlns:a16="http://schemas.microsoft.com/office/drawing/2014/main" id="{BF1F89F3-889B-32D8-783B-9D90337642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115" name="Freeform 980">
                    <a:extLst>
                      <a:ext uri="{FF2B5EF4-FFF2-40B4-BE49-F238E27FC236}">
                        <a16:creationId xmlns:a16="http://schemas.microsoft.com/office/drawing/2014/main" id="{CCA9D6DB-9A90-56A3-757B-23BB6FBDB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6" name="Freeform 981">
                    <a:extLst>
                      <a:ext uri="{FF2B5EF4-FFF2-40B4-BE49-F238E27FC236}">
                        <a16:creationId xmlns:a16="http://schemas.microsoft.com/office/drawing/2014/main" id="{99C2811B-40E6-FE37-61D9-CFC4AA6568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059" name="Freeform 982">
                <a:extLst>
                  <a:ext uri="{FF2B5EF4-FFF2-40B4-BE49-F238E27FC236}">
                    <a16:creationId xmlns:a16="http://schemas.microsoft.com/office/drawing/2014/main" id="{E422DF55-AD00-B7F9-D285-1F104894E96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0" name="Arc 983">
                <a:extLst>
                  <a:ext uri="{FF2B5EF4-FFF2-40B4-BE49-F238E27FC236}">
                    <a16:creationId xmlns:a16="http://schemas.microsoft.com/office/drawing/2014/main" id="{53B420FB-B446-18C1-DEA6-3051599257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1" name="Arc 984">
                <a:extLst>
                  <a:ext uri="{FF2B5EF4-FFF2-40B4-BE49-F238E27FC236}">
                    <a16:creationId xmlns:a16="http://schemas.microsoft.com/office/drawing/2014/main" id="{D7B57DC7-E56A-62E9-8AFB-1C2BB83573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2" name="Arc 985">
                <a:extLst>
                  <a:ext uri="{FF2B5EF4-FFF2-40B4-BE49-F238E27FC236}">
                    <a16:creationId xmlns:a16="http://schemas.microsoft.com/office/drawing/2014/main" id="{F510A361-37FD-8477-9410-B8AA116C48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3" name="Arc 986">
                <a:extLst>
                  <a:ext uri="{FF2B5EF4-FFF2-40B4-BE49-F238E27FC236}">
                    <a16:creationId xmlns:a16="http://schemas.microsoft.com/office/drawing/2014/main" id="{330B3B33-5524-ECDA-FC07-801915AEAC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" name="Arc 987">
                <a:extLst>
                  <a:ext uri="{FF2B5EF4-FFF2-40B4-BE49-F238E27FC236}">
                    <a16:creationId xmlns:a16="http://schemas.microsoft.com/office/drawing/2014/main" id="{628ED2B9-7A30-BA9B-6C62-2316A191CB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5" name="Arc 988">
                <a:extLst>
                  <a:ext uri="{FF2B5EF4-FFF2-40B4-BE49-F238E27FC236}">
                    <a16:creationId xmlns:a16="http://schemas.microsoft.com/office/drawing/2014/main" id="{3D7E03CF-5D5E-318A-2E33-7DEB79365A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" name="Arc 989">
                <a:extLst>
                  <a:ext uri="{FF2B5EF4-FFF2-40B4-BE49-F238E27FC236}">
                    <a16:creationId xmlns:a16="http://schemas.microsoft.com/office/drawing/2014/main" id="{464BFDDD-0D75-888A-021B-53DADF1B80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" name="Arc 990">
                <a:extLst>
                  <a:ext uri="{FF2B5EF4-FFF2-40B4-BE49-F238E27FC236}">
                    <a16:creationId xmlns:a16="http://schemas.microsoft.com/office/drawing/2014/main" id="{4C71E983-7ED9-A260-1449-FD20558F9B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" name="Freeform 991">
                <a:extLst>
                  <a:ext uri="{FF2B5EF4-FFF2-40B4-BE49-F238E27FC236}">
                    <a16:creationId xmlns:a16="http://schemas.microsoft.com/office/drawing/2014/main" id="{BED415C1-6CE4-A7BF-CC20-B62DECB788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9" name="Freeform 992">
                <a:extLst>
                  <a:ext uri="{FF2B5EF4-FFF2-40B4-BE49-F238E27FC236}">
                    <a16:creationId xmlns:a16="http://schemas.microsoft.com/office/drawing/2014/main" id="{46D8383B-227D-2B78-A5D1-9DB13458094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0" name="Arc 993">
                <a:extLst>
                  <a:ext uri="{FF2B5EF4-FFF2-40B4-BE49-F238E27FC236}">
                    <a16:creationId xmlns:a16="http://schemas.microsoft.com/office/drawing/2014/main" id="{DEB4FCDB-3D3A-28F4-460A-7ECA4124AD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1" name="Arc 994">
                <a:extLst>
                  <a:ext uri="{FF2B5EF4-FFF2-40B4-BE49-F238E27FC236}">
                    <a16:creationId xmlns:a16="http://schemas.microsoft.com/office/drawing/2014/main" id="{9637D340-26DA-BD94-056C-E798866B48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2" name="Arc 995">
                <a:extLst>
                  <a:ext uri="{FF2B5EF4-FFF2-40B4-BE49-F238E27FC236}">
                    <a16:creationId xmlns:a16="http://schemas.microsoft.com/office/drawing/2014/main" id="{ACF7E58D-C2EC-CD02-34EC-703BA3E321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3" name="Freeform 996">
                <a:extLst>
                  <a:ext uri="{FF2B5EF4-FFF2-40B4-BE49-F238E27FC236}">
                    <a16:creationId xmlns:a16="http://schemas.microsoft.com/office/drawing/2014/main" id="{622FC97D-50E6-A786-C198-BD496A8DAC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4" name="Freeform 997">
                <a:extLst>
                  <a:ext uri="{FF2B5EF4-FFF2-40B4-BE49-F238E27FC236}">
                    <a16:creationId xmlns:a16="http://schemas.microsoft.com/office/drawing/2014/main" id="{03C33F3C-03E9-F0FB-42EE-FFB8D869BA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5" name="Freeform 998">
                <a:extLst>
                  <a:ext uri="{FF2B5EF4-FFF2-40B4-BE49-F238E27FC236}">
                    <a16:creationId xmlns:a16="http://schemas.microsoft.com/office/drawing/2014/main" id="{26675AF3-6E55-5D24-B0F4-9204AF3E90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6" name="Freeform 999">
                <a:extLst>
                  <a:ext uri="{FF2B5EF4-FFF2-40B4-BE49-F238E27FC236}">
                    <a16:creationId xmlns:a16="http://schemas.microsoft.com/office/drawing/2014/main" id="{05D5E690-DF7B-1DE0-FF97-7733B242E5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7" name="Freeform 1000">
                <a:extLst>
                  <a:ext uri="{FF2B5EF4-FFF2-40B4-BE49-F238E27FC236}">
                    <a16:creationId xmlns:a16="http://schemas.microsoft.com/office/drawing/2014/main" id="{D32F07B7-FBC5-4DEE-E15F-532B453B21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8" name="Freeform 1001">
                <a:extLst>
                  <a:ext uri="{FF2B5EF4-FFF2-40B4-BE49-F238E27FC236}">
                    <a16:creationId xmlns:a16="http://schemas.microsoft.com/office/drawing/2014/main" id="{7EF07DC8-3C37-72F9-5082-F0E7753399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9" name="Freeform 1002">
                <a:extLst>
                  <a:ext uri="{FF2B5EF4-FFF2-40B4-BE49-F238E27FC236}">
                    <a16:creationId xmlns:a16="http://schemas.microsoft.com/office/drawing/2014/main" id="{B4CA6EC8-634A-8B2F-31D3-049421796AA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0" name="Freeform 1003">
                <a:extLst>
                  <a:ext uri="{FF2B5EF4-FFF2-40B4-BE49-F238E27FC236}">
                    <a16:creationId xmlns:a16="http://schemas.microsoft.com/office/drawing/2014/main" id="{C67758E4-6785-D7C9-17DA-16CE2910621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444" name="Group 1004">
            <a:extLst>
              <a:ext uri="{FF2B5EF4-FFF2-40B4-BE49-F238E27FC236}">
                <a16:creationId xmlns:a16="http://schemas.microsoft.com/office/drawing/2014/main" id="{88180802-3BC1-DDBD-9E59-DC8C8BF82955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1066800" cy="1295400"/>
            <a:chOff x="3115" y="0"/>
            <a:chExt cx="2170" cy="2486"/>
          </a:xfrm>
        </p:grpSpPr>
        <p:grpSp>
          <p:nvGrpSpPr>
            <p:cNvPr id="23919" name="Group 1005">
              <a:extLst>
                <a:ext uri="{FF2B5EF4-FFF2-40B4-BE49-F238E27FC236}">
                  <a16:creationId xmlns:a16="http://schemas.microsoft.com/office/drawing/2014/main" id="{48CF984A-A896-9B2E-2D0A-851C750FD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051" name="Oval 1006">
                <a:extLst>
                  <a:ext uri="{FF2B5EF4-FFF2-40B4-BE49-F238E27FC236}">
                    <a16:creationId xmlns:a16="http://schemas.microsoft.com/office/drawing/2014/main" id="{6BE258FF-06BB-05AF-7375-49DC020424E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2" name="Oval 1007">
                <a:extLst>
                  <a:ext uri="{FF2B5EF4-FFF2-40B4-BE49-F238E27FC236}">
                    <a16:creationId xmlns:a16="http://schemas.microsoft.com/office/drawing/2014/main" id="{57A1C367-0A95-4280-1C06-D6D15B9D29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0" name="Group 1008">
              <a:extLst>
                <a:ext uri="{FF2B5EF4-FFF2-40B4-BE49-F238E27FC236}">
                  <a16:creationId xmlns:a16="http://schemas.microsoft.com/office/drawing/2014/main" id="{0BCEAD77-7235-786A-2B57-4E1676E65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049" name="Oval 1009">
                <a:extLst>
                  <a:ext uri="{FF2B5EF4-FFF2-40B4-BE49-F238E27FC236}">
                    <a16:creationId xmlns:a16="http://schemas.microsoft.com/office/drawing/2014/main" id="{A6E5B349-3C18-4832-BBFE-59045260BDE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0" name="Oval 1010">
                <a:extLst>
                  <a:ext uri="{FF2B5EF4-FFF2-40B4-BE49-F238E27FC236}">
                    <a16:creationId xmlns:a16="http://schemas.microsoft.com/office/drawing/2014/main" id="{33CF2AD4-B6A1-4649-182A-4683F2CBFC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1" name="Group 1011">
              <a:extLst>
                <a:ext uri="{FF2B5EF4-FFF2-40B4-BE49-F238E27FC236}">
                  <a16:creationId xmlns:a16="http://schemas.microsoft.com/office/drawing/2014/main" id="{9CD1FBF4-A587-7D79-AB4E-9F8B258D3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047" name="Oval 1012">
                <a:extLst>
                  <a:ext uri="{FF2B5EF4-FFF2-40B4-BE49-F238E27FC236}">
                    <a16:creationId xmlns:a16="http://schemas.microsoft.com/office/drawing/2014/main" id="{C5C0D231-0371-D7DE-08AB-FFE8E41794E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48" name="Oval 1013">
                <a:extLst>
                  <a:ext uri="{FF2B5EF4-FFF2-40B4-BE49-F238E27FC236}">
                    <a16:creationId xmlns:a16="http://schemas.microsoft.com/office/drawing/2014/main" id="{76EE45C8-2A79-E458-7B43-896889D10B9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2" name="Group 1014">
              <a:extLst>
                <a:ext uri="{FF2B5EF4-FFF2-40B4-BE49-F238E27FC236}">
                  <a16:creationId xmlns:a16="http://schemas.microsoft.com/office/drawing/2014/main" id="{F1864F28-DE36-D5CB-A943-95CC684B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923" name="Group 1015">
                <a:extLst>
                  <a:ext uri="{FF2B5EF4-FFF2-40B4-BE49-F238E27FC236}">
                    <a16:creationId xmlns:a16="http://schemas.microsoft.com/office/drawing/2014/main" id="{771843CF-3853-65E0-F95C-54FB2D6A72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045" name="Oval 1016">
                  <a:extLst>
                    <a:ext uri="{FF2B5EF4-FFF2-40B4-BE49-F238E27FC236}">
                      <a16:creationId xmlns:a16="http://schemas.microsoft.com/office/drawing/2014/main" id="{C226F04D-080E-DE53-A5E5-2A105BACF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046" name="Oval 1017">
                  <a:extLst>
                    <a:ext uri="{FF2B5EF4-FFF2-40B4-BE49-F238E27FC236}">
                      <a16:creationId xmlns:a16="http://schemas.microsoft.com/office/drawing/2014/main" id="{961D01B9-6858-A31A-236B-8D2AFF87A5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924" name="Group 1018">
                <a:extLst>
                  <a:ext uri="{FF2B5EF4-FFF2-40B4-BE49-F238E27FC236}">
                    <a16:creationId xmlns:a16="http://schemas.microsoft.com/office/drawing/2014/main" id="{7858CDC8-E3A6-4C7F-AD4E-60AAC9EB2D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947" name="Group 1019">
                  <a:extLst>
                    <a:ext uri="{FF2B5EF4-FFF2-40B4-BE49-F238E27FC236}">
                      <a16:creationId xmlns:a16="http://schemas.microsoft.com/office/drawing/2014/main" id="{64304BDD-53DF-2AE4-3D62-C0CC5033AB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043" name="Freeform 1020">
                    <a:extLst>
                      <a:ext uri="{FF2B5EF4-FFF2-40B4-BE49-F238E27FC236}">
                        <a16:creationId xmlns:a16="http://schemas.microsoft.com/office/drawing/2014/main" id="{942DD4CE-0CC3-41DD-D645-5B28140EA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4" name="Freeform 1021">
                    <a:extLst>
                      <a:ext uri="{FF2B5EF4-FFF2-40B4-BE49-F238E27FC236}">
                        <a16:creationId xmlns:a16="http://schemas.microsoft.com/office/drawing/2014/main" id="{DAF36A5B-0B3E-D5C9-5062-898F89BAFF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8" name="Group 1022">
                  <a:extLst>
                    <a:ext uri="{FF2B5EF4-FFF2-40B4-BE49-F238E27FC236}">
                      <a16:creationId xmlns:a16="http://schemas.microsoft.com/office/drawing/2014/main" id="{70DAA27F-4427-3B84-4DD1-63FE883620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041" name="Freeform 1023">
                    <a:extLst>
                      <a:ext uri="{FF2B5EF4-FFF2-40B4-BE49-F238E27FC236}">
                        <a16:creationId xmlns:a16="http://schemas.microsoft.com/office/drawing/2014/main" id="{9DEEC3BE-2188-974A-A51F-CE1A11055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2" name="Freeform 1024">
                    <a:extLst>
                      <a:ext uri="{FF2B5EF4-FFF2-40B4-BE49-F238E27FC236}">
                        <a16:creationId xmlns:a16="http://schemas.microsoft.com/office/drawing/2014/main" id="{ACFDABC4-C23E-B0EA-8736-1B7E2A921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9" name="Group 1025">
                  <a:extLst>
                    <a:ext uri="{FF2B5EF4-FFF2-40B4-BE49-F238E27FC236}">
                      <a16:creationId xmlns:a16="http://schemas.microsoft.com/office/drawing/2014/main" id="{A9DEBF23-A553-575C-7698-C63F1E709F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039" name="Freeform 1026">
                    <a:extLst>
                      <a:ext uri="{FF2B5EF4-FFF2-40B4-BE49-F238E27FC236}">
                        <a16:creationId xmlns:a16="http://schemas.microsoft.com/office/drawing/2014/main" id="{07079517-9627-8349-F41C-4E52AD1CCE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0" name="Freeform 1027">
                    <a:extLst>
                      <a:ext uri="{FF2B5EF4-FFF2-40B4-BE49-F238E27FC236}">
                        <a16:creationId xmlns:a16="http://schemas.microsoft.com/office/drawing/2014/main" id="{DE3C277D-2F14-ECD9-9AF9-86833697CB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0" name="Group 1028">
                  <a:extLst>
                    <a:ext uri="{FF2B5EF4-FFF2-40B4-BE49-F238E27FC236}">
                      <a16:creationId xmlns:a16="http://schemas.microsoft.com/office/drawing/2014/main" id="{F9C011E7-0478-14B3-8B38-AE1B50E6BD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037" name="Freeform 1029">
                    <a:extLst>
                      <a:ext uri="{FF2B5EF4-FFF2-40B4-BE49-F238E27FC236}">
                        <a16:creationId xmlns:a16="http://schemas.microsoft.com/office/drawing/2014/main" id="{7B6F176B-593A-60EF-1B7C-651AB5335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8" name="Freeform 1030">
                    <a:extLst>
                      <a:ext uri="{FF2B5EF4-FFF2-40B4-BE49-F238E27FC236}">
                        <a16:creationId xmlns:a16="http://schemas.microsoft.com/office/drawing/2014/main" id="{2EAB3A81-4C99-4990-8306-2AF6EC4AAC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1" name="Group 1031">
                  <a:extLst>
                    <a:ext uri="{FF2B5EF4-FFF2-40B4-BE49-F238E27FC236}">
                      <a16:creationId xmlns:a16="http://schemas.microsoft.com/office/drawing/2014/main" id="{EEC8AE8C-B57C-EBCB-88E3-C26B6843B6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035" name="Freeform 1032">
                    <a:extLst>
                      <a:ext uri="{FF2B5EF4-FFF2-40B4-BE49-F238E27FC236}">
                        <a16:creationId xmlns:a16="http://schemas.microsoft.com/office/drawing/2014/main" id="{2765D0A8-8F02-4C95-2925-842686814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6" name="Freeform 1033">
                    <a:extLst>
                      <a:ext uri="{FF2B5EF4-FFF2-40B4-BE49-F238E27FC236}">
                        <a16:creationId xmlns:a16="http://schemas.microsoft.com/office/drawing/2014/main" id="{2E1C6FC6-2CED-4D01-A0EC-6FA027BEC3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2" name="Group 1034">
                  <a:extLst>
                    <a:ext uri="{FF2B5EF4-FFF2-40B4-BE49-F238E27FC236}">
                      <a16:creationId xmlns:a16="http://schemas.microsoft.com/office/drawing/2014/main" id="{E35D032B-07E0-3CEF-CAF5-953DD7A8E4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033" name="Freeform 1035">
                    <a:extLst>
                      <a:ext uri="{FF2B5EF4-FFF2-40B4-BE49-F238E27FC236}">
                        <a16:creationId xmlns:a16="http://schemas.microsoft.com/office/drawing/2014/main" id="{CE962B0F-FB20-0FDE-AAEA-5770EB3F9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4" name="Freeform 1036">
                    <a:extLst>
                      <a:ext uri="{FF2B5EF4-FFF2-40B4-BE49-F238E27FC236}">
                        <a16:creationId xmlns:a16="http://schemas.microsoft.com/office/drawing/2014/main" id="{923A2436-29A9-C37E-9B75-96CF1492B4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3" name="Group 1037">
                  <a:extLst>
                    <a:ext uri="{FF2B5EF4-FFF2-40B4-BE49-F238E27FC236}">
                      <a16:creationId xmlns:a16="http://schemas.microsoft.com/office/drawing/2014/main" id="{3D7B26D1-9BAD-5FA1-0A81-CDCEBE493A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031" name="Freeform 1038">
                    <a:extLst>
                      <a:ext uri="{FF2B5EF4-FFF2-40B4-BE49-F238E27FC236}">
                        <a16:creationId xmlns:a16="http://schemas.microsoft.com/office/drawing/2014/main" id="{6234271A-F858-74F3-27F8-6190CBBF0B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2" name="Freeform 1039">
                    <a:extLst>
                      <a:ext uri="{FF2B5EF4-FFF2-40B4-BE49-F238E27FC236}">
                        <a16:creationId xmlns:a16="http://schemas.microsoft.com/office/drawing/2014/main" id="{7EC800B7-59AE-EDB0-D2D6-0BA186149C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4" name="Group 1040">
                  <a:extLst>
                    <a:ext uri="{FF2B5EF4-FFF2-40B4-BE49-F238E27FC236}">
                      <a16:creationId xmlns:a16="http://schemas.microsoft.com/office/drawing/2014/main" id="{07608F86-0848-0A90-ADEC-FF07B2121A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029" name="Freeform 1041">
                    <a:extLst>
                      <a:ext uri="{FF2B5EF4-FFF2-40B4-BE49-F238E27FC236}">
                        <a16:creationId xmlns:a16="http://schemas.microsoft.com/office/drawing/2014/main" id="{739EACB9-C2BC-F984-2D34-369A90F56A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0" name="Freeform 1042">
                    <a:extLst>
                      <a:ext uri="{FF2B5EF4-FFF2-40B4-BE49-F238E27FC236}">
                        <a16:creationId xmlns:a16="http://schemas.microsoft.com/office/drawing/2014/main" id="{BF13DA31-185E-5572-BC9F-B686FAE00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5" name="Group 1043">
                  <a:extLst>
                    <a:ext uri="{FF2B5EF4-FFF2-40B4-BE49-F238E27FC236}">
                      <a16:creationId xmlns:a16="http://schemas.microsoft.com/office/drawing/2014/main" id="{0381CF45-10CE-1F4A-C50B-BF4FCC43FE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027" name="Freeform 1044">
                    <a:extLst>
                      <a:ext uri="{FF2B5EF4-FFF2-40B4-BE49-F238E27FC236}">
                        <a16:creationId xmlns:a16="http://schemas.microsoft.com/office/drawing/2014/main" id="{C775936D-84B4-D5DF-D8B6-1C069D560E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8" name="Freeform 1045">
                    <a:extLst>
                      <a:ext uri="{FF2B5EF4-FFF2-40B4-BE49-F238E27FC236}">
                        <a16:creationId xmlns:a16="http://schemas.microsoft.com/office/drawing/2014/main" id="{1A2E2ADA-60EE-1B6C-7E4E-BB2FA2DE29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6" name="Group 1046">
                  <a:extLst>
                    <a:ext uri="{FF2B5EF4-FFF2-40B4-BE49-F238E27FC236}">
                      <a16:creationId xmlns:a16="http://schemas.microsoft.com/office/drawing/2014/main" id="{B5165183-D1E3-90F9-3522-89693D152F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025" name="Freeform 1047">
                    <a:extLst>
                      <a:ext uri="{FF2B5EF4-FFF2-40B4-BE49-F238E27FC236}">
                        <a16:creationId xmlns:a16="http://schemas.microsoft.com/office/drawing/2014/main" id="{2E947DED-B235-8630-04CB-408CB9DB81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6" name="Freeform 1048">
                    <a:extLst>
                      <a:ext uri="{FF2B5EF4-FFF2-40B4-BE49-F238E27FC236}">
                        <a16:creationId xmlns:a16="http://schemas.microsoft.com/office/drawing/2014/main" id="{C6E051B8-2A6A-B06E-9FFA-B0D09A89A7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7" name="Group 1049">
                  <a:extLst>
                    <a:ext uri="{FF2B5EF4-FFF2-40B4-BE49-F238E27FC236}">
                      <a16:creationId xmlns:a16="http://schemas.microsoft.com/office/drawing/2014/main" id="{D92FAB47-6219-27FA-C2BA-AE93A1CAA3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023" name="Freeform 1050">
                    <a:extLst>
                      <a:ext uri="{FF2B5EF4-FFF2-40B4-BE49-F238E27FC236}">
                        <a16:creationId xmlns:a16="http://schemas.microsoft.com/office/drawing/2014/main" id="{CA591DE5-22BE-49FF-E723-21E8B006F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4" name="Freeform 1051">
                    <a:extLst>
                      <a:ext uri="{FF2B5EF4-FFF2-40B4-BE49-F238E27FC236}">
                        <a16:creationId xmlns:a16="http://schemas.microsoft.com/office/drawing/2014/main" id="{A6E2887F-C8CC-D95E-B9C0-9924DC8F4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8" name="Group 1052">
                  <a:extLst>
                    <a:ext uri="{FF2B5EF4-FFF2-40B4-BE49-F238E27FC236}">
                      <a16:creationId xmlns:a16="http://schemas.microsoft.com/office/drawing/2014/main" id="{9C105113-0E9E-359B-84C3-E326BC3C1E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021" name="Freeform 1053">
                    <a:extLst>
                      <a:ext uri="{FF2B5EF4-FFF2-40B4-BE49-F238E27FC236}">
                        <a16:creationId xmlns:a16="http://schemas.microsoft.com/office/drawing/2014/main" id="{97E7E6B5-202E-BF5C-E235-2325013A2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2" name="Freeform 1054">
                    <a:extLst>
                      <a:ext uri="{FF2B5EF4-FFF2-40B4-BE49-F238E27FC236}">
                        <a16:creationId xmlns:a16="http://schemas.microsoft.com/office/drawing/2014/main" id="{D579E088-F5B9-47F6-9CEB-E17BF77F83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9" name="Group 1055">
                  <a:extLst>
                    <a:ext uri="{FF2B5EF4-FFF2-40B4-BE49-F238E27FC236}">
                      <a16:creationId xmlns:a16="http://schemas.microsoft.com/office/drawing/2014/main" id="{1D8A8C43-12A0-249C-F0EB-FF6F5F626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019" name="Freeform 1056">
                    <a:extLst>
                      <a:ext uri="{FF2B5EF4-FFF2-40B4-BE49-F238E27FC236}">
                        <a16:creationId xmlns:a16="http://schemas.microsoft.com/office/drawing/2014/main" id="{110376BC-D6D2-8455-0017-7737A7C47F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0" name="Freeform 1057">
                    <a:extLst>
                      <a:ext uri="{FF2B5EF4-FFF2-40B4-BE49-F238E27FC236}">
                        <a16:creationId xmlns:a16="http://schemas.microsoft.com/office/drawing/2014/main" id="{96850046-5FB7-CD7C-0C0A-C3C1C70E7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0" name="Group 1058">
                  <a:extLst>
                    <a:ext uri="{FF2B5EF4-FFF2-40B4-BE49-F238E27FC236}">
                      <a16:creationId xmlns:a16="http://schemas.microsoft.com/office/drawing/2014/main" id="{D0E5C430-D2E4-F059-BF87-CDBA7BEA56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017" name="Freeform 1059">
                    <a:extLst>
                      <a:ext uri="{FF2B5EF4-FFF2-40B4-BE49-F238E27FC236}">
                        <a16:creationId xmlns:a16="http://schemas.microsoft.com/office/drawing/2014/main" id="{57042BCB-925E-A118-3C55-8AF572EFC5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8" name="Freeform 1060">
                    <a:extLst>
                      <a:ext uri="{FF2B5EF4-FFF2-40B4-BE49-F238E27FC236}">
                        <a16:creationId xmlns:a16="http://schemas.microsoft.com/office/drawing/2014/main" id="{AE14DFE9-D6AD-9C60-68F7-ECA8A9396B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1" name="Group 1061">
                  <a:extLst>
                    <a:ext uri="{FF2B5EF4-FFF2-40B4-BE49-F238E27FC236}">
                      <a16:creationId xmlns:a16="http://schemas.microsoft.com/office/drawing/2014/main" id="{6C92FB9F-ECAE-F7FF-6EEB-6AB0616E3A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015" name="Freeform 1062">
                    <a:extLst>
                      <a:ext uri="{FF2B5EF4-FFF2-40B4-BE49-F238E27FC236}">
                        <a16:creationId xmlns:a16="http://schemas.microsoft.com/office/drawing/2014/main" id="{9FEA1407-40B2-31FD-5300-B2726B9DC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6" name="Freeform 1063">
                    <a:extLst>
                      <a:ext uri="{FF2B5EF4-FFF2-40B4-BE49-F238E27FC236}">
                        <a16:creationId xmlns:a16="http://schemas.microsoft.com/office/drawing/2014/main" id="{D2AB7CB0-8DFE-20B8-69BF-28ACFB14D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2" name="Group 1064">
                  <a:extLst>
                    <a:ext uri="{FF2B5EF4-FFF2-40B4-BE49-F238E27FC236}">
                      <a16:creationId xmlns:a16="http://schemas.microsoft.com/office/drawing/2014/main" id="{65D008DD-581C-C628-1437-82A66242A2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013" name="Freeform 1065">
                    <a:extLst>
                      <a:ext uri="{FF2B5EF4-FFF2-40B4-BE49-F238E27FC236}">
                        <a16:creationId xmlns:a16="http://schemas.microsoft.com/office/drawing/2014/main" id="{A5051813-0B94-F167-523B-B45FD1FF4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4" name="Freeform 1066">
                    <a:extLst>
                      <a:ext uri="{FF2B5EF4-FFF2-40B4-BE49-F238E27FC236}">
                        <a16:creationId xmlns:a16="http://schemas.microsoft.com/office/drawing/2014/main" id="{C8CDAB16-87FC-1D6B-2154-52FFD724A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3" name="Group 1067">
                  <a:extLst>
                    <a:ext uri="{FF2B5EF4-FFF2-40B4-BE49-F238E27FC236}">
                      <a16:creationId xmlns:a16="http://schemas.microsoft.com/office/drawing/2014/main" id="{B99E1FA9-E8AB-2F8A-AFCE-F6F0C6B2F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011" name="Freeform 1068">
                    <a:extLst>
                      <a:ext uri="{FF2B5EF4-FFF2-40B4-BE49-F238E27FC236}">
                        <a16:creationId xmlns:a16="http://schemas.microsoft.com/office/drawing/2014/main" id="{871417CC-8B99-6056-9B32-B85E94B045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2" name="Freeform 1069">
                    <a:extLst>
                      <a:ext uri="{FF2B5EF4-FFF2-40B4-BE49-F238E27FC236}">
                        <a16:creationId xmlns:a16="http://schemas.microsoft.com/office/drawing/2014/main" id="{D5B7CF08-FD08-8F18-1566-EE9F2205C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" name="Group 1070">
                  <a:extLst>
                    <a:ext uri="{FF2B5EF4-FFF2-40B4-BE49-F238E27FC236}">
                      <a16:creationId xmlns:a16="http://schemas.microsoft.com/office/drawing/2014/main" id="{8C4513A7-AD6A-05E9-7ECA-CC2DF9C1B0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9" name="Freeform 1071">
                    <a:extLst>
                      <a:ext uri="{FF2B5EF4-FFF2-40B4-BE49-F238E27FC236}">
                        <a16:creationId xmlns:a16="http://schemas.microsoft.com/office/drawing/2014/main" id="{DF035979-4FF5-26A8-4B52-C13D2C1D9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0" name="Freeform 1072">
                    <a:extLst>
                      <a:ext uri="{FF2B5EF4-FFF2-40B4-BE49-F238E27FC236}">
                        <a16:creationId xmlns:a16="http://schemas.microsoft.com/office/drawing/2014/main" id="{BF746461-793C-82EA-022E-75168622A0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5" name="Group 1073">
                  <a:extLst>
                    <a:ext uri="{FF2B5EF4-FFF2-40B4-BE49-F238E27FC236}">
                      <a16:creationId xmlns:a16="http://schemas.microsoft.com/office/drawing/2014/main" id="{A49AF6EC-003E-DFD2-4715-4895BA3083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07" name="Freeform 1074">
                    <a:extLst>
                      <a:ext uri="{FF2B5EF4-FFF2-40B4-BE49-F238E27FC236}">
                        <a16:creationId xmlns:a16="http://schemas.microsoft.com/office/drawing/2014/main" id="{C7DD65F2-7F52-0224-42CD-005B3B615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8" name="Freeform 1075">
                    <a:extLst>
                      <a:ext uri="{FF2B5EF4-FFF2-40B4-BE49-F238E27FC236}">
                        <a16:creationId xmlns:a16="http://schemas.microsoft.com/office/drawing/2014/main" id="{EED6ED2B-069D-AD02-5F8E-C63AFF506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6" name="Group 1076">
                  <a:extLst>
                    <a:ext uri="{FF2B5EF4-FFF2-40B4-BE49-F238E27FC236}">
                      <a16:creationId xmlns:a16="http://schemas.microsoft.com/office/drawing/2014/main" id="{96916B1A-4031-F8A0-06C5-899B8F66CC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05" name="Freeform 1077">
                    <a:extLst>
                      <a:ext uri="{FF2B5EF4-FFF2-40B4-BE49-F238E27FC236}">
                        <a16:creationId xmlns:a16="http://schemas.microsoft.com/office/drawing/2014/main" id="{6DA3A414-F3EB-FBED-0755-C10156C4B5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6" name="Freeform 1078">
                    <a:extLst>
                      <a:ext uri="{FF2B5EF4-FFF2-40B4-BE49-F238E27FC236}">
                        <a16:creationId xmlns:a16="http://schemas.microsoft.com/office/drawing/2014/main" id="{2C9D2540-B474-D4A6-4BEE-75BD951F2B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7" name="Group 1079">
                  <a:extLst>
                    <a:ext uri="{FF2B5EF4-FFF2-40B4-BE49-F238E27FC236}">
                      <a16:creationId xmlns:a16="http://schemas.microsoft.com/office/drawing/2014/main" id="{84B68602-94B1-0AD4-76E9-516CB6A8A0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03" name="Freeform 1080">
                    <a:extLst>
                      <a:ext uri="{FF2B5EF4-FFF2-40B4-BE49-F238E27FC236}">
                        <a16:creationId xmlns:a16="http://schemas.microsoft.com/office/drawing/2014/main" id="{48DD162D-3FBB-E98C-F552-96C943C714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4" name="Freeform 1081">
                    <a:extLst>
                      <a:ext uri="{FF2B5EF4-FFF2-40B4-BE49-F238E27FC236}">
                        <a16:creationId xmlns:a16="http://schemas.microsoft.com/office/drawing/2014/main" id="{07375852-2ED7-CCEB-9C8C-B4BAB3E09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968" name="Freeform 1082">
                  <a:extLst>
                    <a:ext uri="{FF2B5EF4-FFF2-40B4-BE49-F238E27FC236}">
                      <a16:creationId xmlns:a16="http://schemas.microsoft.com/office/drawing/2014/main" id="{754888B9-1272-81BF-AB6B-FDFED840EB6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9" name="Freeform 1083">
                  <a:extLst>
                    <a:ext uri="{FF2B5EF4-FFF2-40B4-BE49-F238E27FC236}">
                      <a16:creationId xmlns:a16="http://schemas.microsoft.com/office/drawing/2014/main" id="{633802B4-39BD-0A47-44C3-4DBB8F1C3AB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70" name="Group 1084">
                  <a:extLst>
                    <a:ext uri="{FF2B5EF4-FFF2-40B4-BE49-F238E27FC236}">
                      <a16:creationId xmlns:a16="http://schemas.microsoft.com/office/drawing/2014/main" id="{80E2617C-06CD-FC96-C13C-09C03F7987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001" name="Freeform 1085">
                    <a:extLst>
                      <a:ext uri="{FF2B5EF4-FFF2-40B4-BE49-F238E27FC236}">
                        <a16:creationId xmlns:a16="http://schemas.microsoft.com/office/drawing/2014/main" id="{EAB8E19B-94A2-3884-2486-6B6BE877AC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2" name="Freeform 1086">
                    <a:extLst>
                      <a:ext uri="{FF2B5EF4-FFF2-40B4-BE49-F238E27FC236}">
                        <a16:creationId xmlns:a16="http://schemas.microsoft.com/office/drawing/2014/main" id="{697A0AB6-7FAE-0E83-9808-C038FEC821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1" name="Group 1087">
                  <a:extLst>
                    <a:ext uri="{FF2B5EF4-FFF2-40B4-BE49-F238E27FC236}">
                      <a16:creationId xmlns:a16="http://schemas.microsoft.com/office/drawing/2014/main" id="{A0F343AE-A692-A64A-7C42-D8A8A46283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999" name="Freeform 1088">
                    <a:extLst>
                      <a:ext uri="{FF2B5EF4-FFF2-40B4-BE49-F238E27FC236}">
                        <a16:creationId xmlns:a16="http://schemas.microsoft.com/office/drawing/2014/main" id="{EB6BE7AE-4575-134A-FF32-2BF0B6DCBC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0" name="Freeform 1089">
                    <a:extLst>
                      <a:ext uri="{FF2B5EF4-FFF2-40B4-BE49-F238E27FC236}">
                        <a16:creationId xmlns:a16="http://schemas.microsoft.com/office/drawing/2014/main" id="{77231890-2E4C-EF36-551E-E99DACB73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2" name="Group 1090">
                  <a:extLst>
                    <a:ext uri="{FF2B5EF4-FFF2-40B4-BE49-F238E27FC236}">
                      <a16:creationId xmlns:a16="http://schemas.microsoft.com/office/drawing/2014/main" id="{356B552D-98CD-E6AE-FFF4-4B635F4675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997" name="Freeform 1091">
                    <a:extLst>
                      <a:ext uri="{FF2B5EF4-FFF2-40B4-BE49-F238E27FC236}">
                        <a16:creationId xmlns:a16="http://schemas.microsoft.com/office/drawing/2014/main" id="{A95F441F-979B-29BE-AD46-9616433E2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8" name="Freeform 1092">
                    <a:extLst>
                      <a:ext uri="{FF2B5EF4-FFF2-40B4-BE49-F238E27FC236}">
                        <a16:creationId xmlns:a16="http://schemas.microsoft.com/office/drawing/2014/main" id="{67007876-50C2-DF67-8E35-2D49EBBB4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3" name="Group 1093">
                  <a:extLst>
                    <a:ext uri="{FF2B5EF4-FFF2-40B4-BE49-F238E27FC236}">
                      <a16:creationId xmlns:a16="http://schemas.microsoft.com/office/drawing/2014/main" id="{DEBC5A8C-4447-E390-040C-604E4ED702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995" name="Freeform 1094">
                    <a:extLst>
                      <a:ext uri="{FF2B5EF4-FFF2-40B4-BE49-F238E27FC236}">
                        <a16:creationId xmlns:a16="http://schemas.microsoft.com/office/drawing/2014/main" id="{80C516D6-A8E7-F7BD-7E11-EB6B30D2D7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6" name="Freeform 1095">
                    <a:extLst>
                      <a:ext uri="{FF2B5EF4-FFF2-40B4-BE49-F238E27FC236}">
                        <a16:creationId xmlns:a16="http://schemas.microsoft.com/office/drawing/2014/main" id="{C9CE11F5-7919-0549-B245-652446C6C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4" name="Group 1096">
                  <a:extLst>
                    <a:ext uri="{FF2B5EF4-FFF2-40B4-BE49-F238E27FC236}">
                      <a16:creationId xmlns:a16="http://schemas.microsoft.com/office/drawing/2014/main" id="{4435627A-72B8-9648-8FEE-D770AFDF33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993" name="Freeform 1097">
                    <a:extLst>
                      <a:ext uri="{FF2B5EF4-FFF2-40B4-BE49-F238E27FC236}">
                        <a16:creationId xmlns:a16="http://schemas.microsoft.com/office/drawing/2014/main" id="{2707ECCA-3B34-2FAD-AA98-E923DBC9E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4" name="Freeform 1098">
                    <a:extLst>
                      <a:ext uri="{FF2B5EF4-FFF2-40B4-BE49-F238E27FC236}">
                        <a16:creationId xmlns:a16="http://schemas.microsoft.com/office/drawing/2014/main" id="{07AF8F36-FBE9-185F-EAC5-69A4DFD2EB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5" name="Group 1099">
                  <a:extLst>
                    <a:ext uri="{FF2B5EF4-FFF2-40B4-BE49-F238E27FC236}">
                      <a16:creationId xmlns:a16="http://schemas.microsoft.com/office/drawing/2014/main" id="{8368B738-2DC1-B25A-D540-878DE4E807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991" name="Freeform 1100">
                    <a:extLst>
                      <a:ext uri="{FF2B5EF4-FFF2-40B4-BE49-F238E27FC236}">
                        <a16:creationId xmlns:a16="http://schemas.microsoft.com/office/drawing/2014/main" id="{70DA2B0A-B5F0-B10F-14D0-8B4F077C5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2" name="Freeform 1101">
                    <a:extLst>
                      <a:ext uri="{FF2B5EF4-FFF2-40B4-BE49-F238E27FC236}">
                        <a16:creationId xmlns:a16="http://schemas.microsoft.com/office/drawing/2014/main" id="{696DEE4A-6074-7E10-5F1C-2068EEA8D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6" name="Group 1102">
                  <a:extLst>
                    <a:ext uri="{FF2B5EF4-FFF2-40B4-BE49-F238E27FC236}">
                      <a16:creationId xmlns:a16="http://schemas.microsoft.com/office/drawing/2014/main" id="{35F45253-AB72-C314-C95F-5D0F613E4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989" name="Freeform 1103">
                    <a:extLst>
                      <a:ext uri="{FF2B5EF4-FFF2-40B4-BE49-F238E27FC236}">
                        <a16:creationId xmlns:a16="http://schemas.microsoft.com/office/drawing/2014/main" id="{76688BA1-3B3A-21FE-12EA-185377F3E1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0" name="Freeform 1104">
                    <a:extLst>
                      <a:ext uri="{FF2B5EF4-FFF2-40B4-BE49-F238E27FC236}">
                        <a16:creationId xmlns:a16="http://schemas.microsoft.com/office/drawing/2014/main" id="{060812C0-9E1F-5185-5B53-042195A622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7" name="Group 1105">
                  <a:extLst>
                    <a:ext uri="{FF2B5EF4-FFF2-40B4-BE49-F238E27FC236}">
                      <a16:creationId xmlns:a16="http://schemas.microsoft.com/office/drawing/2014/main" id="{9BE73533-E1AE-8068-9621-C9CF309971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987" name="Freeform 1106">
                    <a:extLst>
                      <a:ext uri="{FF2B5EF4-FFF2-40B4-BE49-F238E27FC236}">
                        <a16:creationId xmlns:a16="http://schemas.microsoft.com/office/drawing/2014/main" id="{D9B4F72D-8FFC-FC0F-634F-9FCF14FF44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8" name="Freeform 1107">
                    <a:extLst>
                      <a:ext uri="{FF2B5EF4-FFF2-40B4-BE49-F238E27FC236}">
                        <a16:creationId xmlns:a16="http://schemas.microsoft.com/office/drawing/2014/main" id="{CEC4FAA0-9669-FC00-C485-B3C61532F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8" name="Group 1108">
                  <a:extLst>
                    <a:ext uri="{FF2B5EF4-FFF2-40B4-BE49-F238E27FC236}">
                      <a16:creationId xmlns:a16="http://schemas.microsoft.com/office/drawing/2014/main" id="{9152E895-BD27-3314-F7A4-0D5B459863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985" name="Freeform 1109">
                    <a:extLst>
                      <a:ext uri="{FF2B5EF4-FFF2-40B4-BE49-F238E27FC236}">
                        <a16:creationId xmlns:a16="http://schemas.microsoft.com/office/drawing/2014/main" id="{7F19A93E-A4CC-A5D3-7708-D9117CD09D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6" name="Freeform 1110">
                    <a:extLst>
                      <a:ext uri="{FF2B5EF4-FFF2-40B4-BE49-F238E27FC236}">
                        <a16:creationId xmlns:a16="http://schemas.microsoft.com/office/drawing/2014/main" id="{50008E0E-8971-3C9A-F67E-801E3D1254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9" name="Group 1111">
                  <a:extLst>
                    <a:ext uri="{FF2B5EF4-FFF2-40B4-BE49-F238E27FC236}">
                      <a16:creationId xmlns:a16="http://schemas.microsoft.com/office/drawing/2014/main" id="{8869008E-AA76-BC01-0E67-94C72A2033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983" name="Freeform 1112">
                    <a:extLst>
                      <a:ext uri="{FF2B5EF4-FFF2-40B4-BE49-F238E27FC236}">
                        <a16:creationId xmlns:a16="http://schemas.microsoft.com/office/drawing/2014/main" id="{F81F987D-764D-1DEA-0245-32023FAEE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4" name="Freeform 1113">
                    <a:extLst>
                      <a:ext uri="{FF2B5EF4-FFF2-40B4-BE49-F238E27FC236}">
                        <a16:creationId xmlns:a16="http://schemas.microsoft.com/office/drawing/2014/main" id="{E801D772-8165-A0EB-867A-F31E0959B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80" name="Group 1114">
                  <a:extLst>
                    <a:ext uri="{FF2B5EF4-FFF2-40B4-BE49-F238E27FC236}">
                      <a16:creationId xmlns:a16="http://schemas.microsoft.com/office/drawing/2014/main" id="{FA1F0CC6-CD03-9146-96BE-4A813F7E9E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981" name="Freeform 1115">
                    <a:extLst>
                      <a:ext uri="{FF2B5EF4-FFF2-40B4-BE49-F238E27FC236}">
                        <a16:creationId xmlns:a16="http://schemas.microsoft.com/office/drawing/2014/main" id="{A2F09439-50B1-71E2-0E13-4C664BFA4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2" name="Freeform 1116">
                    <a:extLst>
                      <a:ext uri="{FF2B5EF4-FFF2-40B4-BE49-F238E27FC236}">
                        <a16:creationId xmlns:a16="http://schemas.microsoft.com/office/drawing/2014/main" id="{8A352BEC-0AC6-D223-18E1-7DDA27D7C9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925" name="Freeform 1117">
                <a:extLst>
                  <a:ext uri="{FF2B5EF4-FFF2-40B4-BE49-F238E27FC236}">
                    <a16:creationId xmlns:a16="http://schemas.microsoft.com/office/drawing/2014/main" id="{1B73D1AD-D54D-0EB2-E69B-7A13C9A17A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6" name="Arc 1118">
                <a:extLst>
                  <a:ext uri="{FF2B5EF4-FFF2-40B4-BE49-F238E27FC236}">
                    <a16:creationId xmlns:a16="http://schemas.microsoft.com/office/drawing/2014/main" id="{F9407DF2-3564-E216-1F93-591062C986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7" name="Arc 1119">
                <a:extLst>
                  <a:ext uri="{FF2B5EF4-FFF2-40B4-BE49-F238E27FC236}">
                    <a16:creationId xmlns:a16="http://schemas.microsoft.com/office/drawing/2014/main" id="{98286212-1139-E887-DC91-AA8BEEF417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8" name="Arc 1120">
                <a:extLst>
                  <a:ext uri="{FF2B5EF4-FFF2-40B4-BE49-F238E27FC236}">
                    <a16:creationId xmlns:a16="http://schemas.microsoft.com/office/drawing/2014/main" id="{45FE57BB-C024-AEA4-FC25-2558FF6861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9" name="Arc 1121">
                <a:extLst>
                  <a:ext uri="{FF2B5EF4-FFF2-40B4-BE49-F238E27FC236}">
                    <a16:creationId xmlns:a16="http://schemas.microsoft.com/office/drawing/2014/main" id="{AF09E1C4-CD5E-2E04-2304-3A52CEAE1D0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0" name="Arc 1122">
                <a:extLst>
                  <a:ext uri="{FF2B5EF4-FFF2-40B4-BE49-F238E27FC236}">
                    <a16:creationId xmlns:a16="http://schemas.microsoft.com/office/drawing/2014/main" id="{BBB59B11-CB7E-243A-FB24-1ABA0CDA3F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1" name="Arc 1123">
                <a:extLst>
                  <a:ext uri="{FF2B5EF4-FFF2-40B4-BE49-F238E27FC236}">
                    <a16:creationId xmlns:a16="http://schemas.microsoft.com/office/drawing/2014/main" id="{92CBB363-44F3-B6D8-C680-5D72B32D7E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2" name="Arc 1124">
                <a:extLst>
                  <a:ext uri="{FF2B5EF4-FFF2-40B4-BE49-F238E27FC236}">
                    <a16:creationId xmlns:a16="http://schemas.microsoft.com/office/drawing/2014/main" id="{068C0719-5D01-0DBD-9521-D2C819FBC3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3" name="Arc 1125">
                <a:extLst>
                  <a:ext uri="{FF2B5EF4-FFF2-40B4-BE49-F238E27FC236}">
                    <a16:creationId xmlns:a16="http://schemas.microsoft.com/office/drawing/2014/main" id="{ACEB41CA-566D-0C35-39BB-AFFAD1F04E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4" name="Freeform 1126">
                <a:extLst>
                  <a:ext uri="{FF2B5EF4-FFF2-40B4-BE49-F238E27FC236}">
                    <a16:creationId xmlns:a16="http://schemas.microsoft.com/office/drawing/2014/main" id="{06EF5107-AECC-F0ED-1C68-D825A5A38A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5" name="Freeform 1127">
                <a:extLst>
                  <a:ext uri="{FF2B5EF4-FFF2-40B4-BE49-F238E27FC236}">
                    <a16:creationId xmlns:a16="http://schemas.microsoft.com/office/drawing/2014/main" id="{D5279E28-8BDB-ED08-E364-BAC72E2E2ED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6" name="Arc 1128">
                <a:extLst>
                  <a:ext uri="{FF2B5EF4-FFF2-40B4-BE49-F238E27FC236}">
                    <a16:creationId xmlns:a16="http://schemas.microsoft.com/office/drawing/2014/main" id="{28ADFEA0-5142-D7F3-17D7-DC8A1FBB47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7" name="Arc 1129">
                <a:extLst>
                  <a:ext uri="{FF2B5EF4-FFF2-40B4-BE49-F238E27FC236}">
                    <a16:creationId xmlns:a16="http://schemas.microsoft.com/office/drawing/2014/main" id="{2CDF8995-54BA-8E51-9EFC-28BCA1244C7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8" name="Arc 1130">
                <a:extLst>
                  <a:ext uri="{FF2B5EF4-FFF2-40B4-BE49-F238E27FC236}">
                    <a16:creationId xmlns:a16="http://schemas.microsoft.com/office/drawing/2014/main" id="{1B11E78F-915B-8B83-5152-4286E55F16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9" name="Freeform 1131">
                <a:extLst>
                  <a:ext uri="{FF2B5EF4-FFF2-40B4-BE49-F238E27FC236}">
                    <a16:creationId xmlns:a16="http://schemas.microsoft.com/office/drawing/2014/main" id="{3B1AACAA-D0BC-A6C9-E67C-3A2C9008FB7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0" name="Freeform 1132">
                <a:extLst>
                  <a:ext uri="{FF2B5EF4-FFF2-40B4-BE49-F238E27FC236}">
                    <a16:creationId xmlns:a16="http://schemas.microsoft.com/office/drawing/2014/main" id="{56196ED6-BE9B-4BD8-4A0E-C03D8109C8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1" name="Freeform 1133">
                <a:extLst>
                  <a:ext uri="{FF2B5EF4-FFF2-40B4-BE49-F238E27FC236}">
                    <a16:creationId xmlns:a16="http://schemas.microsoft.com/office/drawing/2014/main" id="{5FC9231C-2A97-7D66-63D9-8441D965CD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2" name="Freeform 1134">
                <a:extLst>
                  <a:ext uri="{FF2B5EF4-FFF2-40B4-BE49-F238E27FC236}">
                    <a16:creationId xmlns:a16="http://schemas.microsoft.com/office/drawing/2014/main" id="{CE714CD0-2886-30BD-16CE-395CD60541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3" name="Freeform 1135">
                <a:extLst>
                  <a:ext uri="{FF2B5EF4-FFF2-40B4-BE49-F238E27FC236}">
                    <a16:creationId xmlns:a16="http://schemas.microsoft.com/office/drawing/2014/main" id="{8152D9B4-588F-3FB1-1E1F-2B77057F03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4" name="Freeform 1136">
                <a:extLst>
                  <a:ext uri="{FF2B5EF4-FFF2-40B4-BE49-F238E27FC236}">
                    <a16:creationId xmlns:a16="http://schemas.microsoft.com/office/drawing/2014/main" id="{3DF515AB-7D7B-30CC-EABA-BFE75FFF64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5" name="Freeform 1137">
                <a:extLst>
                  <a:ext uri="{FF2B5EF4-FFF2-40B4-BE49-F238E27FC236}">
                    <a16:creationId xmlns:a16="http://schemas.microsoft.com/office/drawing/2014/main" id="{89B79ADF-EB23-B75D-A05C-BB3234C0FC6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6" name="Freeform 1138">
                <a:extLst>
                  <a:ext uri="{FF2B5EF4-FFF2-40B4-BE49-F238E27FC236}">
                    <a16:creationId xmlns:a16="http://schemas.microsoft.com/office/drawing/2014/main" id="{1E50F2B1-567B-9419-356B-8A736BCD805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579" name="Group 1139">
            <a:extLst>
              <a:ext uri="{FF2B5EF4-FFF2-40B4-BE49-F238E27FC236}">
                <a16:creationId xmlns:a16="http://schemas.microsoft.com/office/drawing/2014/main" id="{0041C75E-CECD-06AF-199C-83FBDA1B2E80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990600"/>
            <a:ext cx="1066800" cy="1295400"/>
            <a:chOff x="3115" y="0"/>
            <a:chExt cx="2170" cy="2486"/>
          </a:xfrm>
        </p:grpSpPr>
        <p:grpSp>
          <p:nvGrpSpPr>
            <p:cNvPr id="23785" name="Group 1140">
              <a:extLst>
                <a:ext uri="{FF2B5EF4-FFF2-40B4-BE49-F238E27FC236}">
                  <a16:creationId xmlns:a16="http://schemas.microsoft.com/office/drawing/2014/main" id="{64764EB6-D250-CF9C-54FA-2EF748B251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917" name="Oval 1141">
                <a:extLst>
                  <a:ext uri="{FF2B5EF4-FFF2-40B4-BE49-F238E27FC236}">
                    <a16:creationId xmlns:a16="http://schemas.microsoft.com/office/drawing/2014/main" id="{F37724C2-CFB5-5DEA-1B29-A6DECE9B45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8" name="Oval 1142">
                <a:extLst>
                  <a:ext uri="{FF2B5EF4-FFF2-40B4-BE49-F238E27FC236}">
                    <a16:creationId xmlns:a16="http://schemas.microsoft.com/office/drawing/2014/main" id="{0F3746D0-ADF8-F843-5E94-98416A5363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6" name="Group 1143">
              <a:extLst>
                <a:ext uri="{FF2B5EF4-FFF2-40B4-BE49-F238E27FC236}">
                  <a16:creationId xmlns:a16="http://schemas.microsoft.com/office/drawing/2014/main" id="{A8C8C291-4AA1-5AB1-CF65-01FF9AEB95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915" name="Oval 1144">
                <a:extLst>
                  <a:ext uri="{FF2B5EF4-FFF2-40B4-BE49-F238E27FC236}">
                    <a16:creationId xmlns:a16="http://schemas.microsoft.com/office/drawing/2014/main" id="{F6A7076D-C5D1-D709-F2D9-907412CFED8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6" name="Oval 1145">
                <a:extLst>
                  <a:ext uri="{FF2B5EF4-FFF2-40B4-BE49-F238E27FC236}">
                    <a16:creationId xmlns:a16="http://schemas.microsoft.com/office/drawing/2014/main" id="{69D98D35-5F7A-5BB7-BB5E-4AA35CD6B63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7" name="Group 1146">
              <a:extLst>
                <a:ext uri="{FF2B5EF4-FFF2-40B4-BE49-F238E27FC236}">
                  <a16:creationId xmlns:a16="http://schemas.microsoft.com/office/drawing/2014/main" id="{74F83922-3446-5471-9A9E-3B0DDC3AA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913" name="Oval 1147">
                <a:extLst>
                  <a:ext uri="{FF2B5EF4-FFF2-40B4-BE49-F238E27FC236}">
                    <a16:creationId xmlns:a16="http://schemas.microsoft.com/office/drawing/2014/main" id="{9159AC81-7E60-427B-186E-D1667012FE0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4" name="Oval 1148">
                <a:extLst>
                  <a:ext uri="{FF2B5EF4-FFF2-40B4-BE49-F238E27FC236}">
                    <a16:creationId xmlns:a16="http://schemas.microsoft.com/office/drawing/2014/main" id="{9BC369ED-FCBE-D188-941A-2A158B1981F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8" name="Group 1149">
              <a:extLst>
                <a:ext uri="{FF2B5EF4-FFF2-40B4-BE49-F238E27FC236}">
                  <a16:creationId xmlns:a16="http://schemas.microsoft.com/office/drawing/2014/main" id="{2542A9AA-43FD-6060-2B47-1C5B2072E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789" name="Group 1150">
                <a:extLst>
                  <a:ext uri="{FF2B5EF4-FFF2-40B4-BE49-F238E27FC236}">
                    <a16:creationId xmlns:a16="http://schemas.microsoft.com/office/drawing/2014/main" id="{F1FB2981-BCA9-0933-642D-31729BF1C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911" name="Oval 1151">
                  <a:extLst>
                    <a:ext uri="{FF2B5EF4-FFF2-40B4-BE49-F238E27FC236}">
                      <a16:creationId xmlns:a16="http://schemas.microsoft.com/office/drawing/2014/main" id="{D1D6513E-0759-8AB9-5F63-D074A8452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912" name="Oval 1152">
                  <a:extLst>
                    <a:ext uri="{FF2B5EF4-FFF2-40B4-BE49-F238E27FC236}">
                      <a16:creationId xmlns:a16="http://schemas.microsoft.com/office/drawing/2014/main" id="{8B5A217E-4407-86D5-7368-720D01FA5E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790" name="Group 1153">
                <a:extLst>
                  <a:ext uri="{FF2B5EF4-FFF2-40B4-BE49-F238E27FC236}">
                    <a16:creationId xmlns:a16="http://schemas.microsoft.com/office/drawing/2014/main" id="{432AC3F4-F111-2F91-E9A6-14761A2207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813" name="Group 1154">
                  <a:extLst>
                    <a:ext uri="{FF2B5EF4-FFF2-40B4-BE49-F238E27FC236}">
                      <a16:creationId xmlns:a16="http://schemas.microsoft.com/office/drawing/2014/main" id="{79108734-46DD-FACC-FF75-B0B710B5DE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909" name="Freeform 1155">
                    <a:extLst>
                      <a:ext uri="{FF2B5EF4-FFF2-40B4-BE49-F238E27FC236}">
                        <a16:creationId xmlns:a16="http://schemas.microsoft.com/office/drawing/2014/main" id="{CA93CE63-47B2-DB63-6C31-2590B01B64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10" name="Freeform 1156">
                    <a:extLst>
                      <a:ext uri="{FF2B5EF4-FFF2-40B4-BE49-F238E27FC236}">
                        <a16:creationId xmlns:a16="http://schemas.microsoft.com/office/drawing/2014/main" id="{FDAD2097-6436-5CB4-91B5-348FBFBB32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4" name="Group 1157">
                  <a:extLst>
                    <a:ext uri="{FF2B5EF4-FFF2-40B4-BE49-F238E27FC236}">
                      <a16:creationId xmlns:a16="http://schemas.microsoft.com/office/drawing/2014/main" id="{DD1AF10C-7416-0D71-6159-DB9FF0EFD2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907" name="Freeform 1158">
                    <a:extLst>
                      <a:ext uri="{FF2B5EF4-FFF2-40B4-BE49-F238E27FC236}">
                        <a16:creationId xmlns:a16="http://schemas.microsoft.com/office/drawing/2014/main" id="{B864A601-C868-3ED2-2EFC-A4EA6D6E9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8" name="Freeform 1159">
                    <a:extLst>
                      <a:ext uri="{FF2B5EF4-FFF2-40B4-BE49-F238E27FC236}">
                        <a16:creationId xmlns:a16="http://schemas.microsoft.com/office/drawing/2014/main" id="{C8FE1D96-5793-3926-95BF-9C9A30142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5" name="Group 1160">
                  <a:extLst>
                    <a:ext uri="{FF2B5EF4-FFF2-40B4-BE49-F238E27FC236}">
                      <a16:creationId xmlns:a16="http://schemas.microsoft.com/office/drawing/2014/main" id="{B4D84190-12B7-3C90-3FC1-A85D0D5F55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905" name="Freeform 1161">
                    <a:extLst>
                      <a:ext uri="{FF2B5EF4-FFF2-40B4-BE49-F238E27FC236}">
                        <a16:creationId xmlns:a16="http://schemas.microsoft.com/office/drawing/2014/main" id="{1C5B051E-D1BE-66DC-3E8E-6232C95E0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6" name="Freeform 1162">
                    <a:extLst>
                      <a:ext uri="{FF2B5EF4-FFF2-40B4-BE49-F238E27FC236}">
                        <a16:creationId xmlns:a16="http://schemas.microsoft.com/office/drawing/2014/main" id="{959C5835-6CCE-4F7F-415C-A9103A7E8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6" name="Group 1163">
                  <a:extLst>
                    <a:ext uri="{FF2B5EF4-FFF2-40B4-BE49-F238E27FC236}">
                      <a16:creationId xmlns:a16="http://schemas.microsoft.com/office/drawing/2014/main" id="{CD8CAE25-6C49-E2BF-20FB-49418125D5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903" name="Freeform 1164">
                    <a:extLst>
                      <a:ext uri="{FF2B5EF4-FFF2-40B4-BE49-F238E27FC236}">
                        <a16:creationId xmlns:a16="http://schemas.microsoft.com/office/drawing/2014/main" id="{03460674-8033-B74C-86E4-FF563C893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4" name="Freeform 1165">
                    <a:extLst>
                      <a:ext uri="{FF2B5EF4-FFF2-40B4-BE49-F238E27FC236}">
                        <a16:creationId xmlns:a16="http://schemas.microsoft.com/office/drawing/2014/main" id="{A2467EF6-0534-049E-5A42-30E16432CC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7" name="Group 1166">
                  <a:extLst>
                    <a:ext uri="{FF2B5EF4-FFF2-40B4-BE49-F238E27FC236}">
                      <a16:creationId xmlns:a16="http://schemas.microsoft.com/office/drawing/2014/main" id="{E69692CC-1F02-E21A-A8F2-4DB38EEAEB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901" name="Freeform 1167">
                    <a:extLst>
                      <a:ext uri="{FF2B5EF4-FFF2-40B4-BE49-F238E27FC236}">
                        <a16:creationId xmlns:a16="http://schemas.microsoft.com/office/drawing/2014/main" id="{39ED4C0A-5E1E-DE58-B924-7A7352405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2" name="Freeform 1168">
                    <a:extLst>
                      <a:ext uri="{FF2B5EF4-FFF2-40B4-BE49-F238E27FC236}">
                        <a16:creationId xmlns:a16="http://schemas.microsoft.com/office/drawing/2014/main" id="{012B44C7-B2B6-9904-7F02-34B0511B5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8" name="Group 1169">
                  <a:extLst>
                    <a:ext uri="{FF2B5EF4-FFF2-40B4-BE49-F238E27FC236}">
                      <a16:creationId xmlns:a16="http://schemas.microsoft.com/office/drawing/2014/main" id="{75E7E6F9-3284-3B35-D942-455E03FDA0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899" name="Freeform 1170">
                    <a:extLst>
                      <a:ext uri="{FF2B5EF4-FFF2-40B4-BE49-F238E27FC236}">
                        <a16:creationId xmlns:a16="http://schemas.microsoft.com/office/drawing/2014/main" id="{DFB99F2A-74E1-FB93-E9E1-AC7CDDE247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0" name="Freeform 1171">
                    <a:extLst>
                      <a:ext uri="{FF2B5EF4-FFF2-40B4-BE49-F238E27FC236}">
                        <a16:creationId xmlns:a16="http://schemas.microsoft.com/office/drawing/2014/main" id="{5F0C5DD5-65D5-E7C7-C64C-17BD161369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9" name="Group 1172">
                  <a:extLst>
                    <a:ext uri="{FF2B5EF4-FFF2-40B4-BE49-F238E27FC236}">
                      <a16:creationId xmlns:a16="http://schemas.microsoft.com/office/drawing/2014/main" id="{13ED4A3B-80B4-7DDF-FF6C-C7CCB81375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897" name="Freeform 1173">
                    <a:extLst>
                      <a:ext uri="{FF2B5EF4-FFF2-40B4-BE49-F238E27FC236}">
                        <a16:creationId xmlns:a16="http://schemas.microsoft.com/office/drawing/2014/main" id="{5CC6FA40-4B2C-0000-61B5-1E134CBD75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8" name="Freeform 1174">
                    <a:extLst>
                      <a:ext uri="{FF2B5EF4-FFF2-40B4-BE49-F238E27FC236}">
                        <a16:creationId xmlns:a16="http://schemas.microsoft.com/office/drawing/2014/main" id="{E574C13A-8284-9402-5F83-2E2DB656A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0" name="Group 1175">
                  <a:extLst>
                    <a:ext uri="{FF2B5EF4-FFF2-40B4-BE49-F238E27FC236}">
                      <a16:creationId xmlns:a16="http://schemas.microsoft.com/office/drawing/2014/main" id="{6761B214-42BD-87D0-A5EB-A07090CBDA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895" name="Freeform 1176">
                    <a:extLst>
                      <a:ext uri="{FF2B5EF4-FFF2-40B4-BE49-F238E27FC236}">
                        <a16:creationId xmlns:a16="http://schemas.microsoft.com/office/drawing/2014/main" id="{6B264DB7-A622-C629-46A4-327341B2BF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6" name="Freeform 1177">
                    <a:extLst>
                      <a:ext uri="{FF2B5EF4-FFF2-40B4-BE49-F238E27FC236}">
                        <a16:creationId xmlns:a16="http://schemas.microsoft.com/office/drawing/2014/main" id="{40FC3E0B-0BB8-FB2D-1C8E-A37F84466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1" name="Group 1178">
                  <a:extLst>
                    <a:ext uri="{FF2B5EF4-FFF2-40B4-BE49-F238E27FC236}">
                      <a16:creationId xmlns:a16="http://schemas.microsoft.com/office/drawing/2014/main" id="{C0340755-2E76-94EE-E355-34D710595B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893" name="Freeform 1179">
                    <a:extLst>
                      <a:ext uri="{FF2B5EF4-FFF2-40B4-BE49-F238E27FC236}">
                        <a16:creationId xmlns:a16="http://schemas.microsoft.com/office/drawing/2014/main" id="{93EC0EC0-1018-A0DE-0F47-1AAC0B3DE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4" name="Freeform 1180">
                    <a:extLst>
                      <a:ext uri="{FF2B5EF4-FFF2-40B4-BE49-F238E27FC236}">
                        <a16:creationId xmlns:a16="http://schemas.microsoft.com/office/drawing/2014/main" id="{8CC3A7DF-BF8D-CDF9-D020-6C939AF51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2" name="Group 1181">
                  <a:extLst>
                    <a:ext uri="{FF2B5EF4-FFF2-40B4-BE49-F238E27FC236}">
                      <a16:creationId xmlns:a16="http://schemas.microsoft.com/office/drawing/2014/main" id="{B7323145-EE4C-34D8-8B61-0536633DD2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891" name="Freeform 1182">
                    <a:extLst>
                      <a:ext uri="{FF2B5EF4-FFF2-40B4-BE49-F238E27FC236}">
                        <a16:creationId xmlns:a16="http://schemas.microsoft.com/office/drawing/2014/main" id="{046F3D64-84F3-9D0A-1EA5-E5A35E364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2" name="Freeform 1183">
                    <a:extLst>
                      <a:ext uri="{FF2B5EF4-FFF2-40B4-BE49-F238E27FC236}">
                        <a16:creationId xmlns:a16="http://schemas.microsoft.com/office/drawing/2014/main" id="{110523EA-F2FC-1093-6FF2-79893287DD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3" name="Group 1184">
                  <a:extLst>
                    <a:ext uri="{FF2B5EF4-FFF2-40B4-BE49-F238E27FC236}">
                      <a16:creationId xmlns:a16="http://schemas.microsoft.com/office/drawing/2014/main" id="{0000EB64-1213-AB25-D1D7-D4FF65C18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889" name="Freeform 1185">
                    <a:extLst>
                      <a:ext uri="{FF2B5EF4-FFF2-40B4-BE49-F238E27FC236}">
                        <a16:creationId xmlns:a16="http://schemas.microsoft.com/office/drawing/2014/main" id="{107C2179-BE48-427C-435E-8413B3301E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0" name="Freeform 1186">
                    <a:extLst>
                      <a:ext uri="{FF2B5EF4-FFF2-40B4-BE49-F238E27FC236}">
                        <a16:creationId xmlns:a16="http://schemas.microsoft.com/office/drawing/2014/main" id="{E3A39EC1-2195-083E-5229-F1580C6257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4" name="Group 1187">
                  <a:extLst>
                    <a:ext uri="{FF2B5EF4-FFF2-40B4-BE49-F238E27FC236}">
                      <a16:creationId xmlns:a16="http://schemas.microsoft.com/office/drawing/2014/main" id="{B1AD5A79-B445-A1E2-913A-F9875EC1F4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87" name="Freeform 1188">
                    <a:extLst>
                      <a:ext uri="{FF2B5EF4-FFF2-40B4-BE49-F238E27FC236}">
                        <a16:creationId xmlns:a16="http://schemas.microsoft.com/office/drawing/2014/main" id="{1F7B1828-55BB-6A02-B43A-B78604149C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8" name="Freeform 1189">
                    <a:extLst>
                      <a:ext uri="{FF2B5EF4-FFF2-40B4-BE49-F238E27FC236}">
                        <a16:creationId xmlns:a16="http://schemas.microsoft.com/office/drawing/2014/main" id="{989D1858-AB60-DE07-98FF-C13F59A05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5" name="Group 1190">
                  <a:extLst>
                    <a:ext uri="{FF2B5EF4-FFF2-40B4-BE49-F238E27FC236}">
                      <a16:creationId xmlns:a16="http://schemas.microsoft.com/office/drawing/2014/main" id="{E104C8DF-9D9B-7516-6D50-9504741E07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85" name="Freeform 1191">
                    <a:extLst>
                      <a:ext uri="{FF2B5EF4-FFF2-40B4-BE49-F238E27FC236}">
                        <a16:creationId xmlns:a16="http://schemas.microsoft.com/office/drawing/2014/main" id="{52556EDB-A3B1-53D5-E140-0F8B5FFABB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6" name="Freeform 1192">
                    <a:extLst>
                      <a:ext uri="{FF2B5EF4-FFF2-40B4-BE49-F238E27FC236}">
                        <a16:creationId xmlns:a16="http://schemas.microsoft.com/office/drawing/2014/main" id="{6527D080-2D6C-FA24-2A1B-10742CF48F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6" name="Group 1193">
                  <a:extLst>
                    <a:ext uri="{FF2B5EF4-FFF2-40B4-BE49-F238E27FC236}">
                      <a16:creationId xmlns:a16="http://schemas.microsoft.com/office/drawing/2014/main" id="{29C8EB08-6DBB-14E5-392B-71700E460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3" name="Freeform 1194">
                    <a:extLst>
                      <a:ext uri="{FF2B5EF4-FFF2-40B4-BE49-F238E27FC236}">
                        <a16:creationId xmlns:a16="http://schemas.microsoft.com/office/drawing/2014/main" id="{BC16EC4A-8072-B491-FD43-8E2643A80F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4" name="Freeform 1195">
                    <a:extLst>
                      <a:ext uri="{FF2B5EF4-FFF2-40B4-BE49-F238E27FC236}">
                        <a16:creationId xmlns:a16="http://schemas.microsoft.com/office/drawing/2014/main" id="{305BF810-BA04-B1B7-F919-84A67F8DAB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7" name="Group 1196">
                  <a:extLst>
                    <a:ext uri="{FF2B5EF4-FFF2-40B4-BE49-F238E27FC236}">
                      <a16:creationId xmlns:a16="http://schemas.microsoft.com/office/drawing/2014/main" id="{679399AE-23F5-0556-14D5-A71D3E1DE9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881" name="Freeform 1197">
                    <a:extLst>
                      <a:ext uri="{FF2B5EF4-FFF2-40B4-BE49-F238E27FC236}">
                        <a16:creationId xmlns:a16="http://schemas.microsoft.com/office/drawing/2014/main" id="{A4865567-2933-633D-8AA3-4CE6FE8441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2" name="Freeform 1198">
                    <a:extLst>
                      <a:ext uri="{FF2B5EF4-FFF2-40B4-BE49-F238E27FC236}">
                        <a16:creationId xmlns:a16="http://schemas.microsoft.com/office/drawing/2014/main" id="{9BA4A740-B8F9-2D7D-6D09-4A777D88F8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8" name="Group 1199">
                  <a:extLst>
                    <a:ext uri="{FF2B5EF4-FFF2-40B4-BE49-F238E27FC236}">
                      <a16:creationId xmlns:a16="http://schemas.microsoft.com/office/drawing/2014/main" id="{86F34A1D-5A20-C0DE-1C82-CC72138907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879" name="Freeform 1200">
                    <a:extLst>
                      <a:ext uri="{FF2B5EF4-FFF2-40B4-BE49-F238E27FC236}">
                        <a16:creationId xmlns:a16="http://schemas.microsoft.com/office/drawing/2014/main" id="{8305F57B-30D3-7035-7D32-058270F49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0" name="Freeform 1201">
                    <a:extLst>
                      <a:ext uri="{FF2B5EF4-FFF2-40B4-BE49-F238E27FC236}">
                        <a16:creationId xmlns:a16="http://schemas.microsoft.com/office/drawing/2014/main" id="{5FB18BF2-7E80-18F2-509B-CB47D837FB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9" name="Group 1202">
                  <a:extLst>
                    <a:ext uri="{FF2B5EF4-FFF2-40B4-BE49-F238E27FC236}">
                      <a16:creationId xmlns:a16="http://schemas.microsoft.com/office/drawing/2014/main" id="{3047A308-8CBD-B16E-0648-5E9FF9E7D6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877" name="Freeform 1203">
                    <a:extLst>
                      <a:ext uri="{FF2B5EF4-FFF2-40B4-BE49-F238E27FC236}">
                        <a16:creationId xmlns:a16="http://schemas.microsoft.com/office/drawing/2014/main" id="{A2F4952B-689F-2E51-897A-E925ACCBA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8" name="Freeform 1204">
                    <a:extLst>
                      <a:ext uri="{FF2B5EF4-FFF2-40B4-BE49-F238E27FC236}">
                        <a16:creationId xmlns:a16="http://schemas.microsoft.com/office/drawing/2014/main" id="{F9CDC4F9-217F-70E0-337C-AC0FF7F1A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0" name="Group 1205">
                  <a:extLst>
                    <a:ext uri="{FF2B5EF4-FFF2-40B4-BE49-F238E27FC236}">
                      <a16:creationId xmlns:a16="http://schemas.microsoft.com/office/drawing/2014/main" id="{E8858BAA-CBD1-8045-81A1-5CF5ED3CDD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875" name="Freeform 1206">
                    <a:extLst>
                      <a:ext uri="{FF2B5EF4-FFF2-40B4-BE49-F238E27FC236}">
                        <a16:creationId xmlns:a16="http://schemas.microsoft.com/office/drawing/2014/main" id="{3265F4EF-73E1-2055-217C-1E03FB7A1B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6" name="Freeform 1207">
                    <a:extLst>
                      <a:ext uri="{FF2B5EF4-FFF2-40B4-BE49-F238E27FC236}">
                        <a16:creationId xmlns:a16="http://schemas.microsoft.com/office/drawing/2014/main" id="{3DA8AA19-DBD0-F070-FD7F-A83756663E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1" name="Group 1208">
                  <a:extLst>
                    <a:ext uri="{FF2B5EF4-FFF2-40B4-BE49-F238E27FC236}">
                      <a16:creationId xmlns:a16="http://schemas.microsoft.com/office/drawing/2014/main" id="{A5BF1967-A8D6-2DE3-65E4-3F6C465F21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873" name="Freeform 1209">
                    <a:extLst>
                      <a:ext uri="{FF2B5EF4-FFF2-40B4-BE49-F238E27FC236}">
                        <a16:creationId xmlns:a16="http://schemas.microsoft.com/office/drawing/2014/main" id="{E8D85D13-CBFA-94C0-2411-97E3AD7168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4" name="Freeform 1210">
                    <a:extLst>
                      <a:ext uri="{FF2B5EF4-FFF2-40B4-BE49-F238E27FC236}">
                        <a16:creationId xmlns:a16="http://schemas.microsoft.com/office/drawing/2014/main" id="{8AE25A95-E615-45D4-3E6B-C7D4F3B55C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2" name="Group 1211">
                  <a:extLst>
                    <a:ext uri="{FF2B5EF4-FFF2-40B4-BE49-F238E27FC236}">
                      <a16:creationId xmlns:a16="http://schemas.microsoft.com/office/drawing/2014/main" id="{3CDAE01E-BD15-9DA7-BD41-9C7ACDC5E7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871" name="Freeform 1212">
                    <a:extLst>
                      <a:ext uri="{FF2B5EF4-FFF2-40B4-BE49-F238E27FC236}">
                        <a16:creationId xmlns:a16="http://schemas.microsoft.com/office/drawing/2014/main" id="{2AF17EF5-A430-71A4-A7A2-EAD4AAFE4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2" name="Freeform 1213">
                    <a:extLst>
                      <a:ext uri="{FF2B5EF4-FFF2-40B4-BE49-F238E27FC236}">
                        <a16:creationId xmlns:a16="http://schemas.microsoft.com/office/drawing/2014/main" id="{42D492E7-B162-DF8D-9AF4-689A9B37C7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3" name="Group 1214">
                  <a:extLst>
                    <a:ext uri="{FF2B5EF4-FFF2-40B4-BE49-F238E27FC236}">
                      <a16:creationId xmlns:a16="http://schemas.microsoft.com/office/drawing/2014/main" id="{6AFE909C-D8C4-53E0-4D9A-96B3358912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869" name="Freeform 1215">
                    <a:extLst>
                      <a:ext uri="{FF2B5EF4-FFF2-40B4-BE49-F238E27FC236}">
                        <a16:creationId xmlns:a16="http://schemas.microsoft.com/office/drawing/2014/main" id="{E1EA2ABA-1B73-3FD2-1E78-CF7D20A0B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0" name="Freeform 1216">
                    <a:extLst>
                      <a:ext uri="{FF2B5EF4-FFF2-40B4-BE49-F238E27FC236}">
                        <a16:creationId xmlns:a16="http://schemas.microsoft.com/office/drawing/2014/main" id="{5BC2A7C2-1D26-CD40-7F55-0F04527DE1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834" name="Freeform 1217">
                  <a:extLst>
                    <a:ext uri="{FF2B5EF4-FFF2-40B4-BE49-F238E27FC236}">
                      <a16:creationId xmlns:a16="http://schemas.microsoft.com/office/drawing/2014/main" id="{E8DBD177-118B-E427-3296-730B9ABD972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35" name="Freeform 1218">
                  <a:extLst>
                    <a:ext uri="{FF2B5EF4-FFF2-40B4-BE49-F238E27FC236}">
                      <a16:creationId xmlns:a16="http://schemas.microsoft.com/office/drawing/2014/main" id="{8A4D30F0-9161-7491-B99C-431A2650F6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836" name="Group 1219">
                  <a:extLst>
                    <a:ext uri="{FF2B5EF4-FFF2-40B4-BE49-F238E27FC236}">
                      <a16:creationId xmlns:a16="http://schemas.microsoft.com/office/drawing/2014/main" id="{BC588BAC-0886-ED34-61D7-FC57CC2912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867" name="Freeform 1220">
                    <a:extLst>
                      <a:ext uri="{FF2B5EF4-FFF2-40B4-BE49-F238E27FC236}">
                        <a16:creationId xmlns:a16="http://schemas.microsoft.com/office/drawing/2014/main" id="{C1CF6365-8358-B8EE-753E-C08C308EAD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8" name="Freeform 1221">
                    <a:extLst>
                      <a:ext uri="{FF2B5EF4-FFF2-40B4-BE49-F238E27FC236}">
                        <a16:creationId xmlns:a16="http://schemas.microsoft.com/office/drawing/2014/main" id="{216A80C1-54DE-304A-3DD4-E6BF83C93F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7" name="Group 1222">
                  <a:extLst>
                    <a:ext uri="{FF2B5EF4-FFF2-40B4-BE49-F238E27FC236}">
                      <a16:creationId xmlns:a16="http://schemas.microsoft.com/office/drawing/2014/main" id="{7BA1EB17-4E6E-5609-D0E1-7507A47EE9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865" name="Freeform 1223">
                    <a:extLst>
                      <a:ext uri="{FF2B5EF4-FFF2-40B4-BE49-F238E27FC236}">
                        <a16:creationId xmlns:a16="http://schemas.microsoft.com/office/drawing/2014/main" id="{0FA533A7-4FBE-CAE9-1254-C05BC4C8C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6" name="Freeform 1224">
                    <a:extLst>
                      <a:ext uri="{FF2B5EF4-FFF2-40B4-BE49-F238E27FC236}">
                        <a16:creationId xmlns:a16="http://schemas.microsoft.com/office/drawing/2014/main" id="{E36BA59D-F1CE-9341-D5AD-30B96AF529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8" name="Group 1225">
                  <a:extLst>
                    <a:ext uri="{FF2B5EF4-FFF2-40B4-BE49-F238E27FC236}">
                      <a16:creationId xmlns:a16="http://schemas.microsoft.com/office/drawing/2014/main" id="{6609C82C-DEAB-5254-0BD8-6EF951B90C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863" name="Freeform 1226">
                    <a:extLst>
                      <a:ext uri="{FF2B5EF4-FFF2-40B4-BE49-F238E27FC236}">
                        <a16:creationId xmlns:a16="http://schemas.microsoft.com/office/drawing/2014/main" id="{F9EDEC94-711B-7EAE-9C44-CBD1C81B55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4" name="Freeform 1227">
                    <a:extLst>
                      <a:ext uri="{FF2B5EF4-FFF2-40B4-BE49-F238E27FC236}">
                        <a16:creationId xmlns:a16="http://schemas.microsoft.com/office/drawing/2014/main" id="{B53E557B-C8A6-3329-5B32-0FA079C571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9" name="Group 1228">
                  <a:extLst>
                    <a:ext uri="{FF2B5EF4-FFF2-40B4-BE49-F238E27FC236}">
                      <a16:creationId xmlns:a16="http://schemas.microsoft.com/office/drawing/2014/main" id="{A2125B1D-1376-E5E7-38B2-6D34C4C0EE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61" name="Freeform 1229">
                    <a:extLst>
                      <a:ext uri="{FF2B5EF4-FFF2-40B4-BE49-F238E27FC236}">
                        <a16:creationId xmlns:a16="http://schemas.microsoft.com/office/drawing/2014/main" id="{8D3AC335-917F-BC9E-35B6-742761936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2" name="Freeform 1230">
                    <a:extLst>
                      <a:ext uri="{FF2B5EF4-FFF2-40B4-BE49-F238E27FC236}">
                        <a16:creationId xmlns:a16="http://schemas.microsoft.com/office/drawing/2014/main" id="{45C3B729-E65A-BCAA-D919-7ABA2CA403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0" name="Group 1231">
                  <a:extLst>
                    <a:ext uri="{FF2B5EF4-FFF2-40B4-BE49-F238E27FC236}">
                      <a16:creationId xmlns:a16="http://schemas.microsoft.com/office/drawing/2014/main" id="{42B6DF7B-B320-2C7B-2DC1-D9BB14E7F6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859" name="Freeform 1232">
                    <a:extLst>
                      <a:ext uri="{FF2B5EF4-FFF2-40B4-BE49-F238E27FC236}">
                        <a16:creationId xmlns:a16="http://schemas.microsoft.com/office/drawing/2014/main" id="{A64E97AE-D7E2-E597-3E6F-267F6579E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0" name="Freeform 1233">
                    <a:extLst>
                      <a:ext uri="{FF2B5EF4-FFF2-40B4-BE49-F238E27FC236}">
                        <a16:creationId xmlns:a16="http://schemas.microsoft.com/office/drawing/2014/main" id="{41A3D9F4-CA82-88DA-8AC6-BF8780842E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1" name="Group 1234">
                  <a:extLst>
                    <a:ext uri="{FF2B5EF4-FFF2-40B4-BE49-F238E27FC236}">
                      <a16:creationId xmlns:a16="http://schemas.microsoft.com/office/drawing/2014/main" id="{7DED48F6-2C94-26B8-E23F-422817FB6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857" name="Freeform 1235">
                    <a:extLst>
                      <a:ext uri="{FF2B5EF4-FFF2-40B4-BE49-F238E27FC236}">
                        <a16:creationId xmlns:a16="http://schemas.microsoft.com/office/drawing/2014/main" id="{003C12AD-2249-AB70-797A-1288BFD85F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8" name="Freeform 1236">
                    <a:extLst>
                      <a:ext uri="{FF2B5EF4-FFF2-40B4-BE49-F238E27FC236}">
                        <a16:creationId xmlns:a16="http://schemas.microsoft.com/office/drawing/2014/main" id="{9820CE24-908A-5CE7-C3A3-2E314DF915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2" name="Group 1237">
                  <a:extLst>
                    <a:ext uri="{FF2B5EF4-FFF2-40B4-BE49-F238E27FC236}">
                      <a16:creationId xmlns:a16="http://schemas.microsoft.com/office/drawing/2014/main" id="{7602AF49-0C8C-D83A-2788-D6C773EDB9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855" name="Freeform 1238">
                    <a:extLst>
                      <a:ext uri="{FF2B5EF4-FFF2-40B4-BE49-F238E27FC236}">
                        <a16:creationId xmlns:a16="http://schemas.microsoft.com/office/drawing/2014/main" id="{86541312-1C4C-5BB2-2EFA-3C9AFEC8F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6" name="Freeform 1239">
                    <a:extLst>
                      <a:ext uri="{FF2B5EF4-FFF2-40B4-BE49-F238E27FC236}">
                        <a16:creationId xmlns:a16="http://schemas.microsoft.com/office/drawing/2014/main" id="{E30567D0-8033-8D8D-9A55-4645D57A59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3" name="Group 1240">
                  <a:extLst>
                    <a:ext uri="{FF2B5EF4-FFF2-40B4-BE49-F238E27FC236}">
                      <a16:creationId xmlns:a16="http://schemas.microsoft.com/office/drawing/2014/main" id="{7C103823-D199-C011-2DBA-5E198B295F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53" name="Freeform 1241">
                    <a:extLst>
                      <a:ext uri="{FF2B5EF4-FFF2-40B4-BE49-F238E27FC236}">
                        <a16:creationId xmlns:a16="http://schemas.microsoft.com/office/drawing/2014/main" id="{02FE0531-A1C8-AD5C-E5F6-5FBADD72B5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4" name="Freeform 1242">
                    <a:extLst>
                      <a:ext uri="{FF2B5EF4-FFF2-40B4-BE49-F238E27FC236}">
                        <a16:creationId xmlns:a16="http://schemas.microsoft.com/office/drawing/2014/main" id="{7613D2F2-6FED-EAEC-BA8C-4DBA2DF0CE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4" name="Group 1243">
                  <a:extLst>
                    <a:ext uri="{FF2B5EF4-FFF2-40B4-BE49-F238E27FC236}">
                      <a16:creationId xmlns:a16="http://schemas.microsoft.com/office/drawing/2014/main" id="{767BA5EF-A55D-7426-C08A-DBAAF1E88F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851" name="Freeform 1244">
                    <a:extLst>
                      <a:ext uri="{FF2B5EF4-FFF2-40B4-BE49-F238E27FC236}">
                        <a16:creationId xmlns:a16="http://schemas.microsoft.com/office/drawing/2014/main" id="{B350F911-66EF-F20C-5471-9A03A29696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2" name="Freeform 1245">
                    <a:extLst>
                      <a:ext uri="{FF2B5EF4-FFF2-40B4-BE49-F238E27FC236}">
                        <a16:creationId xmlns:a16="http://schemas.microsoft.com/office/drawing/2014/main" id="{E5D1E980-7FD4-781B-D8FF-31693EE38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5" name="Group 1246">
                  <a:extLst>
                    <a:ext uri="{FF2B5EF4-FFF2-40B4-BE49-F238E27FC236}">
                      <a16:creationId xmlns:a16="http://schemas.microsoft.com/office/drawing/2014/main" id="{84273FA0-9539-C903-474D-F169780286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849" name="Freeform 1247">
                    <a:extLst>
                      <a:ext uri="{FF2B5EF4-FFF2-40B4-BE49-F238E27FC236}">
                        <a16:creationId xmlns:a16="http://schemas.microsoft.com/office/drawing/2014/main" id="{33285A5E-88AB-7F97-5AC4-8E863D4D54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0" name="Freeform 1248">
                    <a:extLst>
                      <a:ext uri="{FF2B5EF4-FFF2-40B4-BE49-F238E27FC236}">
                        <a16:creationId xmlns:a16="http://schemas.microsoft.com/office/drawing/2014/main" id="{CB9572EC-824A-D0C5-405A-545C5DEF76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6" name="Group 1249">
                  <a:extLst>
                    <a:ext uri="{FF2B5EF4-FFF2-40B4-BE49-F238E27FC236}">
                      <a16:creationId xmlns:a16="http://schemas.microsoft.com/office/drawing/2014/main" id="{2A4ADEC8-1F61-4F54-8642-FC05684D5F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847" name="Freeform 1250">
                    <a:extLst>
                      <a:ext uri="{FF2B5EF4-FFF2-40B4-BE49-F238E27FC236}">
                        <a16:creationId xmlns:a16="http://schemas.microsoft.com/office/drawing/2014/main" id="{054A3F21-13FE-A4BE-007E-958BE9B00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8" name="Freeform 1251">
                    <a:extLst>
                      <a:ext uri="{FF2B5EF4-FFF2-40B4-BE49-F238E27FC236}">
                        <a16:creationId xmlns:a16="http://schemas.microsoft.com/office/drawing/2014/main" id="{5A76CAE0-4302-4605-061D-1E21C4B4D8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791" name="Freeform 1252">
                <a:extLst>
                  <a:ext uri="{FF2B5EF4-FFF2-40B4-BE49-F238E27FC236}">
                    <a16:creationId xmlns:a16="http://schemas.microsoft.com/office/drawing/2014/main" id="{1ACFF2E2-5C20-A7F8-3954-612E86457C0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Arc 1253">
                <a:extLst>
                  <a:ext uri="{FF2B5EF4-FFF2-40B4-BE49-F238E27FC236}">
                    <a16:creationId xmlns:a16="http://schemas.microsoft.com/office/drawing/2014/main" id="{A67B6D0B-9EB7-F610-576F-BEDF21354D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3" name="Arc 1254">
                <a:extLst>
                  <a:ext uri="{FF2B5EF4-FFF2-40B4-BE49-F238E27FC236}">
                    <a16:creationId xmlns:a16="http://schemas.microsoft.com/office/drawing/2014/main" id="{FF17EE0E-0281-D2E2-4FF5-0D078A53FB9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4" name="Arc 1255">
                <a:extLst>
                  <a:ext uri="{FF2B5EF4-FFF2-40B4-BE49-F238E27FC236}">
                    <a16:creationId xmlns:a16="http://schemas.microsoft.com/office/drawing/2014/main" id="{9E034C23-07CD-7751-8959-2071164AC5E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5" name="Arc 1256">
                <a:extLst>
                  <a:ext uri="{FF2B5EF4-FFF2-40B4-BE49-F238E27FC236}">
                    <a16:creationId xmlns:a16="http://schemas.microsoft.com/office/drawing/2014/main" id="{5557A94A-EF3E-081D-1DBD-B4A90410D5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Arc 1257">
                <a:extLst>
                  <a:ext uri="{FF2B5EF4-FFF2-40B4-BE49-F238E27FC236}">
                    <a16:creationId xmlns:a16="http://schemas.microsoft.com/office/drawing/2014/main" id="{87BE0929-2734-25F7-B188-43715902B3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Arc 1258">
                <a:extLst>
                  <a:ext uri="{FF2B5EF4-FFF2-40B4-BE49-F238E27FC236}">
                    <a16:creationId xmlns:a16="http://schemas.microsoft.com/office/drawing/2014/main" id="{0876A267-9CE7-72A0-A6AA-89BD9FF09A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Arc 1259">
                <a:extLst>
                  <a:ext uri="{FF2B5EF4-FFF2-40B4-BE49-F238E27FC236}">
                    <a16:creationId xmlns:a16="http://schemas.microsoft.com/office/drawing/2014/main" id="{3FEF89B3-E379-6979-4533-A4E3285888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Arc 1260">
                <a:extLst>
                  <a:ext uri="{FF2B5EF4-FFF2-40B4-BE49-F238E27FC236}">
                    <a16:creationId xmlns:a16="http://schemas.microsoft.com/office/drawing/2014/main" id="{4956E128-32D0-CAE9-2148-FF6B8B51F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Freeform 1261">
                <a:extLst>
                  <a:ext uri="{FF2B5EF4-FFF2-40B4-BE49-F238E27FC236}">
                    <a16:creationId xmlns:a16="http://schemas.microsoft.com/office/drawing/2014/main" id="{B669C6A9-E68B-5556-9918-5E755AAC3F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Freeform 1262">
                <a:extLst>
                  <a:ext uri="{FF2B5EF4-FFF2-40B4-BE49-F238E27FC236}">
                    <a16:creationId xmlns:a16="http://schemas.microsoft.com/office/drawing/2014/main" id="{D0DBA394-FC00-3165-A25E-912685C265F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Arc 1263">
                <a:extLst>
                  <a:ext uri="{FF2B5EF4-FFF2-40B4-BE49-F238E27FC236}">
                    <a16:creationId xmlns:a16="http://schemas.microsoft.com/office/drawing/2014/main" id="{1D35A971-DAB1-9F27-4D2D-ADDAABA9CE7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Arc 1264">
                <a:extLst>
                  <a:ext uri="{FF2B5EF4-FFF2-40B4-BE49-F238E27FC236}">
                    <a16:creationId xmlns:a16="http://schemas.microsoft.com/office/drawing/2014/main" id="{C0AEF0F7-CD52-45AF-00D8-2CEF1267CF6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Arc 1265">
                <a:extLst>
                  <a:ext uri="{FF2B5EF4-FFF2-40B4-BE49-F238E27FC236}">
                    <a16:creationId xmlns:a16="http://schemas.microsoft.com/office/drawing/2014/main" id="{26DF7729-64CE-0EE7-2EDE-7AE924376C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Freeform 1266">
                <a:extLst>
                  <a:ext uri="{FF2B5EF4-FFF2-40B4-BE49-F238E27FC236}">
                    <a16:creationId xmlns:a16="http://schemas.microsoft.com/office/drawing/2014/main" id="{0694B5B0-1254-DCB2-10F9-B219D568D3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Freeform 1267">
                <a:extLst>
                  <a:ext uri="{FF2B5EF4-FFF2-40B4-BE49-F238E27FC236}">
                    <a16:creationId xmlns:a16="http://schemas.microsoft.com/office/drawing/2014/main" id="{23FDD493-9621-ABB0-DC5B-D2868D3178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Freeform 1268">
                <a:extLst>
                  <a:ext uri="{FF2B5EF4-FFF2-40B4-BE49-F238E27FC236}">
                    <a16:creationId xmlns:a16="http://schemas.microsoft.com/office/drawing/2014/main" id="{357575B5-36DE-127C-6AAA-1162DB4B465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Freeform 1269">
                <a:extLst>
                  <a:ext uri="{FF2B5EF4-FFF2-40B4-BE49-F238E27FC236}">
                    <a16:creationId xmlns:a16="http://schemas.microsoft.com/office/drawing/2014/main" id="{55D187EB-9DE8-2322-C1C2-C7A3138845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Freeform 1270">
                <a:extLst>
                  <a:ext uri="{FF2B5EF4-FFF2-40B4-BE49-F238E27FC236}">
                    <a16:creationId xmlns:a16="http://schemas.microsoft.com/office/drawing/2014/main" id="{554BE620-A3DE-C7EA-CDD3-6F1DDB1B8A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Freeform 1271">
                <a:extLst>
                  <a:ext uri="{FF2B5EF4-FFF2-40B4-BE49-F238E27FC236}">
                    <a16:creationId xmlns:a16="http://schemas.microsoft.com/office/drawing/2014/main" id="{1CE97525-081B-BE28-E636-628380EA94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Freeform 1272">
                <a:extLst>
                  <a:ext uri="{FF2B5EF4-FFF2-40B4-BE49-F238E27FC236}">
                    <a16:creationId xmlns:a16="http://schemas.microsoft.com/office/drawing/2014/main" id="{B6F034F0-EE7A-E3CA-CD0E-610DEEFCAA9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Freeform 1273">
                <a:extLst>
                  <a:ext uri="{FF2B5EF4-FFF2-40B4-BE49-F238E27FC236}">
                    <a16:creationId xmlns:a16="http://schemas.microsoft.com/office/drawing/2014/main" id="{80DA3C98-1403-54D4-58B9-9ECC0A20EB9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714" name="Group 1274">
            <a:extLst>
              <a:ext uri="{FF2B5EF4-FFF2-40B4-BE49-F238E27FC236}">
                <a16:creationId xmlns:a16="http://schemas.microsoft.com/office/drawing/2014/main" id="{E26CA89A-ACB2-FEEF-7F45-D0F2D5AA4208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990600"/>
            <a:ext cx="1066800" cy="1295400"/>
            <a:chOff x="3115" y="0"/>
            <a:chExt cx="2170" cy="2486"/>
          </a:xfrm>
        </p:grpSpPr>
        <p:grpSp>
          <p:nvGrpSpPr>
            <p:cNvPr id="23651" name="Group 1275">
              <a:extLst>
                <a:ext uri="{FF2B5EF4-FFF2-40B4-BE49-F238E27FC236}">
                  <a16:creationId xmlns:a16="http://schemas.microsoft.com/office/drawing/2014/main" id="{47C2C657-87AE-A523-23FB-F8E97E88D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783" name="Oval 1276">
                <a:extLst>
                  <a:ext uri="{FF2B5EF4-FFF2-40B4-BE49-F238E27FC236}">
                    <a16:creationId xmlns:a16="http://schemas.microsoft.com/office/drawing/2014/main" id="{66FEBCF7-2068-F71D-412A-F43695DE77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4" name="Oval 1277">
                <a:extLst>
                  <a:ext uri="{FF2B5EF4-FFF2-40B4-BE49-F238E27FC236}">
                    <a16:creationId xmlns:a16="http://schemas.microsoft.com/office/drawing/2014/main" id="{8E506899-078B-C918-8D71-FF87D4AC8DA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2" name="Group 1278">
              <a:extLst>
                <a:ext uri="{FF2B5EF4-FFF2-40B4-BE49-F238E27FC236}">
                  <a16:creationId xmlns:a16="http://schemas.microsoft.com/office/drawing/2014/main" id="{5FD6C9D6-1F3F-0C38-0958-BDF4A54B0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781" name="Oval 1279">
                <a:extLst>
                  <a:ext uri="{FF2B5EF4-FFF2-40B4-BE49-F238E27FC236}">
                    <a16:creationId xmlns:a16="http://schemas.microsoft.com/office/drawing/2014/main" id="{A5B3D003-1D39-9A3C-6E08-3A1D5C5786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2" name="Oval 1280">
                <a:extLst>
                  <a:ext uri="{FF2B5EF4-FFF2-40B4-BE49-F238E27FC236}">
                    <a16:creationId xmlns:a16="http://schemas.microsoft.com/office/drawing/2014/main" id="{9EC42329-62E9-04E7-E63F-3E44E9BF4D7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3" name="Group 1281">
              <a:extLst>
                <a:ext uri="{FF2B5EF4-FFF2-40B4-BE49-F238E27FC236}">
                  <a16:creationId xmlns:a16="http://schemas.microsoft.com/office/drawing/2014/main" id="{AB812A87-5D37-DC17-0F04-334AA8BC9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779" name="Oval 1282">
                <a:extLst>
                  <a:ext uri="{FF2B5EF4-FFF2-40B4-BE49-F238E27FC236}">
                    <a16:creationId xmlns:a16="http://schemas.microsoft.com/office/drawing/2014/main" id="{3A1860C3-AC3D-C293-AB28-749601769EE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0" name="Oval 1283">
                <a:extLst>
                  <a:ext uri="{FF2B5EF4-FFF2-40B4-BE49-F238E27FC236}">
                    <a16:creationId xmlns:a16="http://schemas.microsoft.com/office/drawing/2014/main" id="{5E1C07CF-2F19-33E1-7362-153CB44E4B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4" name="Group 1284">
              <a:extLst>
                <a:ext uri="{FF2B5EF4-FFF2-40B4-BE49-F238E27FC236}">
                  <a16:creationId xmlns:a16="http://schemas.microsoft.com/office/drawing/2014/main" id="{9BF12738-1E15-3ED4-8510-38E3F5433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655" name="Group 1285">
                <a:extLst>
                  <a:ext uri="{FF2B5EF4-FFF2-40B4-BE49-F238E27FC236}">
                    <a16:creationId xmlns:a16="http://schemas.microsoft.com/office/drawing/2014/main" id="{DBC95617-CC86-DDC1-A3B3-8C202AFAA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777" name="Oval 1286">
                  <a:extLst>
                    <a:ext uri="{FF2B5EF4-FFF2-40B4-BE49-F238E27FC236}">
                      <a16:creationId xmlns:a16="http://schemas.microsoft.com/office/drawing/2014/main" id="{8FAE1B32-0B52-35AC-A904-8FB1E17849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778" name="Oval 1287">
                  <a:extLst>
                    <a:ext uri="{FF2B5EF4-FFF2-40B4-BE49-F238E27FC236}">
                      <a16:creationId xmlns:a16="http://schemas.microsoft.com/office/drawing/2014/main" id="{E7891057-807C-B923-D801-F1B531E543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656" name="Group 1288">
                <a:extLst>
                  <a:ext uri="{FF2B5EF4-FFF2-40B4-BE49-F238E27FC236}">
                    <a16:creationId xmlns:a16="http://schemas.microsoft.com/office/drawing/2014/main" id="{6DE11640-3484-03E4-8198-9A2F80F53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679" name="Group 1289">
                  <a:extLst>
                    <a:ext uri="{FF2B5EF4-FFF2-40B4-BE49-F238E27FC236}">
                      <a16:creationId xmlns:a16="http://schemas.microsoft.com/office/drawing/2014/main" id="{3EC5D340-3A9F-0999-D6A7-5EF1CA3448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775" name="Freeform 1290">
                    <a:extLst>
                      <a:ext uri="{FF2B5EF4-FFF2-40B4-BE49-F238E27FC236}">
                        <a16:creationId xmlns:a16="http://schemas.microsoft.com/office/drawing/2014/main" id="{F4806BC4-7334-757F-238A-1042A7E2A8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6" name="Freeform 1291">
                    <a:extLst>
                      <a:ext uri="{FF2B5EF4-FFF2-40B4-BE49-F238E27FC236}">
                        <a16:creationId xmlns:a16="http://schemas.microsoft.com/office/drawing/2014/main" id="{EA6250EE-CCD5-AF10-2E79-0B144521D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0" name="Group 1292">
                  <a:extLst>
                    <a:ext uri="{FF2B5EF4-FFF2-40B4-BE49-F238E27FC236}">
                      <a16:creationId xmlns:a16="http://schemas.microsoft.com/office/drawing/2014/main" id="{839544AF-7575-431F-A5B9-5168EDFD57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773" name="Freeform 1293">
                    <a:extLst>
                      <a:ext uri="{FF2B5EF4-FFF2-40B4-BE49-F238E27FC236}">
                        <a16:creationId xmlns:a16="http://schemas.microsoft.com/office/drawing/2014/main" id="{A7149075-8D70-DED2-5F44-7A26541BDE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4" name="Freeform 1294">
                    <a:extLst>
                      <a:ext uri="{FF2B5EF4-FFF2-40B4-BE49-F238E27FC236}">
                        <a16:creationId xmlns:a16="http://schemas.microsoft.com/office/drawing/2014/main" id="{BFF289E3-E361-1F4F-4F1A-4983FCCB3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1" name="Group 1295">
                  <a:extLst>
                    <a:ext uri="{FF2B5EF4-FFF2-40B4-BE49-F238E27FC236}">
                      <a16:creationId xmlns:a16="http://schemas.microsoft.com/office/drawing/2014/main" id="{81100BE5-891E-A90F-DF6E-988B3BAC19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771" name="Freeform 1296">
                    <a:extLst>
                      <a:ext uri="{FF2B5EF4-FFF2-40B4-BE49-F238E27FC236}">
                        <a16:creationId xmlns:a16="http://schemas.microsoft.com/office/drawing/2014/main" id="{382992BB-FD7E-E742-7221-42C5B329E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2" name="Freeform 1297">
                    <a:extLst>
                      <a:ext uri="{FF2B5EF4-FFF2-40B4-BE49-F238E27FC236}">
                        <a16:creationId xmlns:a16="http://schemas.microsoft.com/office/drawing/2014/main" id="{C9B0812F-E978-3B47-8729-A49E927689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2" name="Group 1298">
                  <a:extLst>
                    <a:ext uri="{FF2B5EF4-FFF2-40B4-BE49-F238E27FC236}">
                      <a16:creationId xmlns:a16="http://schemas.microsoft.com/office/drawing/2014/main" id="{38B85729-5C20-DDF4-3B6C-83FE1C48AB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769" name="Freeform 1299">
                    <a:extLst>
                      <a:ext uri="{FF2B5EF4-FFF2-40B4-BE49-F238E27FC236}">
                        <a16:creationId xmlns:a16="http://schemas.microsoft.com/office/drawing/2014/main" id="{AF78CE4A-E34B-79E2-AB63-C73745519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0" name="Freeform 1300">
                    <a:extLst>
                      <a:ext uri="{FF2B5EF4-FFF2-40B4-BE49-F238E27FC236}">
                        <a16:creationId xmlns:a16="http://schemas.microsoft.com/office/drawing/2014/main" id="{2AD6B669-0134-E718-3BA9-8D5154C84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3" name="Group 1301">
                  <a:extLst>
                    <a:ext uri="{FF2B5EF4-FFF2-40B4-BE49-F238E27FC236}">
                      <a16:creationId xmlns:a16="http://schemas.microsoft.com/office/drawing/2014/main" id="{90787C85-BA1F-2D40-D998-0DA7865A0D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767" name="Freeform 1302">
                    <a:extLst>
                      <a:ext uri="{FF2B5EF4-FFF2-40B4-BE49-F238E27FC236}">
                        <a16:creationId xmlns:a16="http://schemas.microsoft.com/office/drawing/2014/main" id="{E98616D7-6FE1-C2CD-BF9A-E9DEA07F99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8" name="Freeform 1303">
                    <a:extLst>
                      <a:ext uri="{FF2B5EF4-FFF2-40B4-BE49-F238E27FC236}">
                        <a16:creationId xmlns:a16="http://schemas.microsoft.com/office/drawing/2014/main" id="{CEC04232-5056-A910-6D82-D3CEE07F50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4" name="Group 1304">
                  <a:extLst>
                    <a:ext uri="{FF2B5EF4-FFF2-40B4-BE49-F238E27FC236}">
                      <a16:creationId xmlns:a16="http://schemas.microsoft.com/office/drawing/2014/main" id="{F6F35939-F61D-F048-59FA-625CF0388A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765" name="Freeform 1305">
                    <a:extLst>
                      <a:ext uri="{FF2B5EF4-FFF2-40B4-BE49-F238E27FC236}">
                        <a16:creationId xmlns:a16="http://schemas.microsoft.com/office/drawing/2014/main" id="{6E5791B1-F34F-66B5-988C-159D648E6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6" name="Freeform 1306">
                    <a:extLst>
                      <a:ext uri="{FF2B5EF4-FFF2-40B4-BE49-F238E27FC236}">
                        <a16:creationId xmlns:a16="http://schemas.microsoft.com/office/drawing/2014/main" id="{CE44C67D-21DC-2C2A-3F5A-B8C010E3B8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5" name="Group 1307">
                  <a:extLst>
                    <a:ext uri="{FF2B5EF4-FFF2-40B4-BE49-F238E27FC236}">
                      <a16:creationId xmlns:a16="http://schemas.microsoft.com/office/drawing/2014/main" id="{9F830099-22F0-C5B5-91B7-A588889480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763" name="Freeform 1308">
                    <a:extLst>
                      <a:ext uri="{FF2B5EF4-FFF2-40B4-BE49-F238E27FC236}">
                        <a16:creationId xmlns:a16="http://schemas.microsoft.com/office/drawing/2014/main" id="{BE999873-EF4A-05A2-7D9D-4674E0CE4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4" name="Freeform 1309">
                    <a:extLst>
                      <a:ext uri="{FF2B5EF4-FFF2-40B4-BE49-F238E27FC236}">
                        <a16:creationId xmlns:a16="http://schemas.microsoft.com/office/drawing/2014/main" id="{C36F8F8D-45DB-2B78-8577-B22AACDFF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6" name="Group 1310">
                  <a:extLst>
                    <a:ext uri="{FF2B5EF4-FFF2-40B4-BE49-F238E27FC236}">
                      <a16:creationId xmlns:a16="http://schemas.microsoft.com/office/drawing/2014/main" id="{4858144B-4F57-EAB4-91FE-A831E183AB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61" name="Freeform 1311">
                    <a:extLst>
                      <a:ext uri="{FF2B5EF4-FFF2-40B4-BE49-F238E27FC236}">
                        <a16:creationId xmlns:a16="http://schemas.microsoft.com/office/drawing/2014/main" id="{17B115F5-3AFA-BE02-E95E-426848483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2" name="Freeform 1312">
                    <a:extLst>
                      <a:ext uri="{FF2B5EF4-FFF2-40B4-BE49-F238E27FC236}">
                        <a16:creationId xmlns:a16="http://schemas.microsoft.com/office/drawing/2014/main" id="{24B3D918-2E53-5CF1-7C98-F443F524EF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7" name="Group 1313">
                  <a:extLst>
                    <a:ext uri="{FF2B5EF4-FFF2-40B4-BE49-F238E27FC236}">
                      <a16:creationId xmlns:a16="http://schemas.microsoft.com/office/drawing/2014/main" id="{0AF23C33-7DA3-CC58-EEE2-D476E9BCE6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59" name="Freeform 1314">
                    <a:extLst>
                      <a:ext uri="{FF2B5EF4-FFF2-40B4-BE49-F238E27FC236}">
                        <a16:creationId xmlns:a16="http://schemas.microsoft.com/office/drawing/2014/main" id="{F1A042B3-C328-5277-A6BA-033CD04E10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0" name="Freeform 1315">
                    <a:extLst>
                      <a:ext uri="{FF2B5EF4-FFF2-40B4-BE49-F238E27FC236}">
                        <a16:creationId xmlns:a16="http://schemas.microsoft.com/office/drawing/2014/main" id="{B38DF471-7CA2-6A21-BE5E-958CE10806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8" name="Group 1316">
                  <a:extLst>
                    <a:ext uri="{FF2B5EF4-FFF2-40B4-BE49-F238E27FC236}">
                      <a16:creationId xmlns:a16="http://schemas.microsoft.com/office/drawing/2014/main" id="{EB880FC2-33A4-2DF3-CCC2-E4F247ADD3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57" name="Freeform 1317">
                    <a:extLst>
                      <a:ext uri="{FF2B5EF4-FFF2-40B4-BE49-F238E27FC236}">
                        <a16:creationId xmlns:a16="http://schemas.microsoft.com/office/drawing/2014/main" id="{61EB1334-615C-58ED-CA7F-914F20EE46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8" name="Freeform 1318">
                    <a:extLst>
                      <a:ext uri="{FF2B5EF4-FFF2-40B4-BE49-F238E27FC236}">
                        <a16:creationId xmlns:a16="http://schemas.microsoft.com/office/drawing/2014/main" id="{F9BD992C-80C8-CE68-96CD-B526AB315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9" name="Group 1319">
                  <a:extLst>
                    <a:ext uri="{FF2B5EF4-FFF2-40B4-BE49-F238E27FC236}">
                      <a16:creationId xmlns:a16="http://schemas.microsoft.com/office/drawing/2014/main" id="{5D42CF94-F7B7-124B-1EA3-9A70FE3C5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55" name="Freeform 1320">
                    <a:extLst>
                      <a:ext uri="{FF2B5EF4-FFF2-40B4-BE49-F238E27FC236}">
                        <a16:creationId xmlns:a16="http://schemas.microsoft.com/office/drawing/2014/main" id="{722C5E9D-681B-6997-576C-B61E827B1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6" name="Freeform 1321">
                    <a:extLst>
                      <a:ext uri="{FF2B5EF4-FFF2-40B4-BE49-F238E27FC236}">
                        <a16:creationId xmlns:a16="http://schemas.microsoft.com/office/drawing/2014/main" id="{A6A86429-B68C-51DB-679C-38AD2D9AB0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0" name="Group 1322">
                  <a:extLst>
                    <a:ext uri="{FF2B5EF4-FFF2-40B4-BE49-F238E27FC236}">
                      <a16:creationId xmlns:a16="http://schemas.microsoft.com/office/drawing/2014/main" id="{D70AA266-03E5-E580-AED2-7B388305E3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753" name="Freeform 1323">
                    <a:extLst>
                      <a:ext uri="{FF2B5EF4-FFF2-40B4-BE49-F238E27FC236}">
                        <a16:creationId xmlns:a16="http://schemas.microsoft.com/office/drawing/2014/main" id="{CD12C899-ED12-D99D-48AF-BB2928269F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4" name="Freeform 1324">
                    <a:extLst>
                      <a:ext uri="{FF2B5EF4-FFF2-40B4-BE49-F238E27FC236}">
                        <a16:creationId xmlns:a16="http://schemas.microsoft.com/office/drawing/2014/main" id="{FEADAD49-AB7A-3A20-A27A-A23174C9F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1" name="Group 1325">
                  <a:extLst>
                    <a:ext uri="{FF2B5EF4-FFF2-40B4-BE49-F238E27FC236}">
                      <a16:creationId xmlns:a16="http://schemas.microsoft.com/office/drawing/2014/main" id="{2D263A09-223E-01C2-8963-4AD03AEE55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751" name="Freeform 1326">
                    <a:extLst>
                      <a:ext uri="{FF2B5EF4-FFF2-40B4-BE49-F238E27FC236}">
                        <a16:creationId xmlns:a16="http://schemas.microsoft.com/office/drawing/2014/main" id="{4D130E33-C4A1-591C-3843-1A3B90498B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2" name="Freeform 1327">
                    <a:extLst>
                      <a:ext uri="{FF2B5EF4-FFF2-40B4-BE49-F238E27FC236}">
                        <a16:creationId xmlns:a16="http://schemas.microsoft.com/office/drawing/2014/main" id="{812C661E-9C4F-8E60-E80A-9977320BD3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2" name="Group 1328">
                  <a:extLst>
                    <a:ext uri="{FF2B5EF4-FFF2-40B4-BE49-F238E27FC236}">
                      <a16:creationId xmlns:a16="http://schemas.microsoft.com/office/drawing/2014/main" id="{615516AB-551A-040A-4122-723D8B3384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749" name="Freeform 1329">
                    <a:extLst>
                      <a:ext uri="{FF2B5EF4-FFF2-40B4-BE49-F238E27FC236}">
                        <a16:creationId xmlns:a16="http://schemas.microsoft.com/office/drawing/2014/main" id="{13A1C86F-2A40-94B6-AD5B-384C9230B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0" name="Freeform 1330">
                    <a:extLst>
                      <a:ext uri="{FF2B5EF4-FFF2-40B4-BE49-F238E27FC236}">
                        <a16:creationId xmlns:a16="http://schemas.microsoft.com/office/drawing/2014/main" id="{D598B6CC-1F48-9C5B-59C2-255D387049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3" name="Group 1331">
                  <a:extLst>
                    <a:ext uri="{FF2B5EF4-FFF2-40B4-BE49-F238E27FC236}">
                      <a16:creationId xmlns:a16="http://schemas.microsoft.com/office/drawing/2014/main" id="{4DE24797-5C4D-47C5-ACDA-C42590CBF9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747" name="Freeform 1332">
                    <a:extLst>
                      <a:ext uri="{FF2B5EF4-FFF2-40B4-BE49-F238E27FC236}">
                        <a16:creationId xmlns:a16="http://schemas.microsoft.com/office/drawing/2014/main" id="{03924FB3-D577-BB59-6429-B8909E8888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8" name="Freeform 1333">
                    <a:extLst>
                      <a:ext uri="{FF2B5EF4-FFF2-40B4-BE49-F238E27FC236}">
                        <a16:creationId xmlns:a16="http://schemas.microsoft.com/office/drawing/2014/main" id="{780BFCDD-73CB-29DE-5015-531E399E40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4" name="Group 1334">
                  <a:extLst>
                    <a:ext uri="{FF2B5EF4-FFF2-40B4-BE49-F238E27FC236}">
                      <a16:creationId xmlns:a16="http://schemas.microsoft.com/office/drawing/2014/main" id="{7E459E98-4ECA-2E55-CF77-E8B17C57E5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745" name="Freeform 1335">
                    <a:extLst>
                      <a:ext uri="{FF2B5EF4-FFF2-40B4-BE49-F238E27FC236}">
                        <a16:creationId xmlns:a16="http://schemas.microsoft.com/office/drawing/2014/main" id="{8F78F171-73D9-E1BC-2F91-30C4656166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6" name="Freeform 1336">
                    <a:extLst>
                      <a:ext uri="{FF2B5EF4-FFF2-40B4-BE49-F238E27FC236}">
                        <a16:creationId xmlns:a16="http://schemas.microsoft.com/office/drawing/2014/main" id="{9719DC83-8E07-E120-D7C6-6A4DF90AA2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5" name="Group 1337">
                  <a:extLst>
                    <a:ext uri="{FF2B5EF4-FFF2-40B4-BE49-F238E27FC236}">
                      <a16:creationId xmlns:a16="http://schemas.microsoft.com/office/drawing/2014/main" id="{32BC07D3-BEAA-6570-73DB-B63EE995E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743" name="Freeform 1338">
                    <a:extLst>
                      <a:ext uri="{FF2B5EF4-FFF2-40B4-BE49-F238E27FC236}">
                        <a16:creationId xmlns:a16="http://schemas.microsoft.com/office/drawing/2014/main" id="{563A560F-5F22-CDE9-BA65-3D95F4879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4" name="Freeform 1339">
                    <a:extLst>
                      <a:ext uri="{FF2B5EF4-FFF2-40B4-BE49-F238E27FC236}">
                        <a16:creationId xmlns:a16="http://schemas.microsoft.com/office/drawing/2014/main" id="{60B2C4E6-F804-7DFA-203F-06290B9E3A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6" name="Group 1340">
                  <a:extLst>
                    <a:ext uri="{FF2B5EF4-FFF2-40B4-BE49-F238E27FC236}">
                      <a16:creationId xmlns:a16="http://schemas.microsoft.com/office/drawing/2014/main" id="{02823078-E3AE-E577-FFBF-3FFA0E5531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741" name="Freeform 1341">
                    <a:extLst>
                      <a:ext uri="{FF2B5EF4-FFF2-40B4-BE49-F238E27FC236}">
                        <a16:creationId xmlns:a16="http://schemas.microsoft.com/office/drawing/2014/main" id="{38F4ED0E-1BA4-90D9-9188-D71FAA645E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2" name="Freeform 1342">
                    <a:extLst>
                      <a:ext uri="{FF2B5EF4-FFF2-40B4-BE49-F238E27FC236}">
                        <a16:creationId xmlns:a16="http://schemas.microsoft.com/office/drawing/2014/main" id="{C7C90188-7FBA-5F6E-D21A-A243874F9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7" name="Group 1343">
                  <a:extLst>
                    <a:ext uri="{FF2B5EF4-FFF2-40B4-BE49-F238E27FC236}">
                      <a16:creationId xmlns:a16="http://schemas.microsoft.com/office/drawing/2014/main" id="{AB894F96-D811-185C-A80F-925C1DD2A2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739" name="Freeform 1344">
                    <a:extLst>
                      <a:ext uri="{FF2B5EF4-FFF2-40B4-BE49-F238E27FC236}">
                        <a16:creationId xmlns:a16="http://schemas.microsoft.com/office/drawing/2014/main" id="{E7DCE49A-282B-20EB-8041-8E8832721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0" name="Freeform 1345">
                    <a:extLst>
                      <a:ext uri="{FF2B5EF4-FFF2-40B4-BE49-F238E27FC236}">
                        <a16:creationId xmlns:a16="http://schemas.microsoft.com/office/drawing/2014/main" id="{DFFD83F9-F8E3-10A7-174A-E30788F1E9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8" name="Group 1346">
                  <a:extLst>
                    <a:ext uri="{FF2B5EF4-FFF2-40B4-BE49-F238E27FC236}">
                      <a16:creationId xmlns:a16="http://schemas.microsoft.com/office/drawing/2014/main" id="{4CA2DF3F-B751-B70E-8D85-B44DF8A598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737" name="Freeform 1347">
                    <a:extLst>
                      <a:ext uri="{FF2B5EF4-FFF2-40B4-BE49-F238E27FC236}">
                        <a16:creationId xmlns:a16="http://schemas.microsoft.com/office/drawing/2014/main" id="{E4BBB8A0-983A-0D2B-B0CD-DF1580290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8" name="Freeform 1348">
                    <a:extLst>
                      <a:ext uri="{FF2B5EF4-FFF2-40B4-BE49-F238E27FC236}">
                        <a16:creationId xmlns:a16="http://schemas.microsoft.com/office/drawing/2014/main" id="{61AB3656-EE99-CD14-BF1C-2FD6ED6C7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9" name="Group 1349">
                  <a:extLst>
                    <a:ext uri="{FF2B5EF4-FFF2-40B4-BE49-F238E27FC236}">
                      <a16:creationId xmlns:a16="http://schemas.microsoft.com/office/drawing/2014/main" id="{4D89A7DC-ACA6-2AF1-86AF-86034EDDF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735" name="Freeform 1350">
                    <a:extLst>
                      <a:ext uri="{FF2B5EF4-FFF2-40B4-BE49-F238E27FC236}">
                        <a16:creationId xmlns:a16="http://schemas.microsoft.com/office/drawing/2014/main" id="{E0D10280-7613-23F1-F558-A290DB509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6" name="Freeform 1351">
                    <a:extLst>
                      <a:ext uri="{FF2B5EF4-FFF2-40B4-BE49-F238E27FC236}">
                        <a16:creationId xmlns:a16="http://schemas.microsoft.com/office/drawing/2014/main" id="{B93FEC56-EF1F-EE56-3686-2A0392468F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00" name="Freeform 1352">
                  <a:extLst>
                    <a:ext uri="{FF2B5EF4-FFF2-40B4-BE49-F238E27FC236}">
                      <a16:creationId xmlns:a16="http://schemas.microsoft.com/office/drawing/2014/main" id="{28A36A26-92D1-F233-DCFC-50752D38E8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Freeform 1353">
                  <a:extLst>
                    <a:ext uri="{FF2B5EF4-FFF2-40B4-BE49-F238E27FC236}">
                      <a16:creationId xmlns:a16="http://schemas.microsoft.com/office/drawing/2014/main" id="{60CE80F2-C557-2D32-4488-263FE68BC3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702" name="Group 1354">
                  <a:extLst>
                    <a:ext uri="{FF2B5EF4-FFF2-40B4-BE49-F238E27FC236}">
                      <a16:creationId xmlns:a16="http://schemas.microsoft.com/office/drawing/2014/main" id="{5C07D566-2C01-780F-21B0-161247AFDC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733" name="Freeform 1355">
                    <a:extLst>
                      <a:ext uri="{FF2B5EF4-FFF2-40B4-BE49-F238E27FC236}">
                        <a16:creationId xmlns:a16="http://schemas.microsoft.com/office/drawing/2014/main" id="{7F2A31E0-CE71-F486-073B-6EB9A6577F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4" name="Freeform 1356">
                    <a:extLst>
                      <a:ext uri="{FF2B5EF4-FFF2-40B4-BE49-F238E27FC236}">
                        <a16:creationId xmlns:a16="http://schemas.microsoft.com/office/drawing/2014/main" id="{DAE59CA4-1A1A-E91C-3FB2-B703C0E41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3" name="Group 1357">
                  <a:extLst>
                    <a:ext uri="{FF2B5EF4-FFF2-40B4-BE49-F238E27FC236}">
                      <a16:creationId xmlns:a16="http://schemas.microsoft.com/office/drawing/2014/main" id="{1787FD30-ADEB-5860-2C74-F3340691F3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731" name="Freeform 1358">
                    <a:extLst>
                      <a:ext uri="{FF2B5EF4-FFF2-40B4-BE49-F238E27FC236}">
                        <a16:creationId xmlns:a16="http://schemas.microsoft.com/office/drawing/2014/main" id="{275988C0-D60C-17EE-3FF3-583D268DB1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2" name="Freeform 1359">
                    <a:extLst>
                      <a:ext uri="{FF2B5EF4-FFF2-40B4-BE49-F238E27FC236}">
                        <a16:creationId xmlns:a16="http://schemas.microsoft.com/office/drawing/2014/main" id="{50BFE3BE-757E-ED91-70B6-6A9DB8565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4" name="Group 1360">
                  <a:extLst>
                    <a:ext uri="{FF2B5EF4-FFF2-40B4-BE49-F238E27FC236}">
                      <a16:creationId xmlns:a16="http://schemas.microsoft.com/office/drawing/2014/main" id="{1818D834-7672-D4EC-1D16-380101F882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729" name="Freeform 1361">
                    <a:extLst>
                      <a:ext uri="{FF2B5EF4-FFF2-40B4-BE49-F238E27FC236}">
                        <a16:creationId xmlns:a16="http://schemas.microsoft.com/office/drawing/2014/main" id="{7E0053B7-618E-D4E4-BE84-198CEB31DF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0" name="Freeform 1362">
                    <a:extLst>
                      <a:ext uri="{FF2B5EF4-FFF2-40B4-BE49-F238E27FC236}">
                        <a16:creationId xmlns:a16="http://schemas.microsoft.com/office/drawing/2014/main" id="{35AB9DDB-F9C2-6B0C-626C-0DA144426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5" name="Group 1363">
                  <a:extLst>
                    <a:ext uri="{FF2B5EF4-FFF2-40B4-BE49-F238E27FC236}">
                      <a16:creationId xmlns:a16="http://schemas.microsoft.com/office/drawing/2014/main" id="{28212750-79B5-8328-EF0D-6E58F4E987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727" name="Freeform 1364">
                    <a:extLst>
                      <a:ext uri="{FF2B5EF4-FFF2-40B4-BE49-F238E27FC236}">
                        <a16:creationId xmlns:a16="http://schemas.microsoft.com/office/drawing/2014/main" id="{B8FC6C3C-AA72-E46F-3221-7CED26A06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8" name="Freeform 1365">
                    <a:extLst>
                      <a:ext uri="{FF2B5EF4-FFF2-40B4-BE49-F238E27FC236}">
                        <a16:creationId xmlns:a16="http://schemas.microsoft.com/office/drawing/2014/main" id="{345E565C-FB13-BE3E-C847-FBC365EC0D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6" name="Group 1366">
                  <a:extLst>
                    <a:ext uri="{FF2B5EF4-FFF2-40B4-BE49-F238E27FC236}">
                      <a16:creationId xmlns:a16="http://schemas.microsoft.com/office/drawing/2014/main" id="{12AE43C2-DAC9-DBE2-0372-C0F704BE62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725" name="Freeform 1367">
                    <a:extLst>
                      <a:ext uri="{FF2B5EF4-FFF2-40B4-BE49-F238E27FC236}">
                        <a16:creationId xmlns:a16="http://schemas.microsoft.com/office/drawing/2014/main" id="{9BB46DFF-8EAB-9E2E-0426-92EBD9D5FC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6" name="Freeform 1368">
                    <a:extLst>
                      <a:ext uri="{FF2B5EF4-FFF2-40B4-BE49-F238E27FC236}">
                        <a16:creationId xmlns:a16="http://schemas.microsoft.com/office/drawing/2014/main" id="{D0C70559-C368-9836-6A9A-79CA5D280C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7" name="Group 1369">
                  <a:extLst>
                    <a:ext uri="{FF2B5EF4-FFF2-40B4-BE49-F238E27FC236}">
                      <a16:creationId xmlns:a16="http://schemas.microsoft.com/office/drawing/2014/main" id="{CA4A1182-FDDA-AC60-1540-907FC31528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723" name="Freeform 1370">
                    <a:extLst>
                      <a:ext uri="{FF2B5EF4-FFF2-40B4-BE49-F238E27FC236}">
                        <a16:creationId xmlns:a16="http://schemas.microsoft.com/office/drawing/2014/main" id="{D31EE35A-3530-1527-2B1E-B22082522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4" name="Freeform 1371">
                    <a:extLst>
                      <a:ext uri="{FF2B5EF4-FFF2-40B4-BE49-F238E27FC236}">
                        <a16:creationId xmlns:a16="http://schemas.microsoft.com/office/drawing/2014/main" id="{6B85B888-25C5-6BFA-0C89-9B4EFE5185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8" name="Group 1372">
                  <a:extLst>
                    <a:ext uri="{FF2B5EF4-FFF2-40B4-BE49-F238E27FC236}">
                      <a16:creationId xmlns:a16="http://schemas.microsoft.com/office/drawing/2014/main" id="{3C82D801-FA6E-55CD-0CB9-A5FA51227B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721" name="Freeform 1373">
                    <a:extLst>
                      <a:ext uri="{FF2B5EF4-FFF2-40B4-BE49-F238E27FC236}">
                        <a16:creationId xmlns:a16="http://schemas.microsoft.com/office/drawing/2014/main" id="{314A0084-80A6-45F2-F045-DBFD885DD9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2" name="Freeform 1374">
                    <a:extLst>
                      <a:ext uri="{FF2B5EF4-FFF2-40B4-BE49-F238E27FC236}">
                        <a16:creationId xmlns:a16="http://schemas.microsoft.com/office/drawing/2014/main" id="{37D71562-C96F-BBEE-476C-E1D1DC2645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9" name="Group 1375">
                  <a:extLst>
                    <a:ext uri="{FF2B5EF4-FFF2-40B4-BE49-F238E27FC236}">
                      <a16:creationId xmlns:a16="http://schemas.microsoft.com/office/drawing/2014/main" id="{234BEEE8-0E83-1B57-E329-89F949A76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719" name="Freeform 1376">
                    <a:extLst>
                      <a:ext uri="{FF2B5EF4-FFF2-40B4-BE49-F238E27FC236}">
                        <a16:creationId xmlns:a16="http://schemas.microsoft.com/office/drawing/2014/main" id="{2AE69C74-3078-27F8-463A-AE030823B4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0" name="Freeform 1377">
                    <a:extLst>
                      <a:ext uri="{FF2B5EF4-FFF2-40B4-BE49-F238E27FC236}">
                        <a16:creationId xmlns:a16="http://schemas.microsoft.com/office/drawing/2014/main" id="{4141F587-4A63-0082-4FDC-877AB5633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0" name="Group 1378">
                  <a:extLst>
                    <a:ext uri="{FF2B5EF4-FFF2-40B4-BE49-F238E27FC236}">
                      <a16:creationId xmlns:a16="http://schemas.microsoft.com/office/drawing/2014/main" id="{214164A4-942F-D398-1331-9E3916211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717" name="Freeform 1379">
                    <a:extLst>
                      <a:ext uri="{FF2B5EF4-FFF2-40B4-BE49-F238E27FC236}">
                        <a16:creationId xmlns:a16="http://schemas.microsoft.com/office/drawing/2014/main" id="{3EA26A3B-D324-BE48-6B1C-DFC7AB74C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8" name="Freeform 1380">
                    <a:extLst>
                      <a:ext uri="{FF2B5EF4-FFF2-40B4-BE49-F238E27FC236}">
                        <a16:creationId xmlns:a16="http://schemas.microsoft.com/office/drawing/2014/main" id="{FD1AEC25-9760-595A-3043-403722F4E5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1" name="Group 1381">
                  <a:extLst>
                    <a:ext uri="{FF2B5EF4-FFF2-40B4-BE49-F238E27FC236}">
                      <a16:creationId xmlns:a16="http://schemas.microsoft.com/office/drawing/2014/main" id="{163A2274-DAF5-C553-1CCB-C9D6BB2F98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715" name="Freeform 1382">
                    <a:extLst>
                      <a:ext uri="{FF2B5EF4-FFF2-40B4-BE49-F238E27FC236}">
                        <a16:creationId xmlns:a16="http://schemas.microsoft.com/office/drawing/2014/main" id="{BAB582FD-4450-BC0C-25CB-C8BA4AE8D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6" name="Freeform 1383">
                    <a:extLst>
                      <a:ext uri="{FF2B5EF4-FFF2-40B4-BE49-F238E27FC236}">
                        <a16:creationId xmlns:a16="http://schemas.microsoft.com/office/drawing/2014/main" id="{91754975-A367-070C-9496-565B5437F6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2" name="Group 1384">
                  <a:extLst>
                    <a:ext uri="{FF2B5EF4-FFF2-40B4-BE49-F238E27FC236}">
                      <a16:creationId xmlns:a16="http://schemas.microsoft.com/office/drawing/2014/main" id="{2AF8F527-2A19-FE29-531D-4EB7619B4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713" name="Freeform 1385">
                    <a:extLst>
                      <a:ext uri="{FF2B5EF4-FFF2-40B4-BE49-F238E27FC236}">
                        <a16:creationId xmlns:a16="http://schemas.microsoft.com/office/drawing/2014/main" id="{3AA4091A-BD73-8F2B-1A02-8AAE6C4A2C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Freeform 1386">
                    <a:extLst>
                      <a:ext uri="{FF2B5EF4-FFF2-40B4-BE49-F238E27FC236}">
                        <a16:creationId xmlns:a16="http://schemas.microsoft.com/office/drawing/2014/main" id="{6C979315-4253-09D6-D013-5530664F34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57" name="Freeform 1387">
                <a:extLst>
                  <a:ext uri="{FF2B5EF4-FFF2-40B4-BE49-F238E27FC236}">
                    <a16:creationId xmlns:a16="http://schemas.microsoft.com/office/drawing/2014/main" id="{6D86740F-DFE9-B3F2-520E-12A24DADC8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Arc 1388">
                <a:extLst>
                  <a:ext uri="{FF2B5EF4-FFF2-40B4-BE49-F238E27FC236}">
                    <a16:creationId xmlns:a16="http://schemas.microsoft.com/office/drawing/2014/main" id="{22EFFAD3-DB77-119F-628A-D9425F947A9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Arc 1389">
                <a:extLst>
                  <a:ext uri="{FF2B5EF4-FFF2-40B4-BE49-F238E27FC236}">
                    <a16:creationId xmlns:a16="http://schemas.microsoft.com/office/drawing/2014/main" id="{B874F270-9D5D-18EB-CC11-6B5354CB08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Arc 1390">
                <a:extLst>
                  <a:ext uri="{FF2B5EF4-FFF2-40B4-BE49-F238E27FC236}">
                    <a16:creationId xmlns:a16="http://schemas.microsoft.com/office/drawing/2014/main" id="{023CD294-99A7-8A1B-79BE-7EEE3E4EBE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Arc 1391">
                <a:extLst>
                  <a:ext uri="{FF2B5EF4-FFF2-40B4-BE49-F238E27FC236}">
                    <a16:creationId xmlns:a16="http://schemas.microsoft.com/office/drawing/2014/main" id="{3A1E7F02-29B9-8048-0795-83A72F681A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Arc 1392">
                <a:extLst>
                  <a:ext uri="{FF2B5EF4-FFF2-40B4-BE49-F238E27FC236}">
                    <a16:creationId xmlns:a16="http://schemas.microsoft.com/office/drawing/2014/main" id="{D0FAEBFB-6347-14FD-545D-B40C703EEC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3" name="Arc 1393">
                <a:extLst>
                  <a:ext uri="{FF2B5EF4-FFF2-40B4-BE49-F238E27FC236}">
                    <a16:creationId xmlns:a16="http://schemas.microsoft.com/office/drawing/2014/main" id="{9B757DF2-710F-CB77-2432-9760E28287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4" name="Arc 1394">
                <a:extLst>
                  <a:ext uri="{FF2B5EF4-FFF2-40B4-BE49-F238E27FC236}">
                    <a16:creationId xmlns:a16="http://schemas.microsoft.com/office/drawing/2014/main" id="{204D2F65-F2DB-0BC2-9BB9-574CC78C92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5" name="Arc 1395">
                <a:extLst>
                  <a:ext uri="{FF2B5EF4-FFF2-40B4-BE49-F238E27FC236}">
                    <a16:creationId xmlns:a16="http://schemas.microsoft.com/office/drawing/2014/main" id="{857917B1-313F-7E1A-E152-4CD9B0D561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Freeform 1396">
                <a:extLst>
                  <a:ext uri="{FF2B5EF4-FFF2-40B4-BE49-F238E27FC236}">
                    <a16:creationId xmlns:a16="http://schemas.microsoft.com/office/drawing/2014/main" id="{76E6E552-04DF-86A2-493F-B8745B08DB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Freeform 1397">
                <a:extLst>
                  <a:ext uri="{FF2B5EF4-FFF2-40B4-BE49-F238E27FC236}">
                    <a16:creationId xmlns:a16="http://schemas.microsoft.com/office/drawing/2014/main" id="{6C40EB42-B450-1C01-F481-11B05A9C6FF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Arc 1398">
                <a:extLst>
                  <a:ext uri="{FF2B5EF4-FFF2-40B4-BE49-F238E27FC236}">
                    <a16:creationId xmlns:a16="http://schemas.microsoft.com/office/drawing/2014/main" id="{1BBF6A69-FC71-6133-3116-E5B99F3BBB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Arc 1399">
                <a:extLst>
                  <a:ext uri="{FF2B5EF4-FFF2-40B4-BE49-F238E27FC236}">
                    <a16:creationId xmlns:a16="http://schemas.microsoft.com/office/drawing/2014/main" id="{03F61DEC-C162-471A-4DFF-E6AC37CB84D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Arc 1400">
                <a:extLst>
                  <a:ext uri="{FF2B5EF4-FFF2-40B4-BE49-F238E27FC236}">
                    <a16:creationId xmlns:a16="http://schemas.microsoft.com/office/drawing/2014/main" id="{C7FE0760-5D9E-B3B1-9B54-D8E24B2DE8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Freeform 1401">
                <a:extLst>
                  <a:ext uri="{FF2B5EF4-FFF2-40B4-BE49-F238E27FC236}">
                    <a16:creationId xmlns:a16="http://schemas.microsoft.com/office/drawing/2014/main" id="{541931C3-7DCA-1FFE-48E7-7ED5C2EEFC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Freeform 1402">
                <a:extLst>
                  <a:ext uri="{FF2B5EF4-FFF2-40B4-BE49-F238E27FC236}">
                    <a16:creationId xmlns:a16="http://schemas.microsoft.com/office/drawing/2014/main" id="{12F815B6-80DD-765D-BFD8-88FAC62E93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3" name="Freeform 1403">
                <a:extLst>
                  <a:ext uri="{FF2B5EF4-FFF2-40B4-BE49-F238E27FC236}">
                    <a16:creationId xmlns:a16="http://schemas.microsoft.com/office/drawing/2014/main" id="{AD42CE29-6935-3502-E53F-BAB264944E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4" name="Freeform 1404">
                <a:extLst>
                  <a:ext uri="{FF2B5EF4-FFF2-40B4-BE49-F238E27FC236}">
                    <a16:creationId xmlns:a16="http://schemas.microsoft.com/office/drawing/2014/main" id="{A2ACA320-CC93-EDC6-65FD-D6B2183C50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5" name="Freeform 1405">
                <a:extLst>
                  <a:ext uri="{FF2B5EF4-FFF2-40B4-BE49-F238E27FC236}">
                    <a16:creationId xmlns:a16="http://schemas.microsoft.com/office/drawing/2014/main" id="{69B91A13-FA66-6AC0-ED81-D6C3F0D1DC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Freeform 1406">
                <a:extLst>
                  <a:ext uri="{FF2B5EF4-FFF2-40B4-BE49-F238E27FC236}">
                    <a16:creationId xmlns:a16="http://schemas.microsoft.com/office/drawing/2014/main" id="{51293F20-9833-8C38-BC80-750FA56B0E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Freeform 1407">
                <a:extLst>
                  <a:ext uri="{FF2B5EF4-FFF2-40B4-BE49-F238E27FC236}">
                    <a16:creationId xmlns:a16="http://schemas.microsoft.com/office/drawing/2014/main" id="{AD7F23CB-2A4A-B3FE-CBC9-826548BAAF8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Freeform 1408">
                <a:extLst>
                  <a:ext uri="{FF2B5EF4-FFF2-40B4-BE49-F238E27FC236}">
                    <a16:creationId xmlns:a16="http://schemas.microsoft.com/office/drawing/2014/main" id="{40C09179-895B-4496-F888-78262364168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0849" name="Picture 1409" descr="dao">
            <a:extLst>
              <a:ext uri="{FF2B5EF4-FFF2-40B4-BE49-F238E27FC236}">
                <a16:creationId xmlns:a16="http://schemas.microsoft.com/office/drawing/2014/main" id="{19D45E29-BB7F-6F10-4716-9DC2DB354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410" descr="dao">
            <a:extLst>
              <a:ext uri="{FF2B5EF4-FFF2-40B4-BE49-F238E27FC236}">
                <a16:creationId xmlns:a16="http://schemas.microsoft.com/office/drawing/2014/main" id="{CC624884-1629-24CD-5971-58532868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411" descr="dao">
            <a:extLst>
              <a:ext uri="{FF2B5EF4-FFF2-40B4-BE49-F238E27FC236}">
                <a16:creationId xmlns:a16="http://schemas.microsoft.com/office/drawing/2014/main" id="{ABB5D028-E07E-CDEE-A687-CCA8283B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2" name="Picture 1412" descr="dao">
            <a:extLst>
              <a:ext uri="{FF2B5EF4-FFF2-40B4-BE49-F238E27FC236}">
                <a16:creationId xmlns:a16="http://schemas.microsoft.com/office/drawing/2014/main" id="{CA62B108-B71F-DA00-EADA-67B5B47AE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3" name="Picture 1413" descr="dao">
            <a:extLst>
              <a:ext uri="{FF2B5EF4-FFF2-40B4-BE49-F238E27FC236}">
                <a16:creationId xmlns:a16="http://schemas.microsoft.com/office/drawing/2014/main" id="{6662D87C-C656-5B17-D381-B8680E0C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013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4" name="Picture 1414" descr="dao">
            <a:extLst>
              <a:ext uri="{FF2B5EF4-FFF2-40B4-BE49-F238E27FC236}">
                <a16:creationId xmlns:a16="http://schemas.microsoft.com/office/drawing/2014/main" id="{DFB12409-1063-62DB-9039-3326C040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1415" descr="dao">
            <a:extLst>
              <a:ext uri="{FF2B5EF4-FFF2-40B4-BE49-F238E27FC236}">
                <a16:creationId xmlns:a16="http://schemas.microsoft.com/office/drawing/2014/main" id="{1C6FD318-CBE5-855E-9018-9015FE6D1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1416" descr="dao">
            <a:extLst>
              <a:ext uri="{FF2B5EF4-FFF2-40B4-BE49-F238E27FC236}">
                <a16:creationId xmlns:a16="http://schemas.microsoft.com/office/drawing/2014/main" id="{934D73B4-AABC-ED73-A04D-E1ADC88A7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7" name="Picture 1417" descr="dao">
            <a:extLst>
              <a:ext uri="{FF2B5EF4-FFF2-40B4-BE49-F238E27FC236}">
                <a16:creationId xmlns:a16="http://schemas.microsoft.com/office/drawing/2014/main" id="{F4D30486-1D4F-1F34-290B-1E369F06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8" name="Picture 1418" descr="dao">
            <a:extLst>
              <a:ext uri="{FF2B5EF4-FFF2-40B4-BE49-F238E27FC236}">
                <a16:creationId xmlns:a16="http://schemas.microsoft.com/office/drawing/2014/main" id="{C7C6FFAA-F7ED-E50B-97A2-2EA904AD2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9" name="Picture 1419" descr="dao">
            <a:extLst>
              <a:ext uri="{FF2B5EF4-FFF2-40B4-BE49-F238E27FC236}">
                <a16:creationId xmlns:a16="http://schemas.microsoft.com/office/drawing/2014/main" id="{04B3D0A2-9BE8-6C55-6A3E-B1E4BF5D5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2632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2" name="Picture 1420" descr="dao">
            <a:extLst>
              <a:ext uri="{FF2B5EF4-FFF2-40B4-BE49-F238E27FC236}">
                <a16:creationId xmlns:a16="http://schemas.microsoft.com/office/drawing/2014/main" id="{68DBB297-2152-3B3F-D566-14169494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23272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3" name="Picture 1421" descr="dao">
            <a:extLst>
              <a:ext uri="{FF2B5EF4-FFF2-40B4-BE49-F238E27FC236}">
                <a16:creationId xmlns:a16="http://schemas.microsoft.com/office/drawing/2014/main" id="{60CA0572-5523-2B4E-CB71-B08E5E851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23272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2" name="Picture 1422" descr="dao">
            <a:extLst>
              <a:ext uri="{FF2B5EF4-FFF2-40B4-BE49-F238E27FC236}">
                <a16:creationId xmlns:a16="http://schemas.microsoft.com/office/drawing/2014/main" id="{CD26CE8B-2A9C-8C10-E92E-955BE90A7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2632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3" name="Picture 1423" descr="dao">
            <a:extLst>
              <a:ext uri="{FF2B5EF4-FFF2-40B4-BE49-F238E27FC236}">
                <a16:creationId xmlns:a16="http://schemas.microsoft.com/office/drawing/2014/main" id="{02B3EB5B-88F9-6F04-9389-65F53902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8" y="3013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4" name="Picture 1424" descr="dao">
            <a:extLst>
              <a:ext uri="{FF2B5EF4-FFF2-40B4-BE49-F238E27FC236}">
                <a16:creationId xmlns:a16="http://schemas.microsoft.com/office/drawing/2014/main" id="{F8404FF4-BC8E-7295-5F13-A5BFF934F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7" name="Picture 1425" descr="dao">
            <a:extLst>
              <a:ext uri="{FF2B5EF4-FFF2-40B4-BE49-F238E27FC236}">
                <a16:creationId xmlns:a16="http://schemas.microsoft.com/office/drawing/2014/main" id="{ADCD19D4-F19F-AEC1-6426-130C5B4C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8" name="Picture 1426" descr="dao">
            <a:extLst>
              <a:ext uri="{FF2B5EF4-FFF2-40B4-BE49-F238E27FC236}">
                <a16:creationId xmlns:a16="http://schemas.microsoft.com/office/drawing/2014/main" id="{E435F3EA-F212-390E-02B6-0A2C0BF04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7" name="Picture 1427" descr="dao">
            <a:extLst>
              <a:ext uri="{FF2B5EF4-FFF2-40B4-BE49-F238E27FC236}">
                <a16:creationId xmlns:a16="http://schemas.microsoft.com/office/drawing/2014/main" id="{685C18BF-9BD0-75A6-2FB2-62542B85E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8" name="Picture 1428" descr="dao">
            <a:extLst>
              <a:ext uri="{FF2B5EF4-FFF2-40B4-BE49-F238E27FC236}">
                <a16:creationId xmlns:a16="http://schemas.microsoft.com/office/drawing/2014/main" id="{BA1CD5D4-0C18-FF05-2EF4-06B0A678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9" name="Picture 1429" descr="dao">
            <a:extLst>
              <a:ext uri="{FF2B5EF4-FFF2-40B4-BE49-F238E27FC236}">
                <a16:creationId xmlns:a16="http://schemas.microsoft.com/office/drawing/2014/main" id="{3E5A91AE-7C05-538B-DA3C-910652DF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Picture 1430" descr="dao">
            <a:extLst>
              <a:ext uri="{FF2B5EF4-FFF2-40B4-BE49-F238E27FC236}">
                <a16:creationId xmlns:a16="http://schemas.microsoft.com/office/drawing/2014/main" id="{31A0D993-6FC5-9A16-F017-A78CBF3CA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1431" descr="dao">
            <a:extLst>
              <a:ext uri="{FF2B5EF4-FFF2-40B4-BE49-F238E27FC236}">
                <a16:creationId xmlns:a16="http://schemas.microsoft.com/office/drawing/2014/main" id="{D83AED5F-D224-B927-81E8-A4E08E3A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2" name="Picture 1432" descr="dao">
            <a:extLst>
              <a:ext uri="{FF2B5EF4-FFF2-40B4-BE49-F238E27FC236}">
                <a16:creationId xmlns:a16="http://schemas.microsoft.com/office/drawing/2014/main" id="{C5EB09B1-7F95-6EDC-0DDA-812862FBD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3" name="Picture 1433" descr="dao">
            <a:extLst>
              <a:ext uri="{FF2B5EF4-FFF2-40B4-BE49-F238E27FC236}">
                <a16:creationId xmlns:a16="http://schemas.microsoft.com/office/drawing/2014/main" id="{DAB36CCB-4BAF-E771-7B10-05E29427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4" name="Picture 1434" descr="dao">
            <a:extLst>
              <a:ext uri="{FF2B5EF4-FFF2-40B4-BE49-F238E27FC236}">
                <a16:creationId xmlns:a16="http://schemas.microsoft.com/office/drawing/2014/main" id="{C39B1BAB-79C1-1D04-2064-E42B2D57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9144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1435" descr="dao">
            <a:extLst>
              <a:ext uri="{FF2B5EF4-FFF2-40B4-BE49-F238E27FC236}">
                <a16:creationId xmlns:a16="http://schemas.microsoft.com/office/drawing/2014/main" id="{1E88A3B1-94E7-36CF-5287-8F6AB82A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6096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1436" descr="dao">
            <a:extLst>
              <a:ext uri="{FF2B5EF4-FFF2-40B4-BE49-F238E27FC236}">
                <a16:creationId xmlns:a16="http://schemas.microsoft.com/office/drawing/2014/main" id="{7D632DC4-F355-E61B-A3C9-8489D5C5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6096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7" name="Picture 1437" descr="dao">
            <a:extLst>
              <a:ext uri="{FF2B5EF4-FFF2-40B4-BE49-F238E27FC236}">
                <a16:creationId xmlns:a16="http://schemas.microsoft.com/office/drawing/2014/main" id="{B7D7842B-5D62-FC99-975D-D342E666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9144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8" name="Picture 1438" descr="dao">
            <a:extLst>
              <a:ext uri="{FF2B5EF4-FFF2-40B4-BE49-F238E27FC236}">
                <a16:creationId xmlns:a16="http://schemas.microsoft.com/office/drawing/2014/main" id="{B01F5208-4201-19FC-53A2-66746C43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2954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8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9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9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9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h dep 10">
            <a:extLst>
              <a:ext uri="{FF2B5EF4-FFF2-40B4-BE49-F238E27FC236}">
                <a16:creationId xmlns:a16="http://schemas.microsoft.com/office/drawing/2014/main" id="{48A69D7F-0017-9BB6-0566-6A58BADA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 descr="Firewrk5">
            <a:extLst>
              <a:ext uri="{FF2B5EF4-FFF2-40B4-BE49-F238E27FC236}">
                <a16:creationId xmlns:a16="http://schemas.microsoft.com/office/drawing/2014/main" id="{D08D950B-29B1-9AC7-BB38-7D5E8C80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 descr="Firewrk5">
            <a:extLst>
              <a:ext uri="{FF2B5EF4-FFF2-40B4-BE49-F238E27FC236}">
                <a16:creationId xmlns:a16="http://schemas.microsoft.com/office/drawing/2014/main" id="{C45757C5-7C7C-BB24-F2B9-0695DDD2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Firewrk8">
            <a:extLst>
              <a:ext uri="{FF2B5EF4-FFF2-40B4-BE49-F238E27FC236}">
                <a16:creationId xmlns:a16="http://schemas.microsoft.com/office/drawing/2014/main" id="{CA513940-3DC8-EB49-CED2-1C5F7064D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7" descr="Firewrk8">
            <a:extLst>
              <a:ext uri="{FF2B5EF4-FFF2-40B4-BE49-F238E27FC236}">
                <a16:creationId xmlns:a16="http://schemas.microsoft.com/office/drawing/2014/main" id="{73F190F1-425C-1C1D-A5A1-C46DF131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5">
            <a:extLst>
              <a:ext uri="{FF2B5EF4-FFF2-40B4-BE49-F238E27FC236}">
                <a16:creationId xmlns:a16="http://schemas.microsoft.com/office/drawing/2014/main" id="{EE6CF28B-DDBF-6645-B4B0-BA1859D991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GiỜ HỌC ĐẾN ĐÂY LÀ KẾT THÚC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h dep 10">
            <a:extLst>
              <a:ext uri="{FF2B5EF4-FFF2-40B4-BE49-F238E27FC236}">
                <a16:creationId xmlns:a16="http://schemas.microsoft.com/office/drawing/2014/main" id="{6AB1E470-F989-08FE-CAAC-4E8F1B788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Firewrk5">
            <a:extLst>
              <a:ext uri="{FF2B5EF4-FFF2-40B4-BE49-F238E27FC236}">
                <a16:creationId xmlns:a16="http://schemas.microsoft.com/office/drawing/2014/main" id="{3C39D1B4-A723-CFD6-3C3F-0A685135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 descr="Firewrk5">
            <a:extLst>
              <a:ext uri="{FF2B5EF4-FFF2-40B4-BE49-F238E27FC236}">
                <a16:creationId xmlns:a16="http://schemas.microsoft.com/office/drawing/2014/main" id="{6B8D6358-2BCD-DEE2-D575-199C3197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 descr="Firewrk8">
            <a:extLst>
              <a:ext uri="{FF2B5EF4-FFF2-40B4-BE49-F238E27FC236}">
                <a16:creationId xmlns:a16="http://schemas.microsoft.com/office/drawing/2014/main" id="{A9B4460E-F8D1-B4EF-9C81-B2542717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Firewrk8">
            <a:extLst>
              <a:ext uri="{FF2B5EF4-FFF2-40B4-BE49-F238E27FC236}">
                <a16:creationId xmlns:a16="http://schemas.microsoft.com/office/drawing/2014/main" id="{4BE3E4A0-199C-0EB5-C0DB-8774CF6B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>
            <a:extLst>
              <a:ext uri="{FF2B5EF4-FFF2-40B4-BE49-F238E27FC236}">
                <a16:creationId xmlns:a16="http://schemas.microsoft.com/office/drawing/2014/main" id="{6098ABED-8A63-F3C0-90B4-D49E99481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19400"/>
            <a:ext cx="4452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Tết đang vào nhà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Nguyễn Hồng Kiên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1" name="Picture 9" descr="cay-dao">
            <a:extLst>
              <a:ext uri="{FF2B5EF4-FFF2-40B4-BE49-F238E27FC236}">
                <a16:creationId xmlns:a16="http://schemas.microsoft.com/office/drawing/2014/main" id="{62047777-56A1-F4A7-0A06-773FEE9A541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228600" y="381000"/>
            <a:ext cx="4114800" cy="340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3" name="Picture 11" descr="IMG_0035">
            <a:extLst>
              <a:ext uri="{FF2B5EF4-FFF2-40B4-BE49-F238E27FC236}">
                <a16:creationId xmlns:a16="http://schemas.microsoft.com/office/drawing/2014/main" id="{63C8F6AE-54C2-6CD1-269D-FC343400F82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962400"/>
            <a:ext cx="41148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4" name="Picture 12" descr="IMG_0037">
            <a:extLst>
              <a:ext uri="{FF2B5EF4-FFF2-40B4-BE49-F238E27FC236}">
                <a16:creationId xmlns:a16="http://schemas.microsoft.com/office/drawing/2014/main" id="{984FB440-A8DF-740D-9772-4004F6C94B0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62400"/>
            <a:ext cx="43434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6446" name="Picture 14" descr="hoa mai">
            <a:extLst>
              <a:ext uri="{FF2B5EF4-FFF2-40B4-BE49-F238E27FC236}">
                <a16:creationId xmlns:a16="http://schemas.microsoft.com/office/drawing/2014/main" id="{95794AA5-6D04-6164-F110-990B5C9A3D7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04800"/>
            <a:ext cx="44958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id="{7FACA288-A1B4-4880-B0A6-490FD9B5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228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id="{D30A9ADD-CEE5-374B-A3D8-AA0E25A1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id="{190F863A-CBEA-51D0-429B-C8D896FF9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id="{AAE0F231-0D91-0605-0977-717A2D0D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id="{42BB8EA8-4448-0211-31E1-260B6EFF8A05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3810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id="{36D8F9C2-0E92-4B72-9CB5-EA06F7EE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id="{B3A28A14-CD1E-41F2-56EA-172E344C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1">
            <a:extLst>
              <a:ext uri="{FF2B5EF4-FFF2-40B4-BE49-F238E27FC236}">
                <a16:creationId xmlns:a16="http://schemas.microsoft.com/office/drawing/2014/main" id="{61D31CC0-A1F3-8DE6-E256-B65CCD75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228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598ECE71-3D3D-4B17-8AA5-5C1CDF72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huong">
            <a:extLst>
              <a:ext uri="{FF2B5EF4-FFF2-40B4-BE49-F238E27FC236}">
                <a16:creationId xmlns:a16="http://schemas.microsoft.com/office/drawing/2014/main" id="{30A8145D-0022-536C-87F2-BD292BF312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0942">
            <a:off x="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iai lua">
            <a:extLst>
              <a:ext uri="{FF2B5EF4-FFF2-40B4-BE49-F238E27FC236}">
                <a16:creationId xmlns:a16="http://schemas.microsoft.com/office/drawing/2014/main" id="{8A7B332F-1166-4393-65C5-4E0DD1718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oa xanh">
            <a:extLst>
              <a:ext uri="{FF2B5EF4-FFF2-40B4-BE49-F238E27FC236}">
                <a16:creationId xmlns:a16="http://schemas.microsoft.com/office/drawing/2014/main" id="{9B33540E-BBD5-FE44-15D7-BC04350B20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huong">
            <a:extLst>
              <a:ext uri="{FF2B5EF4-FFF2-40B4-BE49-F238E27FC236}">
                <a16:creationId xmlns:a16="http://schemas.microsoft.com/office/drawing/2014/main" id="{63F3440E-D9E6-6FAD-7976-8AAE42943D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8382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oa xanh">
            <a:extLst>
              <a:ext uri="{FF2B5EF4-FFF2-40B4-BE49-F238E27FC236}">
                <a16:creationId xmlns:a16="http://schemas.microsoft.com/office/drawing/2014/main" id="{2EC651CB-A777-5F3B-18DF-B4966E3FDC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">
            <a:extLst>
              <a:ext uri="{FF2B5EF4-FFF2-40B4-BE49-F238E27FC236}">
                <a16:creationId xmlns:a16="http://schemas.microsoft.com/office/drawing/2014/main" id="{06BF3037-F593-E4E9-D45A-44E1B8894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88" y="917575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1">
            <a:extLst>
              <a:ext uri="{FF2B5EF4-FFF2-40B4-BE49-F238E27FC236}">
                <a16:creationId xmlns:a16="http://schemas.microsoft.com/office/drawing/2014/main" id="{CF324B43-6D17-EBAA-7806-00FCB840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8096250" y="989013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y-quat">
            <a:extLst>
              <a:ext uri="{FF2B5EF4-FFF2-40B4-BE49-F238E27FC236}">
                <a16:creationId xmlns:a16="http://schemas.microsoft.com/office/drawing/2014/main" id="{1B3A9997-0A45-08CC-1B43-52B1631D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nguqua">
            <a:extLst>
              <a:ext uri="{FF2B5EF4-FFF2-40B4-BE49-F238E27FC236}">
                <a16:creationId xmlns:a16="http://schemas.microsoft.com/office/drawing/2014/main" id="{22290764-C195-845C-03AF-E5B1C845D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lì xì 2">
            <a:extLst>
              <a:ext uri="{FF2B5EF4-FFF2-40B4-BE49-F238E27FC236}">
                <a16:creationId xmlns:a16="http://schemas.microsoft.com/office/drawing/2014/main" id="{1963DA7C-F95C-71D9-2F63-B94D5904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3-t">
            <a:extLst>
              <a:ext uri="{FF2B5EF4-FFF2-40B4-BE49-F238E27FC236}">
                <a16:creationId xmlns:a16="http://schemas.microsoft.com/office/drawing/2014/main" id="{7DDC6E6A-CCEF-6271-F3AD-443BD328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Untitled-1">
            <a:extLst>
              <a:ext uri="{FF2B5EF4-FFF2-40B4-BE49-F238E27FC236}">
                <a16:creationId xmlns:a16="http://schemas.microsoft.com/office/drawing/2014/main" id="{77ED9873-26F8-592E-36D1-5613983C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381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n-rong">
            <a:extLst>
              <a:ext uri="{FF2B5EF4-FFF2-40B4-BE49-F238E27FC236}">
                <a16:creationId xmlns:a16="http://schemas.microsoft.com/office/drawing/2014/main" id="{44CE8CDB-3C24-1BE5-34F0-2A29D9A9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>
            <a:extLst>
              <a:ext uri="{FF2B5EF4-FFF2-40B4-BE49-F238E27FC236}">
                <a16:creationId xmlns:a16="http://schemas.microsoft.com/office/drawing/2014/main" id="{D86C940B-8823-4276-F90F-676B932C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dao">
            <a:extLst>
              <a:ext uri="{FF2B5EF4-FFF2-40B4-BE49-F238E27FC236}">
                <a16:creationId xmlns:a16="http://schemas.microsoft.com/office/drawing/2014/main" id="{7D3C93F8-AD77-44A1-1A85-B1CD7174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79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o">
            <a:extLst>
              <a:ext uri="{FF2B5EF4-FFF2-40B4-BE49-F238E27FC236}">
                <a16:creationId xmlns:a16="http://schemas.microsoft.com/office/drawing/2014/main" id="{22100079-9B86-6D72-9590-35FA7EDC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748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ao">
            <a:extLst>
              <a:ext uri="{FF2B5EF4-FFF2-40B4-BE49-F238E27FC236}">
                <a16:creationId xmlns:a16="http://schemas.microsoft.com/office/drawing/2014/main" id="{75F77700-25D2-3A6F-4180-6F8066AE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748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 descr="dao">
            <a:extLst>
              <a:ext uri="{FF2B5EF4-FFF2-40B4-BE49-F238E27FC236}">
                <a16:creationId xmlns:a16="http://schemas.microsoft.com/office/drawing/2014/main" id="{B64F0E87-B1E9-6658-4F37-74746567C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8" descr="dao">
            <a:extLst>
              <a:ext uri="{FF2B5EF4-FFF2-40B4-BE49-F238E27FC236}">
                <a16:creationId xmlns:a16="http://schemas.microsoft.com/office/drawing/2014/main" id="{A6DB9CB7-63F2-66EA-BAAD-189079DE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60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dao">
            <a:extLst>
              <a:ext uri="{FF2B5EF4-FFF2-40B4-BE49-F238E27FC236}">
                <a16:creationId xmlns:a16="http://schemas.microsoft.com/office/drawing/2014/main" id="{619AA590-E8C0-05E4-89CA-AB77566D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4" name="Picture 10" descr="dao">
            <a:extLst>
              <a:ext uri="{FF2B5EF4-FFF2-40B4-BE49-F238E27FC236}">
                <a16:creationId xmlns:a16="http://schemas.microsoft.com/office/drawing/2014/main" id="{A2A9D91E-0CC9-E581-D18D-7F058FB6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 descr="dao">
            <a:extLst>
              <a:ext uri="{FF2B5EF4-FFF2-40B4-BE49-F238E27FC236}">
                <a16:creationId xmlns:a16="http://schemas.microsoft.com/office/drawing/2014/main" id="{10D30921-E819-4CEE-8A9B-A8CE1F97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6" name="Picture 12" descr="dao">
            <a:extLst>
              <a:ext uri="{FF2B5EF4-FFF2-40B4-BE49-F238E27FC236}">
                <a16:creationId xmlns:a16="http://schemas.microsoft.com/office/drawing/2014/main" id="{BF7A9FA5-ACBB-3A67-89AC-27A84375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7" name="Picture 13" descr="dao">
            <a:extLst>
              <a:ext uri="{FF2B5EF4-FFF2-40B4-BE49-F238E27FC236}">
                <a16:creationId xmlns:a16="http://schemas.microsoft.com/office/drawing/2014/main" id="{453C3E5C-3A00-D91D-6E31-7FE1423D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8" name="Picture 14" descr="dao">
            <a:extLst>
              <a:ext uri="{FF2B5EF4-FFF2-40B4-BE49-F238E27FC236}">
                <a16:creationId xmlns:a16="http://schemas.microsoft.com/office/drawing/2014/main" id="{283C7928-99B7-415B-DDF7-6FE0D7E46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9" name="Picture 15" descr="dao">
            <a:extLst>
              <a:ext uri="{FF2B5EF4-FFF2-40B4-BE49-F238E27FC236}">
                <a16:creationId xmlns:a16="http://schemas.microsoft.com/office/drawing/2014/main" id="{DD4286DF-A57C-4C5A-713C-D34514C6D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0" name="Picture 16" descr="dao">
            <a:extLst>
              <a:ext uri="{FF2B5EF4-FFF2-40B4-BE49-F238E27FC236}">
                <a16:creationId xmlns:a16="http://schemas.microsoft.com/office/drawing/2014/main" id="{AD513872-ABFE-17B2-34CF-D4AE1A7D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1" name="Picture 17" descr="dao">
            <a:extLst>
              <a:ext uri="{FF2B5EF4-FFF2-40B4-BE49-F238E27FC236}">
                <a16:creationId xmlns:a16="http://schemas.microsoft.com/office/drawing/2014/main" id="{669FEEC5-2A97-1E10-F44F-5A6F8450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2" name="Picture 18" descr="dao">
            <a:extLst>
              <a:ext uri="{FF2B5EF4-FFF2-40B4-BE49-F238E27FC236}">
                <a16:creationId xmlns:a16="http://schemas.microsoft.com/office/drawing/2014/main" id="{87D5F698-320D-16AF-9D8B-917B84D97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 descr="dao">
            <a:extLst>
              <a:ext uri="{FF2B5EF4-FFF2-40B4-BE49-F238E27FC236}">
                <a16:creationId xmlns:a16="http://schemas.microsoft.com/office/drawing/2014/main" id="{2306DCC7-FA2E-C1B1-4C5A-6B1511D39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 descr="dao">
            <a:extLst>
              <a:ext uri="{FF2B5EF4-FFF2-40B4-BE49-F238E27FC236}">
                <a16:creationId xmlns:a16="http://schemas.microsoft.com/office/drawing/2014/main" id="{8DFC9781-8B06-C2B8-463D-66FD494B9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 descr="dao">
            <a:extLst>
              <a:ext uri="{FF2B5EF4-FFF2-40B4-BE49-F238E27FC236}">
                <a16:creationId xmlns:a16="http://schemas.microsoft.com/office/drawing/2014/main" id="{E51A6318-8ED0-2E09-10EC-2ED10936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 descr="dao">
            <a:extLst>
              <a:ext uri="{FF2B5EF4-FFF2-40B4-BE49-F238E27FC236}">
                <a16:creationId xmlns:a16="http://schemas.microsoft.com/office/drawing/2014/main" id="{620F8B3C-3958-0617-42D1-8B62804F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dao">
            <a:extLst>
              <a:ext uri="{FF2B5EF4-FFF2-40B4-BE49-F238E27FC236}">
                <a16:creationId xmlns:a16="http://schemas.microsoft.com/office/drawing/2014/main" id="{4BC2D730-FE32-8848-5FA8-6AEF2A90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36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dao">
            <a:extLst>
              <a:ext uri="{FF2B5EF4-FFF2-40B4-BE49-F238E27FC236}">
                <a16:creationId xmlns:a16="http://schemas.microsoft.com/office/drawing/2014/main" id="{69763AA5-2437-0D68-8299-BBDD4EA4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556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dao">
            <a:extLst>
              <a:ext uri="{FF2B5EF4-FFF2-40B4-BE49-F238E27FC236}">
                <a16:creationId xmlns:a16="http://schemas.microsoft.com/office/drawing/2014/main" id="{C7232766-AF69-591C-F31C-9F139693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3187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0" name="Picture 26" descr="dao">
            <a:extLst>
              <a:ext uri="{FF2B5EF4-FFF2-40B4-BE49-F238E27FC236}">
                <a16:creationId xmlns:a16="http://schemas.microsoft.com/office/drawing/2014/main" id="{2536F42C-4E46-FEAF-DB25-D51D7F1C2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1" name="Picture 27" descr="dao">
            <a:extLst>
              <a:ext uri="{FF2B5EF4-FFF2-40B4-BE49-F238E27FC236}">
                <a16:creationId xmlns:a16="http://schemas.microsoft.com/office/drawing/2014/main" id="{B53666EC-0DBF-123F-72CD-72317BCCB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2" name="Picture 28" descr="dao">
            <a:extLst>
              <a:ext uri="{FF2B5EF4-FFF2-40B4-BE49-F238E27FC236}">
                <a16:creationId xmlns:a16="http://schemas.microsoft.com/office/drawing/2014/main" id="{90111F91-41C5-311D-F720-6F95DFF14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3" name="Picture 29" descr="dao">
            <a:extLst>
              <a:ext uri="{FF2B5EF4-FFF2-40B4-BE49-F238E27FC236}">
                <a16:creationId xmlns:a16="http://schemas.microsoft.com/office/drawing/2014/main" id="{BDD3960F-5E79-9FC9-55C1-859DD8CF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4" name="Picture 30" descr="dao">
            <a:extLst>
              <a:ext uri="{FF2B5EF4-FFF2-40B4-BE49-F238E27FC236}">
                <a16:creationId xmlns:a16="http://schemas.microsoft.com/office/drawing/2014/main" id="{36A3B458-B207-EB4D-0584-D9D9DB32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Hoa xanh">
            <a:extLst>
              <a:ext uri="{FF2B5EF4-FFF2-40B4-BE49-F238E27FC236}">
                <a16:creationId xmlns:a16="http://schemas.microsoft.com/office/drawing/2014/main" id="{0B00CBDE-AA55-C954-A2A2-F1917C4CDA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Hoa xanh">
            <a:extLst>
              <a:ext uri="{FF2B5EF4-FFF2-40B4-BE49-F238E27FC236}">
                <a16:creationId xmlns:a16="http://schemas.microsoft.com/office/drawing/2014/main" id="{45885899-6C6F-1D3C-4852-29F89F28D1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hoa do">
            <a:extLst>
              <a:ext uri="{FF2B5EF4-FFF2-40B4-BE49-F238E27FC236}">
                <a16:creationId xmlns:a16="http://schemas.microsoft.com/office/drawing/2014/main" id="{4749BA60-9930-6F78-62D4-505A18BCEB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hong vang">
            <a:extLst>
              <a:ext uri="{FF2B5EF4-FFF2-40B4-BE49-F238E27FC236}">
                <a16:creationId xmlns:a16="http://schemas.microsoft.com/office/drawing/2014/main" id="{F1F82882-7A25-ABA7-64D4-DA04CB440E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724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9" name="Picture 35">
            <a:extLst>
              <a:ext uri="{FF2B5EF4-FFF2-40B4-BE49-F238E27FC236}">
                <a16:creationId xmlns:a16="http://schemas.microsoft.com/office/drawing/2014/main" id="{8AD21FCD-53AB-9F6D-93BA-96E9362C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0" name="Picture 36" descr="hoa2">
            <a:extLst>
              <a:ext uri="{FF2B5EF4-FFF2-40B4-BE49-F238E27FC236}">
                <a16:creationId xmlns:a16="http://schemas.microsoft.com/office/drawing/2014/main" id="{FC365231-719C-9519-1C87-9B4430EB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1" name="Picture 37" descr="hoa2">
            <a:extLst>
              <a:ext uri="{FF2B5EF4-FFF2-40B4-BE49-F238E27FC236}">
                <a16:creationId xmlns:a16="http://schemas.microsoft.com/office/drawing/2014/main" id="{67B9F402-E7B3-4B53-B5E2-150C876B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2" name="Picture 38" descr="hoa2">
            <a:extLst>
              <a:ext uri="{FF2B5EF4-FFF2-40B4-BE49-F238E27FC236}">
                <a16:creationId xmlns:a16="http://schemas.microsoft.com/office/drawing/2014/main" id="{635A3797-5306-E631-17C2-58EF929D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3" name="Picture 39" descr="hoa2">
            <a:extLst>
              <a:ext uri="{FF2B5EF4-FFF2-40B4-BE49-F238E27FC236}">
                <a16:creationId xmlns:a16="http://schemas.microsoft.com/office/drawing/2014/main" id="{78DA5B04-EA31-DC96-49EF-2CA4FF68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4" name="Picture 40" descr="hoa2">
            <a:extLst>
              <a:ext uri="{FF2B5EF4-FFF2-40B4-BE49-F238E27FC236}">
                <a16:creationId xmlns:a16="http://schemas.microsoft.com/office/drawing/2014/main" id="{23387B4E-3F13-310B-18CC-4116A5CC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29238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5" name="Picture 41" descr="hoa2">
            <a:extLst>
              <a:ext uri="{FF2B5EF4-FFF2-40B4-BE49-F238E27FC236}">
                <a16:creationId xmlns:a16="http://schemas.microsoft.com/office/drawing/2014/main" id="{AF86F45D-8C3E-C5CB-520A-2D9F3B89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02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6" name="Picture 42" descr="hoa2">
            <a:extLst>
              <a:ext uri="{FF2B5EF4-FFF2-40B4-BE49-F238E27FC236}">
                <a16:creationId xmlns:a16="http://schemas.microsoft.com/office/drawing/2014/main" id="{10E3D2E2-9BA0-843B-024C-FEC351E3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7" name="Picture 43" descr="hoa2">
            <a:extLst>
              <a:ext uri="{FF2B5EF4-FFF2-40B4-BE49-F238E27FC236}">
                <a16:creationId xmlns:a16="http://schemas.microsoft.com/office/drawing/2014/main" id="{CA0584A6-B664-20B8-497B-B7D835D5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8" name="Picture 44" descr="hoa2">
            <a:extLst>
              <a:ext uri="{FF2B5EF4-FFF2-40B4-BE49-F238E27FC236}">
                <a16:creationId xmlns:a16="http://schemas.microsoft.com/office/drawing/2014/main" id="{1E48AB4F-5925-8EDD-62BA-9CC4DED02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9" name="Picture 45" descr="hoa2">
            <a:extLst>
              <a:ext uri="{FF2B5EF4-FFF2-40B4-BE49-F238E27FC236}">
                <a16:creationId xmlns:a16="http://schemas.microsoft.com/office/drawing/2014/main" id="{0B18BFB0-EDD7-A741-BB4D-DB443F1E2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0" name="Picture 46" descr="hoa2">
            <a:extLst>
              <a:ext uri="{FF2B5EF4-FFF2-40B4-BE49-F238E27FC236}">
                <a16:creationId xmlns:a16="http://schemas.microsoft.com/office/drawing/2014/main" id="{E993F4D7-2B95-EE34-F281-40529D961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1" name="Picture 47" descr="hoa2">
            <a:extLst>
              <a:ext uri="{FF2B5EF4-FFF2-40B4-BE49-F238E27FC236}">
                <a16:creationId xmlns:a16="http://schemas.microsoft.com/office/drawing/2014/main" id="{26F46475-B138-3F06-CBEC-0CFBF529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2" name="Picture 48" descr="hoa2">
            <a:extLst>
              <a:ext uri="{FF2B5EF4-FFF2-40B4-BE49-F238E27FC236}">
                <a16:creationId xmlns:a16="http://schemas.microsoft.com/office/drawing/2014/main" id="{15149440-3E7D-7F90-D0FA-59B867E1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3" name="Picture 49" descr="hoa2">
            <a:extLst>
              <a:ext uri="{FF2B5EF4-FFF2-40B4-BE49-F238E27FC236}">
                <a16:creationId xmlns:a16="http://schemas.microsoft.com/office/drawing/2014/main" id="{AA58D54F-8F31-E611-0E46-8BFE2A52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4" name="Picture 50" descr="hoa2">
            <a:extLst>
              <a:ext uri="{FF2B5EF4-FFF2-40B4-BE49-F238E27FC236}">
                <a16:creationId xmlns:a16="http://schemas.microsoft.com/office/drawing/2014/main" id="{D383CC79-45BD-2D93-DDB2-490A46E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5" name="Picture 51" descr="hoa2">
            <a:extLst>
              <a:ext uri="{FF2B5EF4-FFF2-40B4-BE49-F238E27FC236}">
                <a16:creationId xmlns:a16="http://schemas.microsoft.com/office/drawing/2014/main" id="{35BB12AF-C221-5108-5206-8C2A270C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6" name="Picture 52" descr="hoa2">
            <a:extLst>
              <a:ext uri="{FF2B5EF4-FFF2-40B4-BE49-F238E27FC236}">
                <a16:creationId xmlns:a16="http://schemas.microsoft.com/office/drawing/2014/main" id="{29118CDC-76F1-A1C7-9B72-3EC45DD3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53" descr="Hoa xanh">
            <a:extLst>
              <a:ext uri="{FF2B5EF4-FFF2-40B4-BE49-F238E27FC236}">
                <a16:creationId xmlns:a16="http://schemas.microsoft.com/office/drawing/2014/main" id="{D6877254-1FD9-378C-DC5B-FD9CEAF84F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54" descr="Hoa xanh">
            <a:extLst>
              <a:ext uri="{FF2B5EF4-FFF2-40B4-BE49-F238E27FC236}">
                <a16:creationId xmlns:a16="http://schemas.microsoft.com/office/drawing/2014/main" id="{86450EEA-4EDF-402A-A3C5-F62C6A9D8D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3" name="Picture 55" descr="em be">
            <a:extLst>
              <a:ext uri="{FF2B5EF4-FFF2-40B4-BE49-F238E27FC236}">
                <a16:creationId xmlns:a16="http://schemas.microsoft.com/office/drawing/2014/main" id="{07857476-4630-9FAA-37AE-6215D3011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645">
            <a:off x="152400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4" name="Picture 56" descr="em be 1">
            <a:extLst>
              <a:ext uri="{FF2B5EF4-FFF2-40B4-BE49-F238E27FC236}">
                <a16:creationId xmlns:a16="http://schemas.microsoft.com/office/drawing/2014/main" id="{075FAB55-6A3C-EADC-EAF1-6E54E285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2209800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 descr="goibanhtet">
            <a:extLst>
              <a:ext uri="{FF2B5EF4-FFF2-40B4-BE49-F238E27FC236}">
                <a16:creationId xmlns:a16="http://schemas.microsoft.com/office/drawing/2014/main" id="{4EC5EC6F-9ECD-54A0-3D78-1DFD8DF01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95600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 descr="MMj03367780000[1]">
            <a:extLst>
              <a:ext uri="{FF2B5EF4-FFF2-40B4-BE49-F238E27FC236}">
                <a16:creationId xmlns:a16="http://schemas.microsoft.com/office/drawing/2014/main" id="{24CF07D3-6DD8-19B3-9ECB-FB4E434DBE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63" name="Group 59">
            <a:extLst>
              <a:ext uri="{FF2B5EF4-FFF2-40B4-BE49-F238E27FC236}">
                <a16:creationId xmlns:a16="http://schemas.microsoft.com/office/drawing/2014/main" id="{856224E9-5D6B-7EB1-A81F-358F668C01A0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600200"/>
            <a:ext cx="1066800" cy="1295400"/>
            <a:chOff x="3115" y="0"/>
            <a:chExt cx="2170" cy="2486"/>
          </a:xfrm>
        </p:grpSpPr>
        <p:grpSp>
          <p:nvGrpSpPr>
            <p:cNvPr id="13593" name="Group 60">
              <a:extLst>
                <a:ext uri="{FF2B5EF4-FFF2-40B4-BE49-F238E27FC236}">
                  <a16:creationId xmlns:a16="http://schemas.microsoft.com/office/drawing/2014/main" id="{2836D6FE-28BB-DE41-8BA8-43BAECF98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725" name="Oval 61">
                <a:extLst>
                  <a:ext uri="{FF2B5EF4-FFF2-40B4-BE49-F238E27FC236}">
                    <a16:creationId xmlns:a16="http://schemas.microsoft.com/office/drawing/2014/main" id="{624CEE91-D98F-0EAA-1301-21CDCEBC8E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6" name="Oval 62">
                <a:extLst>
                  <a:ext uri="{FF2B5EF4-FFF2-40B4-BE49-F238E27FC236}">
                    <a16:creationId xmlns:a16="http://schemas.microsoft.com/office/drawing/2014/main" id="{65383B42-0EBC-D922-49D7-47C1489150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4" name="Group 63">
              <a:extLst>
                <a:ext uri="{FF2B5EF4-FFF2-40B4-BE49-F238E27FC236}">
                  <a16:creationId xmlns:a16="http://schemas.microsoft.com/office/drawing/2014/main" id="{4F9816B1-309A-2EA2-92FF-8BD747CB25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723" name="Oval 64">
                <a:extLst>
                  <a:ext uri="{FF2B5EF4-FFF2-40B4-BE49-F238E27FC236}">
                    <a16:creationId xmlns:a16="http://schemas.microsoft.com/office/drawing/2014/main" id="{0889929C-0B8E-4ADB-82F0-51C29ECBA4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4" name="Oval 65">
                <a:extLst>
                  <a:ext uri="{FF2B5EF4-FFF2-40B4-BE49-F238E27FC236}">
                    <a16:creationId xmlns:a16="http://schemas.microsoft.com/office/drawing/2014/main" id="{300BBF7F-F813-058C-CE7C-2FE229C968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5" name="Group 66">
              <a:extLst>
                <a:ext uri="{FF2B5EF4-FFF2-40B4-BE49-F238E27FC236}">
                  <a16:creationId xmlns:a16="http://schemas.microsoft.com/office/drawing/2014/main" id="{7B1B9C72-E5C5-D52C-0590-D2803E9BF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721" name="Oval 67">
                <a:extLst>
                  <a:ext uri="{FF2B5EF4-FFF2-40B4-BE49-F238E27FC236}">
                    <a16:creationId xmlns:a16="http://schemas.microsoft.com/office/drawing/2014/main" id="{96F23CFD-41D7-301C-4CB8-3658345F8A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2" name="Oval 68">
                <a:extLst>
                  <a:ext uri="{FF2B5EF4-FFF2-40B4-BE49-F238E27FC236}">
                    <a16:creationId xmlns:a16="http://schemas.microsoft.com/office/drawing/2014/main" id="{1B3A2F40-AF75-B5AF-6F62-A42DE9F303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6" name="Group 69">
              <a:extLst>
                <a:ext uri="{FF2B5EF4-FFF2-40B4-BE49-F238E27FC236}">
                  <a16:creationId xmlns:a16="http://schemas.microsoft.com/office/drawing/2014/main" id="{67631729-7469-50CA-3618-3650DB6F5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97" name="Group 70">
                <a:extLst>
                  <a:ext uri="{FF2B5EF4-FFF2-40B4-BE49-F238E27FC236}">
                    <a16:creationId xmlns:a16="http://schemas.microsoft.com/office/drawing/2014/main" id="{BB0AC90C-CBD2-77CF-5E6B-5B8963F2E7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719" name="Oval 71">
                  <a:extLst>
                    <a:ext uri="{FF2B5EF4-FFF2-40B4-BE49-F238E27FC236}">
                      <a16:creationId xmlns:a16="http://schemas.microsoft.com/office/drawing/2014/main" id="{7EBD8548-CE3E-249B-B701-A24793BA7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720" name="Oval 72">
                  <a:extLst>
                    <a:ext uri="{FF2B5EF4-FFF2-40B4-BE49-F238E27FC236}">
                      <a16:creationId xmlns:a16="http://schemas.microsoft.com/office/drawing/2014/main" id="{96E1D1FC-372C-0F2B-E739-9F84091A74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598" name="Group 73">
                <a:extLst>
                  <a:ext uri="{FF2B5EF4-FFF2-40B4-BE49-F238E27FC236}">
                    <a16:creationId xmlns:a16="http://schemas.microsoft.com/office/drawing/2014/main" id="{BB944632-B70A-5AC7-DEBC-0FFE40BB1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621" name="Group 74">
                  <a:extLst>
                    <a:ext uri="{FF2B5EF4-FFF2-40B4-BE49-F238E27FC236}">
                      <a16:creationId xmlns:a16="http://schemas.microsoft.com/office/drawing/2014/main" id="{BB8DF4DD-834D-7989-D953-C2513D1385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717" name="Freeform 75">
                    <a:extLst>
                      <a:ext uri="{FF2B5EF4-FFF2-40B4-BE49-F238E27FC236}">
                        <a16:creationId xmlns:a16="http://schemas.microsoft.com/office/drawing/2014/main" id="{A78B6DD2-074C-F265-4DCD-8DE49FB8DB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8" name="Freeform 76">
                    <a:extLst>
                      <a:ext uri="{FF2B5EF4-FFF2-40B4-BE49-F238E27FC236}">
                        <a16:creationId xmlns:a16="http://schemas.microsoft.com/office/drawing/2014/main" id="{22241E3D-83E3-B8E5-39FE-5977F3A543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2" name="Group 77">
                  <a:extLst>
                    <a:ext uri="{FF2B5EF4-FFF2-40B4-BE49-F238E27FC236}">
                      <a16:creationId xmlns:a16="http://schemas.microsoft.com/office/drawing/2014/main" id="{908CB3BF-3B29-E321-2F8D-002C9D3A97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15" name="Freeform 78">
                    <a:extLst>
                      <a:ext uri="{FF2B5EF4-FFF2-40B4-BE49-F238E27FC236}">
                        <a16:creationId xmlns:a16="http://schemas.microsoft.com/office/drawing/2014/main" id="{5D9BA925-A724-E044-F148-DC0E45BEF7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6" name="Freeform 79">
                    <a:extLst>
                      <a:ext uri="{FF2B5EF4-FFF2-40B4-BE49-F238E27FC236}">
                        <a16:creationId xmlns:a16="http://schemas.microsoft.com/office/drawing/2014/main" id="{37F2F556-8268-F59E-7C69-0A164E7D2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3" name="Group 80">
                  <a:extLst>
                    <a:ext uri="{FF2B5EF4-FFF2-40B4-BE49-F238E27FC236}">
                      <a16:creationId xmlns:a16="http://schemas.microsoft.com/office/drawing/2014/main" id="{69AE5B91-D4BB-064E-6569-FBFB93C1E6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713" name="Freeform 81">
                    <a:extLst>
                      <a:ext uri="{FF2B5EF4-FFF2-40B4-BE49-F238E27FC236}">
                        <a16:creationId xmlns:a16="http://schemas.microsoft.com/office/drawing/2014/main" id="{88D1402C-8EAB-3BB0-0D9F-713DC599F6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4" name="Freeform 82">
                    <a:extLst>
                      <a:ext uri="{FF2B5EF4-FFF2-40B4-BE49-F238E27FC236}">
                        <a16:creationId xmlns:a16="http://schemas.microsoft.com/office/drawing/2014/main" id="{D7CCA7C3-C8E4-68CA-90B3-4D9ED48B1D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4" name="Group 83">
                  <a:extLst>
                    <a:ext uri="{FF2B5EF4-FFF2-40B4-BE49-F238E27FC236}">
                      <a16:creationId xmlns:a16="http://schemas.microsoft.com/office/drawing/2014/main" id="{254EC976-38C7-8986-EE2E-F3E34EAC41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711" name="Freeform 84">
                    <a:extLst>
                      <a:ext uri="{FF2B5EF4-FFF2-40B4-BE49-F238E27FC236}">
                        <a16:creationId xmlns:a16="http://schemas.microsoft.com/office/drawing/2014/main" id="{BD553ECC-81F4-C835-4B76-9B789BE38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2" name="Freeform 85">
                    <a:extLst>
                      <a:ext uri="{FF2B5EF4-FFF2-40B4-BE49-F238E27FC236}">
                        <a16:creationId xmlns:a16="http://schemas.microsoft.com/office/drawing/2014/main" id="{4B4EC86B-DE5D-F02F-5F61-6B42B45CED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5" name="Group 86">
                  <a:extLst>
                    <a:ext uri="{FF2B5EF4-FFF2-40B4-BE49-F238E27FC236}">
                      <a16:creationId xmlns:a16="http://schemas.microsoft.com/office/drawing/2014/main" id="{299607F3-36C1-2E90-25F2-B934A8F96C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709" name="Freeform 87">
                    <a:extLst>
                      <a:ext uri="{FF2B5EF4-FFF2-40B4-BE49-F238E27FC236}">
                        <a16:creationId xmlns:a16="http://schemas.microsoft.com/office/drawing/2014/main" id="{6F8CE549-413A-A286-EA42-7A41F6E30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0" name="Freeform 88">
                    <a:extLst>
                      <a:ext uri="{FF2B5EF4-FFF2-40B4-BE49-F238E27FC236}">
                        <a16:creationId xmlns:a16="http://schemas.microsoft.com/office/drawing/2014/main" id="{D91E1CA1-74CF-20CD-0DEA-811B035677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6" name="Group 89">
                  <a:extLst>
                    <a:ext uri="{FF2B5EF4-FFF2-40B4-BE49-F238E27FC236}">
                      <a16:creationId xmlns:a16="http://schemas.microsoft.com/office/drawing/2014/main" id="{A0167448-8EE9-9BB2-E0FB-07C05A1CE6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707" name="Freeform 90">
                    <a:extLst>
                      <a:ext uri="{FF2B5EF4-FFF2-40B4-BE49-F238E27FC236}">
                        <a16:creationId xmlns:a16="http://schemas.microsoft.com/office/drawing/2014/main" id="{24F4EDBB-267F-70BF-89D2-F66ADF31D6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8" name="Freeform 91">
                    <a:extLst>
                      <a:ext uri="{FF2B5EF4-FFF2-40B4-BE49-F238E27FC236}">
                        <a16:creationId xmlns:a16="http://schemas.microsoft.com/office/drawing/2014/main" id="{FA901100-1F1C-0469-0636-C8CC9E1531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7" name="Group 92">
                  <a:extLst>
                    <a:ext uri="{FF2B5EF4-FFF2-40B4-BE49-F238E27FC236}">
                      <a16:creationId xmlns:a16="http://schemas.microsoft.com/office/drawing/2014/main" id="{E313BD50-49BB-F7A8-EF64-4CA979BF66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705" name="Freeform 93">
                    <a:extLst>
                      <a:ext uri="{FF2B5EF4-FFF2-40B4-BE49-F238E27FC236}">
                        <a16:creationId xmlns:a16="http://schemas.microsoft.com/office/drawing/2014/main" id="{A0E7AFC4-0B55-82C7-8190-212A9A115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6" name="Freeform 94">
                    <a:extLst>
                      <a:ext uri="{FF2B5EF4-FFF2-40B4-BE49-F238E27FC236}">
                        <a16:creationId xmlns:a16="http://schemas.microsoft.com/office/drawing/2014/main" id="{3B402D8F-8971-42DB-8D85-30DA3E4A6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8" name="Group 95">
                  <a:extLst>
                    <a:ext uri="{FF2B5EF4-FFF2-40B4-BE49-F238E27FC236}">
                      <a16:creationId xmlns:a16="http://schemas.microsoft.com/office/drawing/2014/main" id="{0BDBC54A-B723-3533-4C3D-38EBB27AA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03" name="Freeform 96">
                    <a:extLst>
                      <a:ext uri="{FF2B5EF4-FFF2-40B4-BE49-F238E27FC236}">
                        <a16:creationId xmlns:a16="http://schemas.microsoft.com/office/drawing/2014/main" id="{AFE48F59-1429-EF4B-0E40-A6D08CA35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4" name="Freeform 97">
                    <a:extLst>
                      <a:ext uri="{FF2B5EF4-FFF2-40B4-BE49-F238E27FC236}">
                        <a16:creationId xmlns:a16="http://schemas.microsoft.com/office/drawing/2014/main" id="{BB18AFB4-3006-D220-88FC-393681FE88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9" name="Group 98">
                  <a:extLst>
                    <a:ext uri="{FF2B5EF4-FFF2-40B4-BE49-F238E27FC236}">
                      <a16:creationId xmlns:a16="http://schemas.microsoft.com/office/drawing/2014/main" id="{6563399B-80C1-55F0-1410-4A76AFA66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701" name="Freeform 99">
                    <a:extLst>
                      <a:ext uri="{FF2B5EF4-FFF2-40B4-BE49-F238E27FC236}">
                        <a16:creationId xmlns:a16="http://schemas.microsoft.com/office/drawing/2014/main" id="{6C4E9995-CC16-EE08-EB9B-49C26ED98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2" name="Freeform 100">
                    <a:extLst>
                      <a:ext uri="{FF2B5EF4-FFF2-40B4-BE49-F238E27FC236}">
                        <a16:creationId xmlns:a16="http://schemas.microsoft.com/office/drawing/2014/main" id="{2FBB5E28-BE6F-486F-295B-F5E28328C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0" name="Group 101">
                  <a:extLst>
                    <a:ext uri="{FF2B5EF4-FFF2-40B4-BE49-F238E27FC236}">
                      <a16:creationId xmlns:a16="http://schemas.microsoft.com/office/drawing/2014/main" id="{0587D940-F87E-9986-861D-37B9C674FA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699" name="Freeform 102">
                    <a:extLst>
                      <a:ext uri="{FF2B5EF4-FFF2-40B4-BE49-F238E27FC236}">
                        <a16:creationId xmlns:a16="http://schemas.microsoft.com/office/drawing/2014/main" id="{04640242-0382-C80D-D757-66F3E91035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0" name="Freeform 103">
                    <a:extLst>
                      <a:ext uri="{FF2B5EF4-FFF2-40B4-BE49-F238E27FC236}">
                        <a16:creationId xmlns:a16="http://schemas.microsoft.com/office/drawing/2014/main" id="{9E523C3A-346E-3AF6-80F4-5365E0FAA5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1" name="Group 104">
                  <a:extLst>
                    <a:ext uri="{FF2B5EF4-FFF2-40B4-BE49-F238E27FC236}">
                      <a16:creationId xmlns:a16="http://schemas.microsoft.com/office/drawing/2014/main" id="{BC7C6EDD-1B0E-64E8-DE79-4498B1296E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697" name="Freeform 105">
                    <a:extLst>
                      <a:ext uri="{FF2B5EF4-FFF2-40B4-BE49-F238E27FC236}">
                        <a16:creationId xmlns:a16="http://schemas.microsoft.com/office/drawing/2014/main" id="{B85665F2-D5AB-F15E-1DC4-17DA6465D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8" name="Freeform 106">
                    <a:extLst>
                      <a:ext uri="{FF2B5EF4-FFF2-40B4-BE49-F238E27FC236}">
                        <a16:creationId xmlns:a16="http://schemas.microsoft.com/office/drawing/2014/main" id="{D7B61A5E-FC9A-B497-CB21-097E3A3669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2" name="Group 107">
                  <a:extLst>
                    <a:ext uri="{FF2B5EF4-FFF2-40B4-BE49-F238E27FC236}">
                      <a16:creationId xmlns:a16="http://schemas.microsoft.com/office/drawing/2014/main" id="{920EBFF9-CD77-FE95-8070-D0243510C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695" name="Freeform 108">
                    <a:extLst>
                      <a:ext uri="{FF2B5EF4-FFF2-40B4-BE49-F238E27FC236}">
                        <a16:creationId xmlns:a16="http://schemas.microsoft.com/office/drawing/2014/main" id="{425304CC-18F3-C131-6389-634A955975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6" name="Freeform 109">
                    <a:extLst>
                      <a:ext uri="{FF2B5EF4-FFF2-40B4-BE49-F238E27FC236}">
                        <a16:creationId xmlns:a16="http://schemas.microsoft.com/office/drawing/2014/main" id="{23ED1CBE-761B-F8E1-057C-4F8D38949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3" name="Group 110">
                  <a:extLst>
                    <a:ext uri="{FF2B5EF4-FFF2-40B4-BE49-F238E27FC236}">
                      <a16:creationId xmlns:a16="http://schemas.microsoft.com/office/drawing/2014/main" id="{61243703-7DAF-272B-0469-E640C83384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693" name="Freeform 111">
                    <a:extLst>
                      <a:ext uri="{FF2B5EF4-FFF2-40B4-BE49-F238E27FC236}">
                        <a16:creationId xmlns:a16="http://schemas.microsoft.com/office/drawing/2014/main" id="{85B81114-A043-0151-FF5A-B77C0F0EA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4" name="Freeform 112">
                    <a:extLst>
                      <a:ext uri="{FF2B5EF4-FFF2-40B4-BE49-F238E27FC236}">
                        <a16:creationId xmlns:a16="http://schemas.microsoft.com/office/drawing/2014/main" id="{F673D7B2-AB03-5E29-6FAB-6E785598F9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4" name="Group 113">
                  <a:extLst>
                    <a:ext uri="{FF2B5EF4-FFF2-40B4-BE49-F238E27FC236}">
                      <a16:creationId xmlns:a16="http://schemas.microsoft.com/office/drawing/2014/main" id="{A96979D1-D273-AF40-985F-BA5D7E8736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691" name="Freeform 114">
                    <a:extLst>
                      <a:ext uri="{FF2B5EF4-FFF2-40B4-BE49-F238E27FC236}">
                        <a16:creationId xmlns:a16="http://schemas.microsoft.com/office/drawing/2014/main" id="{5ADA6333-04E1-5498-35B1-D7EAC05860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2" name="Freeform 115">
                    <a:extLst>
                      <a:ext uri="{FF2B5EF4-FFF2-40B4-BE49-F238E27FC236}">
                        <a16:creationId xmlns:a16="http://schemas.microsoft.com/office/drawing/2014/main" id="{3DF302C8-691C-F16E-CDC8-7A46B9B960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5" name="Group 116">
                  <a:extLst>
                    <a:ext uri="{FF2B5EF4-FFF2-40B4-BE49-F238E27FC236}">
                      <a16:creationId xmlns:a16="http://schemas.microsoft.com/office/drawing/2014/main" id="{514DD3A0-FBB5-6CAE-88A3-FE3FCDFEB8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689" name="Freeform 117">
                    <a:extLst>
                      <a:ext uri="{FF2B5EF4-FFF2-40B4-BE49-F238E27FC236}">
                        <a16:creationId xmlns:a16="http://schemas.microsoft.com/office/drawing/2014/main" id="{C3E29A99-0FB4-7B34-BD41-70A97AD71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0" name="Freeform 118">
                    <a:extLst>
                      <a:ext uri="{FF2B5EF4-FFF2-40B4-BE49-F238E27FC236}">
                        <a16:creationId xmlns:a16="http://schemas.microsoft.com/office/drawing/2014/main" id="{85006A9D-EF1D-7307-9FAC-7F741AC614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6" name="Group 119">
                  <a:extLst>
                    <a:ext uri="{FF2B5EF4-FFF2-40B4-BE49-F238E27FC236}">
                      <a16:creationId xmlns:a16="http://schemas.microsoft.com/office/drawing/2014/main" id="{4E3DB127-5A1E-AD16-030E-0A9087D52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687" name="Freeform 120">
                    <a:extLst>
                      <a:ext uri="{FF2B5EF4-FFF2-40B4-BE49-F238E27FC236}">
                        <a16:creationId xmlns:a16="http://schemas.microsoft.com/office/drawing/2014/main" id="{C4F11687-92D6-C590-ECB5-75407C5AD6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8" name="Freeform 121">
                    <a:extLst>
                      <a:ext uri="{FF2B5EF4-FFF2-40B4-BE49-F238E27FC236}">
                        <a16:creationId xmlns:a16="http://schemas.microsoft.com/office/drawing/2014/main" id="{81FA26E5-FDA9-67A3-A7E5-BF2085700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7" name="Group 122">
                  <a:extLst>
                    <a:ext uri="{FF2B5EF4-FFF2-40B4-BE49-F238E27FC236}">
                      <a16:creationId xmlns:a16="http://schemas.microsoft.com/office/drawing/2014/main" id="{F1FCDE9D-F249-CBEA-D196-0510D525C4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685" name="Freeform 123">
                    <a:extLst>
                      <a:ext uri="{FF2B5EF4-FFF2-40B4-BE49-F238E27FC236}">
                        <a16:creationId xmlns:a16="http://schemas.microsoft.com/office/drawing/2014/main" id="{12AB97DF-5309-140F-D30B-5DABF822D2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6" name="Freeform 124">
                    <a:extLst>
                      <a:ext uri="{FF2B5EF4-FFF2-40B4-BE49-F238E27FC236}">
                        <a16:creationId xmlns:a16="http://schemas.microsoft.com/office/drawing/2014/main" id="{5719960A-CAF9-BCC3-311C-3E13A81AAF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8" name="Group 125">
                  <a:extLst>
                    <a:ext uri="{FF2B5EF4-FFF2-40B4-BE49-F238E27FC236}">
                      <a16:creationId xmlns:a16="http://schemas.microsoft.com/office/drawing/2014/main" id="{08AC87D6-B059-6AD1-F4C4-95634A27CE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683" name="Freeform 126">
                    <a:extLst>
                      <a:ext uri="{FF2B5EF4-FFF2-40B4-BE49-F238E27FC236}">
                        <a16:creationId xmlns:a16="http://schemas.microsoft.com/office/drawing/2014/main" id="{61858CB8-0078-B76D-6EDE-0044EF44F5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4" name="Freeform 127">
                    <a:extLst>
                      <a:ext uri="{FF2B5EF4-FFF2-40B4-BE49-F238E27FC236}">
                        <a16:creationId xmlns:a16="http://schemas.microsoft.com/office/drawing/2014/main" id="{4B997D50-712B-8BAA-599D-CE357801E8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" name="Group 128">
                  <a:extLst>
                    <a:ext uri="{FF2B5EF4-FFF2-40B4-BE49-F238E27FC236}">
                      <a16:creationId xmlns:a16="http://schemas.microsoft.com/office/drawing/2014/main" id="{4CE5B1C1-E5C4-D62C-C6B4-D88FDA8AC9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681" name="Freeform 129">
                    <a:extLst>
                      <a:ext uri="{FF2B5EF4-FFF2-40B4-BE49-F238E27FC236}">
                        <a16:creationId xmlns:a16="http://schemas.microsoft.com/office/drawing/2014/main" id="{742D0D6D-A07F-BEA9-C7F1-C593DEF5A6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2" name="Freeform 130">
                    <a:extLst>
                      <a:ext uri="{FF2B5EF4-FFF2-40B4-BE49-F238E27FC236}">
                        <a16:creationId xmlns:a16="http://schemas.microsoft.com/office/drawing/2014/main" id="{38AAB009-7A0F-839E-CD88-57646849EE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" name="Group 131">
                  <a:extLst>
                    <a:ext uri="{FF2B5EF4-FFF2-40B4-BE49-F238E27FC236}">
                      <a16:creationId xmlns:a16="http://schemas.microsoft.com/office/drawing/2014/main" id="{B5C11D58-4732-C53B-EF71-9770118EA8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679" name="Freeform 132">
                    <a:extLst>
                      <a:ext uri="{FF2B5EF4-FFF2-40B4-BE49-F238E27FC236}">
                        <a16:creationId xmlns:a16="http://schemas.microsoft.com/office/drawing/2014/main" id="{DD4BE57E-C275-27C0-2D73-F4CD348264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0" name="Freeform 133">
                    <a:extLst>
                      <a:ext uri="{FF2B5EF4-FFF2-40B4-BE49-F238E27FC236}">
                        <a16:creationId xmlns:a16="http://schemas.microsoft.com/office/drawing/2014/main" id="{77DA1F34-E48D-7B0A-E6A8-76723D7A68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1" name="Group 134">
                  <a:extLst>
                    <a:ext uri="{FF2B5EF4-FFF2-40B4-BE49-F238E27FC236}">
                      <a16:creationId xmlns:a16="http://schemas.microsoft.com/office/drawing/2014/main" id="{CA351247-B01F-108B-AA19-C2557C8A2D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677" name="Freeform 135">
                    <a:extLst>
                      <a:ext uri="{FF2B5EF4-FFF2-40B4-BE49-F238E27FC236}">
                        <a16:creationId xmlns:a16="http://schemas.microsoft.com/office/drawing/2014/main" id="{D12E685D-DFE6-3182-3054-B96DA6E99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8" name="Freeform 136">
                    <a:extLst>
                      <a:ext uri="{FF2B5EF4-FFF2-40B4-BE49-F238E27FC236}">
                        <a16:creationId xmlns:a16="http://schemas.microsoft.com/office/drawing/2014/main" id="{370787C2-BE4E-4080-3652-4652381E6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" name="Freeform 137">
                  <a:extLst>
                    <a:ext uri="{FF2B5EF4-FFF2-40B4-BE49-F238E27FC236}">
                      <a16:creationId xmlns:a16="http://schemas.microsoft.com/office/drawing/2014/main" id="{F2F596FE-4118-6AF8-0C5F-D77806F73DD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" name="Freeform 138">
                  <a:extLst>
                    <a:ext uri="{FF2B5EF4-FFF2-40B4-BE49-F238E27FC236}">
                      <a16:creationId xmlns:a16="http://schemas.microsoft.com/office/drawing/2014/main" id="{280E1C18-112B-624D-513F-490D0FF74C0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4" name="Group 139">
                  <a:extLst>
                    <a:ext uri="{FF2B5EF4-FFF2-40B4-BE49-F238E27FC236}">
                      <a16:creationId xmlns:a16="http://schemas.microsoft.com/office/drawing/2014/main" id="{D8F2F4B8-665A-203B-DCAE-472958DB14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675" name="Freeform 140">
                    <a:extLst>
                      <a:ext uri="{FF2B5EF4-FFF2-40B4-BE49-F238E27FC236}">
                        <a16:creationId xmlns:a16="http://schemas.microsoft.com/office/drawing/2014/main" id="{16A7F77D-7B21-6415-54F3-8379D69B8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6" name="Freeform 141">
                    <a:extLst>
                      <a:ext uri="{FF2B5EF4-FFF2-40B4-BE49-F238E27FC236}">
                        <a16:creationId xmlns:a16="http://schemas.microsoft.com/office/drawing/2014/main" id="{FF62D1C7-ED8B-0622-BC35-BBA4232A2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" name="Group 142">
                  <a:extLst>
                    <a:ext uri="{FF2B5EF4-FFF2-40B4-BE49-F238E27FC236}">
                      <a16:creationId xmlns:a16="http://schemas.microsoft.com/office/drawing/2014/main" id="{5E6399AD-2B20-AA5F-D657-D0CD9302F0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673" name="Freeform 143">
                    <a:extLst>
                      <a:ext uri="{FF2B5EF4-FFF2-40B4-BE49-F238E27FC236}">
                        <a16:creationId xmlns:a16="http://schemas.microsoft.com/office/drawing/2014/main" id="{A7DEDC80-DFC9-C58E-CA09-74252842B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4" name="Freeform 144">
                    <a:extLst>
                      <a:ext uri="{FF2B5EF4-FFF2-40B4-BE49-F238E27FC236}">
                        <a16:creationId xmlns:a16="http://schemas.microsoft.com/office/drawing/2014/main" id="{8500511E-16C6-C5D7-54B5-7A863F0500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6" name="Group 145">
                  <a:extLst>
                    <a:ext uri="{FF2B5EF4-FFF2-40B4-BE49-F238E27FC236}">
                      <a16:creationId xmlns:a16="http://schemas.microsoft.com/office/drawing/2014/main" id="{84E20BF0-94C6-48C0-B748-41DA199547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671" name="Freeform 146">
                    <a:extLst>
                      <a:ext uri="{FF2B5EF4-FFF2-40B4-BE49-F238E27FC236}">
                        <a16:creationId xmlns:a16="http://schemas.microsoft.com/office/drawing/2014/main" id="{5EB81308-E27C-3EB5-B933-0DF63445C7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2" name="Freeform 147">
                    <a:extLst>
                      <a:ext uri="{FF2B5EF4-FFF2-40B4-BE49-F238E27FC236}">
                        <a16:creationId xmlns:a16="http://schemas.microsoft.com/office/drawing/2014/main" id="{C22E09C2-81A5-40E2-4E9D-EA9E461C8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7" name="Group 148">
                  <a:extLst>
                    <a:ext uri="{FF2B5EF4-FFF2-40B4-BE49-F238E27FC236}">
                      <a16:creationId xmlns:a16="http://schemas.microsoft.com/office/drawing/2014/main" id="{EA107E86-B951-69E7-20F4-BD1152859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669" name="Freeform 149">
                    <a:extLst>
                      <a:ext uri="{FF2B5EF4-FFF2-40B4-BE49-F238E27FC236}">
                        <a16:creationId xmlns:a16="http://schemas.microsoft.com/office/drawing/2014/main" id="{B1C16BD4-E915-B5CE-F0D0-D81C7AEC4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0" name="Freeform 150">
                    <a:extLst>
                      <a:ext uri="{FF2B5EF4-FFF2-40B4-BE49-F238E27FC236}">
                        <a16:creationId xmlns:a16="http://schemas.microsoft.com/office/drawing/2014/main" id="{91AAC95E-83AE-95E1-444E-BC1291E362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8" name="Group 151">
                  <a:extLst>
                    <a:ext uri="{FF2B5EF4-FFF2-40B4-BE49-F238E27FC236}">
                      <a16:creationId xmlns:a16="http://schemas.microsoft.com/office/drawing/2014/main" id="{8D2DF35B-E047-B372-3D3C-D1E6A26801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667" name="Freeform 152">
                    <a:extLst>
                      <a:ext uri="{FF2B5EF4-FFF2-40B4-BE49-F238E27FC236}">
                        <a16:creationId xmlns:a16="http://schemas.microsoft.com/office/drawing/2014/main" id="{06B029CA-09FF-17B9-FDAC-E74C74B99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8" name="Freeform 153">
                    <a:extLst>
                      <a:ext uri="{FF2B5EF4-FFF2-40B4-BE49-F238E27FC236}">
                        <a16:creationId xmlns:a16="http://schemas.microsoft.com/office/drawing/2014/main" id="{8D1CE7DE-CC60-C8F9-A240-C1FF96B2A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9" name="Group 154">
                  <a:extLst>
                    <a:ext uri="{FF2B5EF4-FFF2-40B4-BE49-F238E27FC236}">
                      <a16:creationId xmlns:a16="http://schemas.microsoft.com/office/drawing/2014/main" id="{27FA8DF4-C501-C64A-C242-787FC1A2B7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665" name="Freeform 155">
                    <a:extLst>
                      <a:ext uri="{FF2B5EF4-FFF2-40B4-BE49-F238E27FC236}">
                        <a16:creationId xmlns:a16="http://schemas.microsoft.com/office/drawing/2014/main" id="{4D219D1F-537A-754C-9437-D5581B29B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6" name="Freeform 156">
                    <a:extLst>
                      <a:ext uri="{FF2B5EF4-FFF2-40B4-BE49-F238E27FC236}">
                        <a16:creationId xmlns:a16="http://schemas.microsoft.com/office/drawing/2014/main" id="{9F308356-1E3C-14BB-3923-99A3A77BBF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0" name="Group 157">
                  <a:extLst>
                    <a:ext uri="{FF2B5EF4-FFF2-40B4-BE49-F238E27FC236}">
                      <a16:creationId xmlns:a16="http://schemas.microsoft.com/office/drawing/2014/main" id="{4A3050DA-BE15-204C-348C-C323EC65FA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663" name="Freeform 158">
                    <a:extLst>
                      <a:ext uri="{FF2B5EF4-FFF2-40B4-BE49-F238E27FC236}">
                        <a16:creationId xmlns:a16="http://schemas.microsoft.com/office/drawing/2014/main" id="{0E1D7BCF-E9F4-646B-613E-7660A348FD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4" name="Freeform 159">
                    <a:extLst>
                      <a:ext uri="{FF2B5EF4-FFF2-40B4-BE49-F238E27FC236}">
                        <a16:creationId xmlns:a16="http://schemas.microsoft.com/office/drawing/2014/main" id="{55BDCE92-057E-049C-61D5-177038D843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1" name="Group 160">
                  <a:extLst>
                    <a:ext uri="{FF2B5EF4-FFF2-40B4-BE49-F238E27FC236}">
                      <a16:creationId xmlns:a16="http://schemas.microsoft.com/office/drawing/2014/main" id="{014F8939-D056-A2E5-A26C-9AD5D9DBF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661" name="Freeform 161">
                    <a:extLst>
                      <a:ext uri="{FF2B5EF4-FFF2-40B4-BE49-F238E27FC236}">
                        <a16:creationId xmlns:a16="http://schemas.microsoft.com/office/drawing/2014/main" id="{D63353C4-14E8-1771-6F54-AFA227A79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2" name="Freeform 162">
                    <a:extLst>
                      <a:ext uri="{FF2B5EF4-FFF2-40B4-BE49-F238E27FC236}">
                        <a16:creationId xmlns:a16="http://schemas.microsoft.com/office/drawing/2014/main" id="{08FFC858-B5AB-B738-71E2-E95E42B2A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2" name="Group 163">
                  <a:extLst>
                    <a:ext uri="{FF2B5EF4-FFF2-40B4-BE49-F238E27FC236}">
                      <a16:creationId xmlns:a16="http://schemas.microsoft.com/office/drawing/2014/main" id="{2854314C-3D2A-A23B-6C6F-7834D666E6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659" name="Freeform 164">
                    <a:extLst>
                      <a:ext uri="{FF2B5EF4-FFF2-40B4-BE49-F238E27FC236}">
                        <a16:creationId xmlns:a16="http://schemas.microsoft.com/office/drawing/2014/main" id="{19EFFB74-A818-771D-D79D-40E39F9E8C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0" name="Freeform 165">
                    <a:extLst>
                      <a:ext uri="{FF2B5EF4-FFF2-40B4-BE49-F238E27FC236}">
                        <a16:creationId xmlns:a16="http://schemas.microsoft.com/office/drawing/2014/main" id="{3AA6738D-02BF-5ECC-66FF-977EC013C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3" name="Group 166">
                  <a:extLst>
                    <a:ext uri="{FF2B5EF4-FFF2-40B4-BE49-F238E27FC236}">
                      <a16:creationId xmlns:a16="http://schemas.microsoft.com/office/drawing/2014/main" id="{EDDE0362-1FB4-A4FA-162F-8DCBAC2327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657" name="Freeform 167">
                    <a:extLst>
                      <a:ext uri="{FF2B5EF4-FFF2-40B4-BE49-F238E27FC236}">
                        <a16:creationId xmlns:a16="http://schemas.microsoft.com/office/drawing/2014/main" id="{EC622D28-29EB-741D-60E9-2DD59BF1B2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8" name="Freeform 168">
                    <a:extLst>
                      <a:ext uri="{FF2B5EF4-FFF2-40B4-BE49-F238E27FC236}">
                        <a16:creationId xmlns:a16="http://schemas.microsoft.com/office/drawing/2014/main" id="{4238DAFA-16E0-8298-8E8E-297A4015F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4" name="Group 169">
                  <a:extLst>
                    <a:ext uri="{FF2B5EF4-FFF2-40B4-BE49-F238E27FC236}">
                      <a16:creationId xmlns:a16="http://schemas.microsoft.com/office/drawing/2014/main" id="{F20F5D83-8B6B-407B-1A38-32A7E29988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655" name="Freeform 170">
                    <a:extLst>
                      <a:ext uri="{FF2B5EF4-FFF2-40B4-BE49-F238E27FC236}">
                        <a16:creationId xmlns:a16="http://schemas.microsoft.com/office/drawing/2014/main" id="{AE27A7E3-4084-7B77-CDF9-6BACE5698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6" name="Freeform 171">
                    <a:extLst>
                      <a:ext uri="{FF2B5EF4-FFF2-40B4-BE49-F238E27FC236}">
                        <a16:creationId xmlns:a16="http://schemas.microsoft.com/office/drawing/2014/main" id="{EC815F9A-D52D-1F89-2312-03280EC26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99" name="Freeform 172">
                <a:extLst>
                  <a:ext uri="{FF2B5EF4-FFF2-40B4-BE49-F238E27FC236}">
                    <a16:creationId xmlns:a16="http://schemas.microsoft.com/office/drawing/2014/main" id="{27CF5F20-8B51-120A-11FE-55D2A08704D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0" name="Arc 173">
                <a:extLst>
                  <a:ext uri="{FF2B5EF4-FFF2-40B4-BE49-F238E27FC236}">
                    <a16:creationId xmlns:a16="http://schemas.microsoft.com/office/drawing/2014/main" id="{3F7D62AB-9F90-5079-BACD-3AA344952E0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1" name="Arc 174">
                <a:extLst>
                  <a:ext uri="{FF2B5EF4-FFF2-40B4-BE49-F238E27FC236}">
                    <a16:creationId xmlns:a16="http://schemas.microsoft.com/office/drawing/2014/main" id="{E3AB1526-2B38-D8B9-38B2-D37ABBADEC6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2" name="Arc 175">
                <a:extLst>
                  <a:ext uri="{FF2B5EF4-FFF2-40B4-BE49-F238E27FC236}">
                    <a16:creationId xmlns:a16="http://schemas.microsoft.com/office/drawing/2014/main" id="{ACF88EF6-13E0-D193-94A8-7D33109E88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3" name="Arc 176">
                <a:extLst>
                  <a:ext uri="{FF2B5EF4-FFF2-40B4-BE49-F238E27FC236}">
                    <a16:creationId xmlns:a16="http://schemas.microsoft.com/office/drawing/2014/main" id="{2D3E7E9A-4F3E-E2C9-D1E9-FD9EFBE9525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4" name="Arc 177">
                <a:extLst>
                  <a:ext uri="{FF2B5EF4-FFF2-40B4-BE49-F238E27FC236}">
                    <a16:creationId xmlns:a16="http://schemas.microsoft.com/office/drawing/2014/main" id="{E6052941-B133-197E-9AAE-B49C706975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5" name="Arc 178">
                <a:extLst>
                  <a:ext uri="{FF2B5EF4-FFF2-40B4-BE49-F238E27FC236}">
                    <a16:creationId xmlns:a16="http://schemas.microsoft.com/office/drawing/2014/main" id="{029A8BBE-1D02-F3F7-3812-3A46388C84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6" name="Arc 179">
                <a:extLst>
                  <a:ext uri="{FF2B5EF4-FFF2-40B4-BE49-F238E27FC236}">
                    <a16:creationId xmlns:a16="http://schemas.microsoft.com/office/drawing/2014/main" id="{1FE10D27-6890-5D53-23FA-6F8F93DD2BD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7" name="Arc 180">
                <a:extLst>
                  <a:ext uri="{FF2B5EF4-FFF2-40B4-BE49-F238E27FC236}">
                    <a16:creationId xmlns:a16="http://schemas.microsoft.com/office/drawing/2014/main" id="{FFD15704-7330-EDE6-3940-F9112C9243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8" name="Freeform 181">
                <a:extLst>
                  <a:ext uri="{FF2B5EF4-FFF2-40B4-BE49-F238E27FC236}">
                    <a16:creationId xmlns:a16="http://schemas.microsoft.com/office/drawing/2014/main" id="{F7BA4DD5-6EE5-2DD6-9BFA-3C3A245207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9" name="Freeform 182">
                <a:extLst>
                  <a:ext uri="{FF2B5EF4-FFF2-40B4-BE49-F238E27FC236}">
                    <a16:creationId xmlns:a16="http://schemas.microsoft.com/office/drawing/2014/main" id="{E69AF3E0-D439-135A-4924-8429A9EC96F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0" name="Arc 183">
                <a:extLst>
                  <a:ext uri="{FF2B5EF4-FFF2-40B4-BE49-F238E27FC236}">
                    <a16:creationId xmlns:a16="http://schemas.microsoft.com/office/drawing/2014/main" id="{3319331F-E882-B786-B7D7-9122383896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1" name="Arc 184">
                <a:extLst>
                  <a:ext uri="{FF2B5EF4-FFF2-40B4-BE49-F238E27FC236}">
                    <a16:creationId xmlns:a16="http://schemas.microsoft.com/office/drawing/2014/main" id="{B78B1881-D502-C3BB-A6AD-66B5BB6AF6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2" name="Arc 185">
                <a:extLst>
                  <a:ext uri="{FF2B5EF4-FFF2-40B4-BE49-F238E27FC236}">
                    <a16:creationId xmlns:a16="http://schemas.microsoft.com/office/drawing/2014/main" id="{F6972619-F878-B7BC-4389-CA02E146D5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3" name="Freeform 186">
                <a:extLst>
                  <a:ext uri="{FF2B5EF4-FFF2-40B4-BE49-F238E27FC236}">
                    <a16:creationId xmlns:a16="http://schemas.microsoft.com/office/drawing/2014/main" id="{3E0382DD-F6C3-6CDF-7CAA-963458E215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4" name="Freeform 187">
                <a:extLst>
                  <a:ext uri="{FF2B5EF4-FFF2-40B4-BE49-F238E27FC236}">
                    <a16:creationId xmlns:a16="http://schemas.microsoft.com/office/drawing/2014/main" id="{6E0DA25C-8DDC-6D6A-265B-3D82C894A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5" name="Freeform 188">
                <a:extLst>
                  <a:ext uri="{FF2B5EF4-FFF2-40B4-BE49-F238E27FC236}">
                    <a16:creationId xmlns:a16="http://schemas.microsoft.com/office/drawing/2014/main" id="{BDC3893A-B0B4-DD66-2E9F-89B33ADDC1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6" name="Freeform 189">
                <a:extLst>
                  <a:ext uri="{FF2B5EF4-FFF2-40B4-BE49-F238E27FC236}">
                    <a16:creationId xmlns:a16="http://schemas.microsoft.com/office/drawing/2014/main" id="{5D91B6AA-25BF-E3ED-4000-F2B7E8E7E1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7" name="Freeform 190">
                <a:extLst>
                  <a:ext uri="{FF2B5EF4-FFF2-40B4-BE49-F238E27FC236}">
                    <a16:creationId xmlns:a16="http://schemas.microsoft.com/office/drawing/2014/main" id="{B873CB28-E611-9F95-BC81-8207E47C60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8" name="Freeform 191">
                <a:extLst>
                  <a:ext uri="{FF2B5EF4-FFF2-40B4-BE49-F238E27FC236}">
                    <a16:creationId xmlns:a16="http://schemas.microsoft.com/office/drawing/2014/main" id="{99827D22-7A1D-22CB-BC36-97DE3B5AF2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9" name="Freeform 192">
                <a:extLst>
                  <a:ext uri="{FF2B5EF4-FFF2-40B4-BE49-F238E27FC236}">
                    <a16:creationId xmlns:a16="http://schemas.microsoft.com/office/drawing/2014/main" id="{F48B6C06-DA6F-17E0-F31A-3BB01F92A4F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" name="Freeform 193">
                <a:extLst>
                  <a:ext uri="{FF2B5EF4-FFF2-40B4-BE49-F238E27FC236}">
                    <a16:creationId xmlns:a16="http://schemas.microsoft.com/office/drawing/2014/main" id="{AE8BEA10-BAC8-47C3-9D31-DD11D77F12C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298" name="Group 194">
            <a:extLst>
              <a:ext uri="{FF2B5EF4-FFF2-40B4-BE49-F238E27FC236}">
                <a16:creationId xmlns:a16="http://schemas.microsoft.com/office/drawing/2014/main" id="{DC684FBF-0975-F198-CE21-94A74E45AC9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2400"/>
            <a:ext cx="1600200" cy="1905000"/>
            <a:chOff x="3115" y="0"/>
            <a:chExt cx="2170" cy="2486"/>
          </a:xfrm>
        </p:grpSpPr>
        <p:grpSp>
          <p:nvGrpSpPr>
            <p:cNvPr id="13459" name="Group 195">
              <a:extLst>
                <a:ext uri="{FF2B5EF4-FFF2-40B4-BE49-F238E27FC236}">
                  <a16:creationId xmlns:a16="http://schemas.microsoft.com/office/drawing/2014/main" id="{C97D5B3A-1EFA-F158-2C25-D5458556C4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591" name="Oval 196">
                <a:extLst>
                  <a:ext uri="{FF2B5EF4-FFF2-40B4-BE49-F238E27FC236}">
                    <a16:creationId xmlns:a16="http://schemas.microsoft.com/office/drawing/2014/main" id="{2253201A-CD7D-41E5-9897-44A5BF538B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2" name="Oval 197">
                <a:extLst>
                  <a:ext uri="{FF2B5EF4-FFF2-40B4-BE49-F238E27FC236}">
                    <a16:creationId xmlns:a16="http://schemas.microsoft.com/office/drawing/2014/main" id="{9C05A9E5-9F06-6EFE-F310-498CCEB3A9A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0" name="Group 198">
              <a:extLst>
                <a:ext uri="{FF2B5EF4-FFF2-40B4-BE49-F238E27FC236}">
                  <a16:creationId xmlns:a16="http://schemas.microsoft.com/office/drawing/2014/main" id="{A564F949-1994-033E-DB5C-8E70185B7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589" name="Oval 199">
                <a:extLst>
                  <a:ext uri="{FF2B5EF4-FFF2-40B4-BE49-F238E27FC236}">
                    <a16:creationId xmlns:a16="http://schemas.microsoft.com/office/drawing/2014/main" id="{6683FFC1-4488-3D83-890A-DF2AC1DE5F7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0" name="Oval 200">
                <a:extLst>
                  <a:ext uri="{FF2B5EF4-FFF2-40B4-BE49-F238E27FC236}">
                    <a16:creationId xmlns:a16="http://schemas.microsoft.com/office/drawing/2014/main" id="{13BF7C24-99C3-BBA2-5944-AF741077E3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1" name="Group 201">
              <a:extLst>
                <a:ext uri="{FF2B5EF4-FFF2-40B4-BE49-F238E27FC236}">
                  <a16:creationId xmlns:a16="http://schemas.microsoft.com/office/drawing/2014/main" id="{41B5EA00-F59E-FADF-6CD8-2B5B7BDE82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587" name="Oval 202">
                <a:extLst>
                  <a:ext uri="{FF2B5EF4-FFF2-40B4-BE49-F238E27FC236}">
                    <a16:creationId xmlns:a16="http://schemas.microsoft.com/office/drawing/2014/main" id="{5DAD4FAD-1F4D-41FE-099F-05DA316A0E7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88" name="Oval 203">
                <a:extLst>
                  <a:ext uri="{FF2B5EF4-FFF2-40B4-BE49-F238E27FC236}">
                    <a16:creationId xmlns:a16="http://schemas.microsoft.com/office/drawing/2014/main" id="{E971D721-7BE5-95C1-56D7-91A24B33B9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2" name="Group 204">
              <a:extLst>
                <a:ext uri="{FF2B5EF4-FFF2-40B4-BE49-F238E27FC236}">
                  <a16:creationId xmlns:a16="http://schemas.microsoft.com/office/drawing/2014/main" id="{A4C0D8DD-B969-037C-F511-4C48B0AA6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463" name="Group 205">
                <a:extLst>
                  <a:ext uri="{FF2B5EF4-FFF2-40B4-BE49-F238E27FC236}">
                    <a16:creationId xmlns:a16="http://schemas.microsoft.com/office/drawing/2014/main" id="{41731289-F598-D454-F262-92ED9A44D2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585" name="Oval 206">
                  <a:extLst>
                    <a:ext uri="{FF2B5EF4-FFF2-40B4-BE49-F238E27FC236}">
                      <a16:creationId xmlns:a16="http://schemas.microsoft.com/office/drawing/2014/main" id="{3F020430-4CEE-0611-B5E0-AE08B2BF1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586" name="Oval 207">
                  <a:extLst>
                    <a:ext uri="{FF2B5EF4-FFF2-40B4-BE49-F238E27FC236}">
                      <a16:creationId xmlns:a16="http://schemas.microsoft.com/office/drawing/2014/main" id="{176CE030-924C-A116-2DD2-A2C3277B7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464" name="Group 208">
                <a:extLst>
                  <a:ext uri="{FF2B5EF4-FFF2-40B4-BE49-F238E27FC236}">
                    <a16:creationId xmlns:a16="http://schemas.microsoft.com/office/drawing/2014/main" id="{40C3CB78-6BFA-0D7E-C5CE-14DAF92FC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487" name="Group 209">
                  <a:extLst>
                    <a:ext uri="{FF2B5EF4-FFF2-40B4-BE49-F238E27FC236}">
                      <a16:creationId xmlns:a16="http://schemas.microsoft.com/office/drawing/2014/main" id="{EC6CABAB-8673-6FBB-B22E-CCBF23B7CD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583" name="Freeform 210">
                    <a:extLst>
                      <a:ext uri="{FF2B5EF4-FFF2-40B4-BE49-F238E27FC236}">
                        <a16:creationId xmlns:a16="http://schemas.microsoft.com/office/drawing/2014/main" id="{F5B22CC6-B023-FAA5-2274-92171250E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4" name="Freeform 211">
                    <a:extLst>
                      <a:ext uri="{FF2B5EF4-FFF2-40B4-BE49-F238E27FC236}">
                        <a16:creationId xmlns:a16="http://schemas.microsoft.com/office/drawing/2014/main" id="{E94F106F-BFE5-7153-D38B-DEC25840F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8" name="Group 212">
                  <a:extLst>
                    <a:ext uri="{FF2B5EF4-FFF2-40B4-BE49-F238E27FC236}">
                      <a16:creationId xmlns:a16="http://schemas.microsoft.com/office/drawing/2014/main" id="{56AD8C26-2547-0C93-0525-C5D708B30C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581" name="Freeform 213">
                    <a:extLst>
                      <a:ext uri="{FF2B5EF4-FFF2-40B4-BE49-F238E27FC236}">
                        <a16:creationId xmlns:a16="http://schemas.microsoft.com/office/drawing/2014/main" id="{0CB8ACDE-82AB-D8E7-40AC-A1274EC359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2" name="Freeform 214">
                    <a:extLst>
                      <a:ext uri="{FF2B5EF4-FFF2-40B4-BE49-F238E27FC236}">
                        <a16:creationId xmlns:a16="http://schemas.microsoft.com/office/drawing/2014/main" id="{6699D5BF-5969-5032-DC93-2E0792BFEE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9" name="Group 215">
                  <a:extLst>
                    <a:ext uri="{FF2B5EF4-FFF2-40B4-BE49-F238E27FC236}">
                      <a16:creationId xmlns:a16="http://schemas.microsoft.com/office/drawing/2014/main" id="{BAB22DE4-B028-7158-3038-D9922BC689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79" name="Freeform 216">
                    <a:extLst>
                      <a:ext uri="{FF2B5EF4-FFF2-40B4-BE49-F238E27FC236}">
                        <a16:creationId xmlns:a16="http://schemas.microsoft.com/office/drawing/2014/main" id="{191628F6-E426-9E4C-93B3-06592C45B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0" name="Freeform 217">
                    <a:extLst>
                      <a:ext uri="{FF2B5EF4-FFF2-40B4-BE49-F238E27FC236}">
                        <a16:creationId xmlns:a16="http://schemas.microsoft.com/office/drawing/2014/main" id="{639F42C5-C4E7-3B1A-CD25-A69B271A19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0" name="Group 218">
                  <a:extLst>
                    <a:ext uri="{FF2B5EF4-FFF2-40B4-BE49-F238E27FC236}">
                      <a16:creationId xmlns:a16="http://schemas.microsoft.com/office/drawing/2014/main" id="{9E77D05A-65ED-6833-B3A4-57498D1772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577" name="Freeform 219">
                    <a:extLst>
                      <a:ext uri="{FF2B5EF4-FFF2-40B4-BE49-F238E27FC236}">
                        <a16:creationId xmlns:a16="http://schemas.microsoft.com/office/drawing/2014/main" id="{E0BFDAD8-F1BB-7A1B-D7A4-9305B336C3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8" name="Freeform 220">
                    <a:extLst>
                      <a:ext uri="{FF2B5EF4-FFF2-40B4-BE49-F238E27FC236}">
                        <a16:creationId xmlns:a16="http://schemas.microsoft.com/office/drawing/2014/main" id="{761D5736-8660-AE38-CE05-9DAFC4C87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1" name="Group 221">
                  <a:extLst>
                    <a:ext uri="{FF2B5EF4-FFF2-40B4-BE49-F238E27FC236}">
                      <a16:creationId xmlns:a16="http://schemas.microsoft.com/office/drawing/2014/main" id="{B46DD10D-F2FB-32DB-A612-4C766B010F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575" name="Freeform 222">
                    <a:extLst>
                      <a:ext uri="{FF2B5EF4-FFF2-40B4-BE49-F238E27FC236}">
                        <a16:creationId xmlns:a16="http://schemas.microsoft.com/office/drawing/2014/main" id="{9B7736C3-D05E-6F29-2172-CAA8C8A080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6" name="Freeform 223">
                    <a:extLst>
                      <a:ext uri="{FF2B5EF4-FFF2-40B4-BE49-F238E27FC236}">
                        <a16:creationId xmlns:a16="http://schemas.microsoft.com/office/drawing/2014/main" id="{3BADFB63-FCB8-FB62-1B17-A7C5652ACD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2" name="Group 224">
                  <a:extLst>
                    <a:ext uri="{FF2B5EF4-FFF2-40B4-BE49-F238E27FC236}">
                      <a16:creationId xmlns:a16="http://schemas.microsoft.com/office/drawing/2014/main" id="{D1B83420-FB27-963F-8EF5-E404D964A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573" name="Freeform 225">
                    <a:extLst>
                      <a:ext uri="{FF2B5EF4-FFF2-40B4-BE49-F238E27FC236}">
                        <a16:creationId xmlns:a16="http://schemas.microsoft.com/office/drawing/2014/main" id="{F79C5D41-55A4-CEA1-A850-14C3F394A7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4" name="Freeform 226">
                    <a:extLst>
                      <a:ext uri="{FF2B5EF4-FFF2-40B4-BE49-F238E27FC236}">
                        <a16:creationId xmlns:a16="http://schemas.microsoft.com/office/drawing/2014/main" id="{9B58CFFC-3FF8-0C28-5108-96AC37738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3" name="Group 227">
                  <a:extLst>
                    <a:ext uri="{FF2B5EF4-FFF2-40B4-BE49-F238E27FC236}">
                      <a16:creationId xmlns:a16="http://schemas.microsoft.com/office/drawing/2014/main" id="{E339F607-F5BD-D3C2-9F15-79D5299C2F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571" name="Freeform 228">
                    <a:extLst>
                      <a:ext uri="{FF2B5EF4-FFF2-40B4-BE49-F238E27FC236}">
                        <a16:creationId xmlns:a16="http://schemas.microsoft.com/office/drawing/2014/main" id="{E3CF1B37-23BF-4945-86AE-3A81F0819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2" name="Freeform 229">
                    <a:extLst>
                      <a:ext uri="{FF2B5EF4-FFF2-40B4-BE49-F238E27FC236}">
                        <a16:creationId xmlns:a16="http://schemas.microsoft.com/office/drawing/2014/main" id="{C60802B8-7743-0B38-856E-7310D766E9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4" name="Group 230">
                  <a:extLst>
                    <a:ext uri="{FF2B5EF4-FFF2-40B4-BE49-F238E27FC236}">
                      <a16:creationId xmlns:a16="http://schemas.microsoft.com/office/drawing/2014/main" id="{E05C3E44-4F25-3F5F-DB0C-F7907213A0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569" name="Freeform 231">
                    <a:extLst>
                      <a:ext uri="{FF2B5EF4-FFF2-40B4-BE49-F238E27FC236}">
                        <a16:creationId xmlns:a16="http://schemas.microsoft.com/office/drawing/2014/main" id="{912E4474-52CB-EA34-ACBB-A71EC43E27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0" name="Freeform 232">
                    <a:extLst>
                      <a:ext uri="{FF2B5EF4-FFF2-40B4-BE49-F238E27FC236}">
                        <a16:creationId xmlns:a16="http://schemas.microsoft.com/office/drawing/2014/main" id="{0028D59C-62B6-0714-5547-91E2260601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5" name="Group 233">
                  <a:extLst>
                    <a:ext uri="{FF2B5EF4-FFF2-40B4-BE49-F238E27FC236}">
                      <a16:creationId xmlns:a16="http://schemas.microsoft.com/office/drawing/2014/main" id="{A0B19A40-E1E7-5445-967B-E91E8EAEFA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67" name="Freeform 234">
                    <a:extLst>
                      <a:ext uri="{FF2B5EF4-FFF2-40B4-BE49-F238E27FC236}">
                        <a16:creationId xmlns:a16="http://schemas.microsoft.com/office/drawing/2014/main" id="{0681DAC0-6128-B936-B649-B2210A4866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8" name="Freeform 235">
                    <a:extLst>
                      <a:ext uri="{FF2B5EF4-FFF2-40B4-BE49-F238E27FC236}">
                        <a16:creationId xmlns:a16="http://schemas.microsoft.com/office/drawing/2014/main" id="{87ECF134-D7AF-369C-1272-7C79F0CBA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6" name="Group 236">
                  <a:extLst>
                    <a:ext uri="{FF2B5EF4-FFF2-40B4-BE49-F238E27FC236}">
                      <a16:creationId xmlns:a16="http://schemas.microsoft.com/office/drawing/2014/main" id="{40C99FDB-B19B-4DCB-35BB-37E7345C86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565" name="Freeform 237">
                    <a:extLst>
                      <a:ext uri="{FF2B5EF4-FFF2-40B4-BE49-F238E27FC236}">
                        <a16:creationId xmlns:a16="http://schemas.microsoft.com/office/drawing/2014/main" id="{AFD2338B-2A3F-4419-72C5-952F26F2F7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6" name="Freeform 238">
                    <a:extLst>
                      <a:ext uri="{FF2B5EF4-FFF2-40B4-BE49-F238E27FC236}">
                        <a16:creationId xmlns:a16="http://schemas.microsoft.com/office/drawing/2014/main" id="{6D6B8616-0BEB-737B-4C80-B0D962D2A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7" name="Group 239">
                  <a:extLst>
                    <a:ext uri="{FF2B5EF4-FFF2-40B4-BE49-F238E27FC236}">
                      <a16:creationId xmlns:a16="http://schemas.microsoft.com/office/drawing/2014/main" id="{BB5A52C8-6A91-59D2-E0D5-4A986AC2CD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563" name="Freeform 240">
                    <a:extLst>
                      <a:ext uri="{FF2B5EF4-FFF2-40B4-BE49-F238E27FC236}">
                        <a16:creationId xmlns:a16="http://schemas.microsoft.com/office/drawing/2014/main" id="{4DC23175-E11F-74FA-4F9A-A2A728B876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4" name="Freeform 241">
                    <a:extLst>
                      <a:ext uri="{FF2B5EF4-FFF2-40B4-BE49-F238E27FC236}">
                        <a16:creationId xmlns:a16="http://schemas.microsoft.com/office/drawing/2014/main" id="{175018F6-0091-2661-791A-9F054ACEA2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8" name="Group 242">
                  <a:extLst>
                    <a:ext uri="{FF2B5EF4-FFF2-40B4-BE49-F238E27FC236}">
                      <a16:creationId xmlns:a16="http://schemas.microsoft.com/office/drawing/2014/main" id="{88470CFD-9677-1E66-1ACB-D8E8AE6DBA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561" name="Freeform 243">
                    <a:extLst>
                      <a:ext uri="{FF2B5EF4-FFF2-40B4-BE49-F238E27FC236}">
                        <a16:creationId xmlns:a16="http://schemas.microsoft.com/office/drawing/2014/main" id="{642A0B2A-FEA5-10E5-177E-4215439C5D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2" name="Freeform 244">
                    <a:extLst>
                      <a:ext uri="{FF2B5EF4-FFF2-40B4-BE49-F238E27FC236}">
                        <a16:creationId xmlns:a16="http://schemas.microsoft.com/office/drawing/2014/main" id="{D114B310-09BF-619E-155F-A4A6CD45BC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9" name="Group 245">
                  <a:extLst>
                    <a:ext uri="{FF2B5EF4-FFF2-40B4-BE49-F238E27FC236}">
                      <a16:creationId xmlns:a16="http://schemas.microsoft.com/office/drawing/2014/main" id="{06E0C2B4-A703-F37B-D042-00499552D3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59" name="Freeform 246">
                    <a:extLst>
                      <a:ext uri="{FF2B5EF4-FFF2-40B4-BE49-F238E27FC236}">
                        <a16:creationId xmlns:a16="http://schemas.microsoft.com/office/drawing/2014/main" id="{597526E0-2B66-720D-9D40-3EFD586F41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0" name="Freeform 247">
                    <a:extLst>
                      <a:ext uri="{FF2B5EF4-FFF2-40B4-BE49-F238E27FC236}">
                        <a16:creationId xmlns:a16="http://schemas.microsoft.com/office/drawing/2014/main" id="{2A866CBF-371C-AADB-2855-2734FD0BBD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0" name="Group 248">
                  <a:extLst>
                    <a:ext uri="{FF2B5EF4-FFF2-40B4-BE49-F238E27FC236}">
                      <a16:creationId xmlns:a16="http://schemas.microsoft.com/office/drawing/2014/main" id="{57FC0708-8367-F434-D23B-BDF9D2B194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557" name="Freeform 249">
                    <a:extLst>
                      <a:ext uri="{FF2B5EF4-FFF2-40B4-BE49-F238E27FC236}">
                        <a16:creationId xmlns:a16="http://schemas.microsoft.com/office/drawing/2014/main" id="{AA037F38-18E2-4350-01A4-BCA3F7582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8" name="Freeform 250">
                    <a:extLst>
                      <a:ext uri="{FF2B5EF4-FFF2-40B4-BE49-F238E27FC236}">
                        <a16:creationId xmlns:a16="http://schemas.microsoft.com/office/drawing/2014/main" id="{D939D93D-2144-C7BE-E960-07C385498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1" name="Group 251">
                  <a:extLst>
                    <a:ext uri="{FF2B5EF4-FFF2-40B4-BE49-F238E27FC236}">
                      <a16:creationId xmlns:a16="http://schemas.microsoft.com/office/drawing/2014/main" id="{E15AF9CF-5313-461E-CC15-8E0C3D1D4C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555" name="Freeform 252">
                    <a:extLst>
                      <a:ext uri="{FF2B5EF4-FFF2-40B4-BE49-F238E27FC236}">
                        <a16:creationId xmlns:a16="http://schemas.microsoft.com/office/drawing/2014/main" id="{15F43C2E-BBE5-AB55-5D93-53BCC1777C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6" name="Freeform 253">
                    <a:extLst>
                      <a:ext uri="{FF2B5EF4-FFF2-40B4-BE49-F238E27FC236}">
                        <a16:creationId xmlns:a16="http://schemas.microsoft.com/office/drawing/2014/main" id="{11CCC0BB-0E30-2B86-AA24-E9CEEF805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2" name="Group 254">
                  <a:extLst>
                    <a:ext uri="{FF2B5EF4-FFF2-40B4-BE49-F238E27FC236}">
                      <a16:creationId xmlns:a16="http://schemas.microsoft.com/office/drawing/2014/main" id="{E41B9EBC-5647-2BF8-B195-124D4B564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553" name="Freeform 255">
                    <a:extLst>
                      <a:ext uri="{FF2B5EF4-FFF2-40B4-BE49-F238E27FC236}">
                        <a16:creationId xmlns:a16="http://schemas.microsoft.com/office/drawing/2014/main" id="{0BC48486-AE10-E69A-6099-5C07DF084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4" name="Freeform 256">
                    <a:extLst>
                      <a:ext uri="{FF2B5EF4-FFF2-40B4-BE49-F238E27FC236}">
                        <a16:creationId xmlns:a16="http://schemas.microsoft.com/office/drawing/2014/main" id="{AC74B6A4-7586-67B8-8D65-EF581993E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3" name="Group 257">
                  <a:extLst>
                    <a:ext uri="{FF2B5EF4-FFF2-40B4-BE49-F238E27FC236}">
                      <a16:creationId xmlns:a16="http://schemas.microsoft.com/office/drawing/2014/main" id="{409DD40C-057B-A805-54E3-02AB6B2641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551" name="Freeform 258">
                    <a:extLst>
                      <a:ext uri="{FF2B5EF4-FFF2-40B4-BE49-F238E27FC236}">
                        <a16:creationId xmlns:a16="http://schemas.microsoft.com/office/drawing/2014/main" id="{40F8CD3E-6B44-49E3-CEB9-0375961859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2" name="Freeform 259">
                    <a:extLst>
                      <a:ext uri="{FF2B5EF4-FFF2-40B4-BE49-F238E27FC236}">
                        <a16:creationId xmlns:a16="http://schemas.microsoft.com/office/drawing/2014/main" id="{8C7BAB39-19B1-839B-246B-C2CBA99DA5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4" name="Group 260">
                  <a:extLst>
                    <a:ext uri="{FF2B5EF4-FFF2-40B4-BE49-F238E27FC236}">
                      <a16:creationId xmlns:a16="http://schemas.microsoft.com/office/drawing/2014/main" id="{6FACEC3E-3E52-6A00-1D01-B6F747122E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549" name="Freeform 261">
                    <a:extLst>
                      <a:ext uri="{FF2B5EF4-FFF2-40B4-BE49-F238E27FC236}">
                        <a16:creationId xmlns:a16="http://schemas.microsoft.com/office/drawing/2014/main" id="{0ADEAC63-7A96-3051-F821-05D2AF0B5A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0" name="Freeform 262">
                    <a:extLst>
                      <a:ext uri="{FF2B5EF4-FFF2-40B4-BE49-F238E27FC236}">
                        <a16:creationId xmlns:a16="http://schemas.microsoft.com/office/drawing/2014/main" id="{7DC38A60-59F0-4498-C6E7-9CF8FADEC1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5" name="Group 263">
                  <a:extLst>
                    <a:ext uri="{FF2B5EF4-FFF2-40B4-BE49-F238E27FC236}">
                      <a16:creationId xmlns:a16="http://schemas.microsoft.com/office/drawing/2014/main" id="{A939A3BA-135D-97F9-EF8B-F86BFB64C1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547" name="Freeform 264">
                    <a:extLst>
                      <a:ext uri="{FF2B5EF4-FFF2-40B4-BE49-F238E27FC236}">
                        <a16:creationId xmlns:a16="http://schemas.microsoft.com/office/drawing/2014/main" id="{FEB20B42-933F-C1C4-AF17-6E2D803577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8" name="Freeform 265">
                    <a:extLst>
                      <a:ext uri="{FF2B5EF4-FFF2-40B4-BE49-F238E27FC236}">
                        <a16:creationId xmlns:a16="http://schemas.microsoft.com/office/drawing/2014/main" id="{17AF30C3-D342-E6CD-26A3-E098F85BF3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6" name="Group 266">
                  <a:extLst>
                    <a:ext uri="{FF2B5EF4-FFF2-40B4-BE49-F238E27FC236}">
                      <a16:creationId xmlns:a16="http://schemas.microsoft.com/office/drawing/2014/main" id="{FBDD760F-B0B4-88D4-2B69-DAB305CC10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545" name="Freeform 267">
                    <a:extLst>
                      <a:ext uri="{FF2B5EF4-FFF2-40B4-BE49-F238E27FC236}">
                        <a16:creationId xmlns:a16="http://schemas.microsoft.com/office/drawing/2014/main" id="{FC0B8482-7DF4-EB4A-A6F6-A810A841F8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6" name="Freeform 268">
                    <a:extLst>
                      <a:ext uri="{FF2B5EF4-FFF2-40B4-BE49-F238E27FC236}">
                        <a16:creationId xmlns:a16="http://schemas.microsoft.com/office/drawing/2014/main" id="{0C970BD6-31C2-F412-C588-56B49C1FD9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7" name="Group 269">
                  <a:extLst>
                    <a:ext uri="{FF2B5EF4-FFF2-40B4-BE49-F238E27FC236}">
                      <a16:creationId xmlns:a16="http://schemas.microsoft.com/office/drawing/2014/main" id="{45705CA5-6269-F95A-B51F-1E0E2AD409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543" name="Freeform 270">
                    <a:extLst>
                      <a:ext uri="{FF2B5EF4-FFF2-40B4-BE49-F238E27FC236}">
                        <a16:creationId xmlns:a16="http://schemas.microsoft.com/office/drawing/2014/main" id="{E64EC498-5083-4B50-4520-4F3D1F4F01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4" name="Freeform 271">
                    <a:extLst>
                      <a:ext uri="{FF2B5EF4-FFF2-40B4-BE49-F238E27FC236}">
                        <a16:creationId xmlns:a16="http://schemas.microsoft.com/office/drawing/2014/main" id="{E9BB000C-75E8-285B-58FF-7928E9477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08" name="Freeform 272">
                  <a:extLst>
                    <a:ext uri="{FF2B5EF4-FFF2-40B4-BE49-F238E27FC236}">
                      <a16:creationId xmlns:a16="http://schemas.microsoft.com/office/drawing/2014/main" id="{BBE0DBD7-7EFE-5249-1E5E-802B51B4BE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9" name="Freeform 273">
                  <a:extLst>
                    <a:ext uri="{FF2B5EF4-FFF2-40B4-BE49-F238E27FC236}">
                      <a16:creationId xmlns:a16="http://schemas.microsoft.com/office/drawing/2014/main" id="{F05773CB-6438-8F96-3146-2FAE16E84E6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10" name="Group 274">
                  <a:extLst>
                    <a:ext uri="{FF2B5EF4-FFF2-40B4-BE49-F238E27FC236}">
                      <a16:creationId xmlns:a16="http://schemas.microsoft.com/office/drawing/2014/main" id="{0153598C-0927-A89C-5FDA-F1D2641FCF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541" name="Freeform 275">
                    <a:extLst>
                      <a:ext uri="{FF2B5EF4-FFF2-40B4-BE49-F238E27FC236}">
                        <a16:creationId xmlns:a16="http://schemas.microsoft.com/office/drawing/2014/main" id="{B158AEF1-C4C1-072D-78F3-168C2B79B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2" name="Freeform 276">
                    <a:extLst>
                      <a:ext uri="{FF2B5EF4-FFF2-40B4-BE49-F238E27FC236}">
                        <a16:creationId xmlns:a16="http://schemas.microsoft.com/office/drawing/2014/main" id="{EEBA0E13-AAC5-746C-6CB9-A9960EE6D5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1" name="Group 277">
                  <a:extLst>
                    <a:ext uri="{FF2B5EF4-FFF2-40B4-BE49-F238E27FC236}">
                      <a16:creationId xmlns:a16="http://schemas.microsoft.com/office/drawing/2014/main" id="{4E522ADB-95AB-07FF-F722-02C41D927E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539" name="Freeform 278">
                    <a:extLst>
                      <a:ext uri="{FF2B5EF4-FFF2-40B4-BE49-F238E27FC236}">
                        <a16:creationId xmlns:a16="http://schemas.microsoft.com/office/drawing/2014/main" id="{9D531CCF-4D31-2625-DEF1-66F87613D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0" name="Freeform 279">
                    <a:extLst>
                      <a:ext uri="{FF2B5EF4-FFF2-40B4-BE49-F238E27FC236}">
                        <a16:creationId xmlns:a16="http://schemas.microsoft.com/office/drawing/2014/main" id="{14D5FB2D-B9D2-3951-405E-AF72F3C55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2" name="Group 280">
                  <a:extLst>
                    <a:ext uri="{FF2B5EF4-FFF2-40B4-BE49-F238E27FC236}">
                      <a16:creationId xmlns:a16="http://schemas.microsoft.com/office/drawing/2014/main" id="{EFA87475-64DB-9D39-57BC-55671F9C6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537" name="Freeform 281">
                    <a:extLst>
                      <a:ext uri="{FF2B5EF4-FFF2-40B4-BE49-F238E27FC236}">
                        <a16:creationId xmlns:a16="http://schemas.microsoft.com/office/drawing/2014/main" id="{9A8288CC-6381-6246-557F-B9C7297C2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8" name="Freeform 282">
                    <a:extLst>
                      <a:ext uri="{FF2B5EF4-FFF2-40B4-BE49-F238E27FC236}">
                        <a16:creationId xmlns:a16="http://schemas.microsoft.com/office/drawing/2014/main" id="{344A092B-BEC6-A7BD-6EF4-912E70990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3" name="Group 283">
                  <a:extLst>
                    <a:ext uri="{FF2B5EF4-FFF2-40B4-BE49-F238E27FC236}">
                      <a16:creationId xmlns:a16="http://schemas.microsoft.com/office/drawing/2014/main" id="{4F843E22-4A99-714D-790E-890F9F64B6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535" name="Freeform 284">
                    <a:extLst>
                      <a:ext uri="{FF2B5EF4-FFF2-40B4-BE49-F238E27FC236}">
                        <a16:creationId xmlns:a16="http://schemas.microsoft.com/office/drawing/2014/main" id="{D54A3CBF-B25D-E691-983E-499ED37D70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6" name="Freeform 285">
                    <a:extLst>
                      <a:ext uri="{FF2B5EF4-FFF2-40B4-BE49-F238E27FC236}">
                        <a16:creationId xmlns:a16="http://schemas.microsoft.com/office/drawing/2014/main" id="{BA18E48E-5173-B86C-21B3-B5063450D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4" name="Group 286">
                  <a:extLst>
                    <a:ext uri="{FF2B5EF4-FFF2-40B4-BE49-F238E27FC236}">
                      <a16:creationId xmlns:a16="http://schemas.microsoft.com/office/drawing/2014/main" id="{16A075B1-C63A-4A05-4035-BF60BD2ACE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533" name="Freeform 287">
                    <a:extLst>
                      <a:ext uri="{FF2B5EF4-FFF2-40B4-BE49-F238E27FC236}">
                        <a16:creationId xmlns:a16="http://schemas.microsoft.com/office/drawing/2014/main" id="{8CAADB3A-A192-00B3-5D6D-8F1DE30CD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4" name="Freeform 288">
                    <a:extLst>
                      <a:ext uri="{FF2B5EF4-FFF2-40B4-BE49-F238E27FC236}">
                        <a16:creationId xmlns:a16="http://schemas.microsoft.com/office/drawing/2014/main" id="{53EF47B5-4FB1-62D0-AC02-CF0B65DD3A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5" name="Group 289">
                  <a:extLst>
                    <a:ext uri="{FF2B5EF4-FFF2-40B4-BE49-F238E27FC236}">
                      <a16:creationId xmlns:a16="http://schemas.microsoft.com/office/drawing/2014/main" id="{2DCE5A31-1683-6C01-CE81-B7E8866FF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531" name="Freeform 290">
                    <a:extLst>
                      <a:ext uri="{FF2B5EF4-FFF2-40B4-BE49-F238E27FC236}">
                        <a16:creationId xmlns:a16="http://schemas.microsoft.com/office/drawing/2014/main" id="{35B49985-E777-F1B8-127E-1DE7941B08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2" name="Freeform 291">
                    <a:extLst>
                      <a:ext uri="{FF2B5EF4-FFF2-40B4-BE49-F238E27FC236}">
                        <a16:creationId xmlns:a16="http://schemas.microsoft.com/office/drawing/2014/main" id="{89570961-8680-8129-8AA4-FD18ABA5A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6" name="Group 292">
                  <a:extLst>
                    <a:ext uri="{FF2B5EF4-FFF2-40B4-BE49-F238E27FC236}">
                      <a16:creationId xmlns:a16="http://schemas.microsoft.com/office/drawing/2014/main" id="{61E51D81-6289-23B7-54C4-F93AC319FB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529" name="Freeform 293">
                    <a:extLst>
                      <a:ext uri="{FF2B5EF4-FFF2-40B4-BE49-F238E27FC236}">
                        <a16:creationId xmlns:a16="http://schemas.microsoft.com/office/drawing/2014/main" id="{A41EFC35-B42F-3C9D-D297-8BC010C22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0" name="Freeform 294">
                    <a:extLst>
                      <a:ext uri="{FF2B5EF4-FFF2-40B4-BE49-F238E27FC236}">
                        <a16:creationId xmlns:a16="http://schemas.microsoft.com/office/drawing/2014/main" id="{F5FF0632-AD01-3ECE-04B5-FDB7C2092D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7" name="Group 295">
                  <a:extLst>
                    <a:ext uri="{FF2B5EF4-FFF2-40B4-BE49-F238E27FC236}">
                      <a16:creationId xmlns:a16="http://schemas.microsoft.com/office/drawing/2014/main" id="{E1972050-76F9-3CDC-9A3D-11EE723333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527" name="Freeform 296">
                    <a:extLst>
                      <a:ext uri="{FF2B5EF4-FFF2-40B4-BE49-F238E27FC236}">
                        <a16:creationId xmlns:a16="http://schemas.microsoft.com/office/drawing/2014/main" id="{FCDF32D6-ABC8-149E-4E30-6729905836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8" name="Freeform 297">
                    <a:extLst>
                      <a:ext uri="{FF2B5EF4-FFF2-40B4-BE49-F238E27FC236}">
                        <a16:creationId xmlns:a16="http://schemas.microsoft.com/office/drawing/2014/main" id="{164F10E7-02F9-7802-A2FA-BFEB80D5B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8" name="Group 298">
                  <a:extLst>
                    <a:ext uri="{FF2B5EF4-FFF2-40B4-BE49-F238E27FC236}">
                      <a16:creationId xmlns:a16="http://schemas.microsoft.com/office/drawing/2014/main" id="{5460C600-478B-7C98-E50A-F66AEDF2C0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525" name="Freeform 299">
                    <a:extLst>
                      <a:ext uri="{FF2B5EF4-FFF2-40B4-BE49-F238E27FC236}">
                        <a16:creationId xmlns:a16="http://schemas.microsoft.com/office/drawing/2014/main" id="{030A805D-723E-EF24-7BA1-7CFA7DDFA0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6" name="Freeform 300">
                    <a:extLst>
                      <a:ext uri="{FF2B5EF4-FFF2-40B4-BE49-F238E27FC236}">
                        <a16:creationId xmlns:a16="http://schemas.microsoft.com/office/drawing/2014/main" id="{AB47284C-6D10-F59F-6946-08602D2D48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9" name="Group 301">
                  <a:extLst>
                    <a:ext uri="{FF2B5EF4-FFF2-40B4-BE49-F238E27FC236}">
                      <a16:creationId xmlns:a16="http://schemas.microsoft.com/office/drawing/2014/main" id="{18A2F93D-12F0-89DA-12A7-ED31479C9E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523" name="Freeform 302">
                    <a:extLst>
                      <a:ext uri="{FF2B5EF4-FFF2-40B4-BE49-F238E27FC236}">
                        <a16:creationId xmlns:a16="http://schemas.microsoft.com/office/drawing/2014/main" id="{BA77E85F-B867-7C3B-1D3F-F76D95379A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4" name="Freeform 303">
                    <a:extLst>
                      <a:ext uri="{FF2B5EF4-FFF2-40B4-BE49-F238E27FC236}">
                        <a16:creationId xmlns:a16="http://schemas.microsoft.com/office/drawing/2014/main" id="{9DAE77A7-D7EF-6971-7BED-B85C19CD0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20" name="Group 304">
                  <a:extLst>
                    <a:ext uri="{FF2B5EF4-FFF2-40B4-BE49-F238E27FC236}">
                      <a16:creationId xmlns:a16="http://schemas.microsoft.com/office/drawing/2014/main" id="{75F3340D-77D9-B455-B840-5F9331B63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521" name="Freeform 305">
                    <a:extLst>
                      <a:ext uri="{FF2B5EF4-FFF2-40B4-BE49-F238E27FC236}">
                        <a16:creationId xmlns:a16="http://schemas.microsoft.com/office/drawing/2014/main" id="{15EC7D53-E6DD-3BE0-BAFC-8D98DDCD4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" name="Freeform 306">
                    <a:extLst>
                      <a:ext uri="{FF2B5EF4-FFF2-40B4-BE49-F238E27FC236}">
                        <a16:creationId xmlns:a16="http://schemas.microsoft.com/office/drawing/2014/main" id="{5173BAAB-854D-FBC1-2A20-F24F6AB48E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65" name="Freeform 307">
                <a:extLst>
                  <a:ext uri="{FF2B5EF4-FFF2-40B4-BE49-F238E27FC236}">
                    <a16:creationId xmlns:a16="http://schemas.microsoft.com/office/drawing/2014/main" id="{31F7570C-EF56-9FAD-2ADC-39BA3BCE93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Arc 308">
                <a:extLst>
                  <a:ext uri="{FF2B5EF4-FFF2-40B4-BE49-F238E27FC236}">
                    <a16:creationId xmlns:a16="http://schemas.microsoft.com/office/drawing/2014/main" id="{F27AEE32-17A8-8302-AD95-A56C4962CD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7" name="Arc 309">
                <a:extLst>
                  <a:ext uri="{FF2B5EF4-FFF2-40B4-BE49-F238E27FC236}">
                    <a16:creationId xmlns:a16="http://schemas.microsoft.com/office/drawing/2014/main" id="{3020330B-A4B2-42C9-1553-C6A1D7FE234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8" name="Arc 310">
                <a:extLst>
                  <a:ext uri="{FF2B5EF4-FFF2-40B4-BE49-F238E27FC236}">
                    <a16:creationId xmlns:a16="http://schemas.microsoft.com/office/drawing/2014/main" id="{BFFE53FC-A508-2208-EE96-02029F1540E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9" name="Arc 311">
                <a:extLst>
                  <a:ext uri="{FF2B5EF4-FFF2-40B4-BE49-F238E27FC236}">
                    <a16:creationId xmlns:a16="http://schemas.microsoft.com/office/drawing/2014/main" id="{26AEDD14-A5B0-61B6-4DF7-99ACE793EE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0" name="Arc 312">
                <a:extLst>
                  <a:ext uri="{FF2B5EF4-FFF2-40B4-BE49-F238E27FC236}">
                    <a16:creationId xmlns:a16="http://schemas.microsoft.com/office/drawing/2014/main" id="{22A2562A-EA36-C161-A581-0FF1991498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1" name="Arc 313">
                <a:extLst>
                  <a:ext uri="{FF2B5EF4-FFF2-40B4-BE49-F238E27FC236}">
                    <a16:creationId xmlns:a16="http://schemas.microsoft.com/office/drawing/2014/main" id="{9777D0DB-B1E8-E31B-2DCC-0787CB5C4A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2" name="Arc 314">
                <a:extLst>
                  <a:ext uri="{FF2B5EF4-FFF2-40B4-BE49-F238E27FC236}">
                    <a16:creationId xmlns:a16="http://schemas.microsoft.com/office/drawing/2014/main" id="{EB976247-86B0-BB2E-2567-128FE01E59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3" name="Arc 315">
                <a:extLst>
                  <a:ext uri="{FF2B5EF4-FFF2-40B4-BE49-F238E27FC236}">
                    <a16:creationId xmlns:a16="http://schemas.microsoft.com/office/drawing/2014/main" id="{0472E280-B60B-507F-F0E0-20DD651F36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Freeform 316">
                <a:extLst>
                  <a:ext uri="{FF2B5EF4-FFF2-40B4-BE49-F238E27FC236}">
                    <a16:creationId xmlns:a16="http://schemas.microsoft.com/office/drawing/2014/main" id="{B566C338-C20C-F027-F97C-09CE6AF0DB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5" name="Freeform 317">
                <a:extLst>
                  <a:ext uri="{FF2B5EF4-FFF2-40B4-BE49-F238E27FC236}">
                    <a16:creationId xmlns:a16="http://schemas.microsoft.com/office/drawing/2014/main" id="{6C08C643-1F2C-E085-EF85-7B81439CD03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Arc 318">
                <a:extLst>
                  <a:ext uri="{FF2B5EF4-FFF2-40B4-BE49-F238E27FC236}">
                    <a16:creationId xmlns:a16="http://schemas.microsoft.com/office/drawing/2014/main" id="{AA49F558-1572-0598-C390-05660DAC738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7" name="Arc 319">
                <a:extLst>
                  <a:ext uri="{FF2B5EF4-FFF2-40B4-BE49-F238E27FC236}">
                    <a16:creationId xmlns:a16="http://schemas.microsoft.com/office/drawing/2014/main" id="{A2413263-031C-A4AB-FB8B-B26DA73D0D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Arc 320">
                <a:extLst>
                  <a:ext uri="{FF2B5EF4-FFF2-40B4-BE49-F238E27FC236}">
                    <a16:creationId xmlns:a16="http://schemas.microsoft.com/office/drawing/2014/main" id="{C7F71791-BA70-F346-FF6D-6918A1151C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9" name="Freeform 321">
                <a:extLst>
                  <a:ext uri="{FF2B5EF4-FFF2-40B4-BE49-F238E27FC236}">
                    <a16:creationId xmlns:a16="http://schemas.microsoft.com/office/drawing/2014/main" id="{6B2D254B-1F1B-41EA-6565-8A9C407EE2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Freeform 322">
                <a:extLst>
                  <a:ext uri="{FF2B5EF4-FFF2-40B4-BE49-F238E27FC236}">
                    <a16:creationId xmlns:a16="http://schemas.microsoft.com/office/drawing/2014/main" id="{A0C0726F-8EE0-09DA-6CFD-EE2AAA7CAC5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1" name="Freeform 323">
                <a:extLst>
                  <a:ext uri="{FF2B5EF4-FFF2-40B4-BE49-F238E27FC236}">
                    <a16:creationId xmlns:a16="http://schemas.microsoft.com/office/drawing/2014/main" id="{0DBF8CA7-4652-0F15-8B3A-A0D375B0754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Freeform 324">
                <a:extLst>
                  <a:ext uri="{FF2B5EF4-FFF2-40B4-BE49-F238E27FC236}">
                    <a16:creationId xmlns:a16="http://schemas.microsoft.com/office/drawing/2014/main" id="{0E7061DD-6481-37D7-8D74-3632DC2CA5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3" name="Freeform 325">
                <a:extLst>
                  <a:ext uri="{FF2B5EF4-FFF2-40B4-BE49-F238E27FC236}">
                    <a16:creationId xmlns:a16="http://schemas.microsoft.com/office/drawing/2014/main" id="{D06E2C6D-43E3-12BE-5DA0-0B5E0F7EE5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4" name="Freeform 326">
                <a:extLst>
                  <a:ext uri="{FF2B5EF4-FFF2-40B4-BE49-F238E27FC236}">
                    <a16:creationId xmlns:a16="http://schemas.microsoft.com/office/drawing/2014/main" id="{D1AEB81F-22DD-A33D-2982-9C7E498DE8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Freeform 327">
                <a:extLst>
                  <a:ext uri="{FF2B5EF4-FFF2-40B4-BE49-F238E27FC236}">
                    <a16:creationId xmlns:a16="http://schemas.microsoft.com/office/drawing/2014/main" id="{43A71C7F-066E-244D-D772-A73C1DA44A2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6" name="Freeform 328">
                <a:extLst>
                  <a:ext uri="{FF2B5EF4-FFF2-40B4-BE49-F238E27FC236}">
                    <a16:creationId xmlns:a16="http://schemas.microsoft.com/office/drawing/2014/main" id="{A62B3043-05A6-8F71-BD73-5FE7633DB9F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433" name="Group 329">
            <a:extLst>
              <a:ext uri="{FF2B5EF4-FFF2-40B4-BE49-F238E27FC236}">
                <a16:creationId xmlns:a16="http://schemas.microsoft.com/office/drawing/2014/main" id="{9FE76088-184F-652E-194F-B265AE01E32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04800"/>
            <a:ext cx="1600200" cy="1905000"/>
            <a:chOff x="3115" y="0"/>
            <a:chExt cx="2170" cy="2486"/>
          </a:xfrm>
        </p:grpSpPr>
        <p:grpSp>
          <p:nvGrpSpPr>
            <p:cNvPr id="13325" name="Group 330">
              <a:extLst>
                <a:ext uri="{FF2B5EF4-FFF2-40B4-BE49-F238E27FC236}">
                  <a16:creationId xmlns:a16="http://schemas.microsoft.com/office/drawing/2014/main" id="{42118B2E-D66F-51AF-A572-554EB87C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457" name="Oval 331">
                <a:extLst>
                  <a:ext uri="{FF2B5EF4-FFF2-40B4-BE49-F238E27FC236}">
                    <a16:creationId xmlns:a16="http://schemas.microsoft.com/office/drawing/2014/main" id="{DC712AF8-457F-5A28-9E73-35B95FC580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8" name="Oval 332">
                <a:extLst>
                  <a:ext uri="{FF2B5EF4-FFF2-40B4-BE49-F238E27FC236}">
                    <a16:creationId xmlns:a16="http://schemas.microsoft.com/office/drawing/2014/main" id="{DC8689F0-59B8-518C-6626-A2384A31F58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6" name="Group 333">
              <a:extLst>
                <a:ext uri="{FF2B5EF4-FFF2-40B4-BE49-F238E27FC236}">
                  <a16:creationId xmlns:a16="http://schemas.microsoft.com/office/drawing/2014/main" id="{FF643DF6-2A2C-A49B-6ABF-6D8BD5D43F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455" name="Oval 334">
                <a:extLst>
                  <a:ext uri="{FF2B5EF4-FFF2-40B4-BE49-F238E27FC236}">
                    <a16:creationId xmlns:a16="http://schemas.microsoft.com/office/drawing/2014/main" id="{C174F4FD-55D4-C086-073E-5F173F3A5A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6" name="Oval 335">
                <a:extLst>
                  <a:ext uri="{FF2B5EF4-FFF2-40B4-BE49-F238E27FC236}">
                    <a16:creationId xmlns:a16="http://schemas.microsoft.com/office/drawing/2014/main" id="{E36B8F8A-FF07-5222-0702-6825C6FEFC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7" name="Group 336">
              <a:extLst>
                <a:ext uri="{FF2B5EF4-FFF2-40B4-BE49-F238E27FC236}">
                  <a16:creationId xmlns:a16="http://schemas.microsoft.com/office/drawing/2014/main" id="{7A02339F-F785-8782-237A-6D9C31F03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453" name="Oval 337">
                <a:extLst>
                  <a:ext uri="{FF2B5EF4-FFF2-40B4-BE49-F238E27FC236}">
                    <a16:creationId xmlns:a16="http://schemas.microsoft.com/office/drawing/2014/main" id="{31CC4BEB-F9F8-A3ED-2C5B-8F9C8A91C3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4" name="Oval 338">
                <a:extLst>
                  <a:ext uri="{FF2B5EF4-FFF2-40B4-BE49-F238E27FC236}">
                    <a16:creationId xmlns:a16="http://schemas.microsoft.com/office/drawing/2014/main" id="{188B944E-1290-ED1A-2476-0A45BF9156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8" name="Group 339">
              <a:extLst>
                <a:ext uri="{FF2B5EF4-FFF2-40B4-BE49-F238E27FC236}">
                  <a16:creationId xmlns:a16="http://schemas.microsoft.com/office/drawing/2014/main" id="{8D62E89F-6C88-7AA6-9C5A-13DD95685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9" name="Group 340">
                <a:extLst>
                  <a:ext uri="{FF2B5EF4-FFF2-40B4-BE49-F238E27FC236}">
                    <a16:creationId xmlns:a16="http://schemas.microsoft.com/office/drawing/2014/main" id="{589D7205-37B5-1413-E6EE-6413D68D5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451" name="Oval 341">
                  <a:extLst>
                    <a:ext uri="{FF2B5EF4-FFF2-40B4-BE49-F238E27FC236}">
                      <a16:creationId xmlns:a16="http://schemas.microsoft.com/office/drawing/2014/main" id="{034D1358-98B0-DBD2-BD53-E8C874EB8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52" name="Oval 342">
                  <a:extLst>
                    <a:ext uri="{FF2B5EF4-FFF2-40B4-BE49-F238E27FC236}">
                      <a16:creationId xmlns:a16="http://schemas.microsoft.com/office/drawing/2014/main" id="{6E39B7D0-86D0-8411-9F70-DF924635A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330" name="Group 343">
                <a:extLst>
                  <a:ext uri="{FF2B5EF4-FFF2-40B4-BE49-F238E27FC236}">
                    <a16:creationId xmlns:a16="http://schemas.microsoft.com/office/drawing/2014/main" id="{42E4E5C5-ED13-94DD-3492-E8C3F9BB9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53" name="Group 344">
                  <a:extLst>
                    <a:ext uri="{FF2B5EF4-FFF2-40B4-BE49-F238E27FC236}">
                      <a16:creationId xmlns:a16="http://schemas.microsoft.com/office/drawing/2014/main" id="{235B8B5D-E158-9BB8-42C8-EE5F23E0EF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449" name="Freeform 345">
                    <a:extLst>
                      <a:ext uri="{FF2B5EF4-FFF2-40B4-BE49-F238E27FC236}">
                        <a16:creationId xmlns:a16="http://schemas.microsoft.com/office/drawing/2014/main" id="{30B150AF-18E7-77B4-F8FF-78440E679A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0" name="Freeform 346">
                    <a:extLst>
                      <a:ext uri="{FF2B5EF4-FFF2-40B4-BE49-F238E27FC236}">
                        <a16:creationId xmlns:a16="http://schemas.microsoft.com/office/drawing/2014/main" id="{E4117E5A-11D6-AA64-4A0D-58184F3FDA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4" name="Group 347">
                  <a:extLst>
                    <a:ext uri="{FF2B5EF4-FFF2-40B4-BE49-F238E27FC236}">
                      <a16:creationId xmlns:a16="http://schemas.microsoft.com/office/drawing/2014/main" id="{ECE2BC99-E708-4F8F-4708-A2A1310F83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447" name="Freeform 348">
                    <a:extLst>
                      <a:ext uri="{FF2B5EF4-FFF2-40B4-BE49-F238E27FC236}">
                        <a16:creationId xmlns:a16="http://schemas.microsoft.com/office/drawing/2014/main" id="{BB76D88A-2BCD-9B7C-436C-4BC4A0552A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8" name="Freeform 349">
                    <a:extLst>
                      <a:ext uri="{FF2B5EF4-FFF2-40B4-BE49-F238E27FC236}">
                        <a16:creationId xmlns:a16="http://schemas.microsoft.com/office/drawing/2014/main" id="{CF2A51FD-D738-FAF0-870E-1896526AA7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5" name="Group 350">
                  <a:extLst>
                    <a:ext uri="{FF2B5EF4-FFF2-40B4-BE49-F238E27FC236}">
                      <a16:creationId xmlns:a16="http://schemas.microsoft.com/office/drawing/2014/main" id="{1A406E68-B47D-8FAA-D6FD-20BC634A3C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445" name="Freeform 351">
                    <a:extLst>
                      <a:ext uri="{FF2B5EF4-FFF2-40B4-BE49-F238E27FC236}">
                        <a16:creationId xmlns:a16="http://schemas.microsoft.com/office/drawing/2014/main" id="{A67EF468-C4A9-C859-6662-BA53EF626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6" name="Freeform 352">
                    <a:extLst>
                      <a:ext uri="{FF2B5EF4-FFF2-40B4-BE49-F238E27FC236}">
                        <a16:creationId xmlns:a16="http://schemas.microsoft.com/office/drawing/2014/main" id="{37A9A348-AE29-247E-6EB5-F19DF4C745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353">
                  <a:extLst>
                    <a:ext uri="{FF2B5EF4-FFF2-40B4-BE49-F238E27FC236}">
                      <a16:creationId xmlns:a16="http://schemas.microsoft.com/office/drawing/2014/main" id="{44024343-5654-AF69-BD03-FB33AB006C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443" name="Freeform 354">
                    <a:extLst>
                      <a:ext uri="{FF2B5EF4-FFF2-40B4-BE49-F238E27FC236}">
                        <a16:creationId xmlns:a16="http://schemas.microsoft.com/office/drawing/2014/main" id="{79031379-5A7C-0619-C3D9-079E17C0A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4" name="Freeform 355">
                    <a:extLst>
                      <a:ext uri="{FF2B5EF4-FFF2-40B4-BE49-F238E27FC236}">
                        <a16:creationId xmlns:a16="http://schemas.microsoft.com/office/drawing/2014/main" id="{2430B8DA-CB96-A7A3-7723-FDC3F5289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7" name="Group 356">
                  <a:extLst>
                    <a:ext uri="{FF2B5EF4-FFF2-40B4-BE49-F238E27FC236}">
                      <a16:creationId xmlns:a16="http://schemas.microsoft.com/office/drawing/2014/main" id="{D20E17C4-F437-F0D8-0A3A-45072C3E73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441" name="Freeform 357">
                    <a:extLst>
                      <a:ext uri="{FF2B5EF4-FFF2-40B4-BE49-F238E27FC236}">
                        <a16:creationId xmlns:a16="http://schemas.microsoft.com/office/drawing/2014/main" id="{D84E198D-D3FC-81BE-B7CF-CC6DAB8DD2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2" name="Freeform 358">
                    <a:extLst>
                      <a:ext uri="{FF2B5EF4-FFF2-40B4-BE49-F238E27FC236}">
                        <a16:creationId xmlns:a16="http://schemas.microsoft.com/office/drawing/2014/main" id="{D80C9423-43F3-6CFE-A34D-8BB9BDDE11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8" name="Group 359">
                  <a:extLst>
                    <a:ext uri="{FF2B5EF4-FFF2-40B4-BE49-F238E27FC236}">
                      <a16:creationId xmlns:a16="http://schemas.microsoft.com/office/drawing/2014/main" id="{28783702-0F8E-ADDB-8752-8192630BD9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439" name="Freeform 360">
                    <a:extLst>
                      <a:ext uri="{FF2B5EF4-FFF2-40B4-BE49-F238E27FC236}">
                        <a16:creationId xmlns:a16="http://schemas.microsoft.com/office/drawing/2014/main" id="{885750A6-2E8F-ABE7-9870-DBAC46D927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0" name="Freeform 361">
                    <a:extLst>
                      <a:ext uri="{FF2B5EF4-FFF2-40B4-BE49-F238E27FC236}">
                        <a16:creationId xmlns:a16="http://schemas.microsoft.com/office/drawing/2014/main" id="{E36C68EA-1DB5-E824-0E4F-5312163FB3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9" name="Group 362">
                  <a:extLst>
                    <a:ext uri="{FF2B5EF4-FFF2-40B4-BE49-F238E27FC236}">
                      <a16:creationId xmlns:a16="http://schemas.microsoft.com/office/drawing/2014/main" id="{3F33F199-DEEA-5FDF-04AD-10EB1AAEF5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437" name="Freeform 363">
                    <a:extLst>
                      <a:ext uri="{FF2B5EF4-FFF2-40B4-BE49-F238E27FC236}">
                        <a16:creationId xmlns:a16="http://schemas.microsoft.com/office/drawing/2014/main" id="{4E60B3A6-78C2-6609-D81D-C010E76F8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8" name="Freeform 364">
                    <a:extLst>
                      <a:ext uri="{FF2B5EF4-FFF2-40B4-BE49-F238E27FC236}">
                        <a16:creationId xmlns:a16="http://schemas.microsoft.com/office/drawing/2014/main" id="{94885930-7EDC-78AC-163A-08D968E83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0" name="Group 365">
                  <a:extLst>
                    <a:ext uri="{FF2B5EF4-FFF2-40B4-BE49-F238E27FC236}">
                      <a16:creationId xmlns:a16="http://schemas.microsoft.com/office/drawing/2014/main" id="{B6E5B5E5-6465-110F-2F27-B126A91B0E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435" name="Freeform 366">
                    <a:extLst>
                      <a:ext uri="{FF2B5EF4-FFF2-40B4-BE49-F238E27FC236}">
                        <a16:creationId xmlns:a16="http://schemas.microsoft.com/office/drawing/2014/main" id="{77CFD60F-7AA1-53FA-92E2-03754A8FEE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6" name="Freeform 367">
                    <a:extLst>
                      <a:ext uri="{FF2B5EF4-FFF2-40B4-BE49-F238E27FC236}">
                        <a16:creationId xmlns:a16="http://schemas.microsoft.com/office/drawing/2014/main" id="{682A4587-3E17-3EF2-54D0-FA39E92D4E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1" name="Group 368">
                  <a:extLst>
                    <a:ext uri="{FF2B5EF4-FFF2-40B4-BE49-F238E27FC236}">
                      <a16:creationId xmlns:a16="http://schemas.microsoft.com/office/drawing/2014/main" id="{BA81B10E-373E-8590-7F24-383045647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433" name="Freeform 369">
                    <a:extLst>
                      <a:ext uri="{FF2B5EF4-FFF2-40B4-BE49-F238E27FC236}">
                        <a16:creationId xmlns:a16="http://schemas.microsoft.com/office/drawing/2014/main" id="{FC36D6EC-FE9B-5839-784F-CE5A1736E9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4" name="Freeform 370">
                    <a:extLst>
                      <a:ext uri="{FF2B5EF4-FFF2-40B4-BE49-F238E27FC236}">
                        <a16:creationId xmlns:a16="http://schemas.microsoft.com/office/drawing/2014/main" id="{5621D0FB-6E99-91DD-B41E-E9E3FC3F4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2" name="Group 371">
                  <a:extLst>
                    <a:ext uri="{FF2B5EF4-FFF2-40B4-BE49-F238E27FC236}">
                      <a16:creationId xmlns:a16="http://schemas.microsoft.com/office/drawing/2014/main" id="{39302A6B-A6DE-5DE9-2CB8-7CE349CEE3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431" name="Freeform 372">
                    <a:extLst>
                      <a:ext uri="{FF2B5EF4-FFF2-40B4-BE49-F238E27FC236}">
                        <a16:creationId xmlns:a16="http://schemas.microsoft.com/office/drawing/2014/main" id="{9296B285-80B6-7CE1-A6D4-7535BED057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373">
                    <a:extLst>
                      <a:ext uri="{FF2B5EF4-FFF2-40B4-BE49-F238E27FC236}">
                        <a16:creationId xmlns:a16="http://schemas.microsoft.com/office/drawing/2014/main" id="{B9B1941D-8CC3-6D71-DC67-83EFBE76C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3" name="Group 374">
                  <a:extLst>
                    <a:ext uri="{FF2B5EF4-FFF2-40B4-BE49-F238E27FC236}">
                      <a16:creationId xmlns:a16="http://schemas.microsoft.com/office/drawing/2014/main" id="{706C2F56-4827-A8F6-D116-30369177AA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429" name="Freeform 375">
                    <a:extLst>
                      <a:ext uri="{FF2B5EF4-FFF2-40B4-BE49-F238E27FC236}">
                        <a16:creationId xmlns:a16="http://schemas.microsoft.com/office/drawing/2014/main" id="{EB156164-42B1-948E-1C37-4914AD20BD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376">
                    <a:extLst>
                      <a:ext uri="{FF2B5EF4-FFF2-40B4-BE49-F238E27FC236}">
                        <a16:creationId xmlns:a16="http://schemas.microsoft.com/office/drawing/2014/main" id="{2DC10967-5A2C-88A7-CB47-8D021656EE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4" name="Group 377">
                  <a:extLst>
                    <a:ext uri="{FF2B5EF4-FFF2-40B4-BE49-F238E27FC236}">
                      <a16:creationId xmlns:a16="http://schemas.microsoft.com/office/drawing/2014/main" id="{277C168D-5B81-E67C-119C-C4BAEC59BE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427" name="Freeform 378">
                    <a:extLst>
                      <a:ext uri="{FF2B5EF4-FFF2-40B4-BE49-F238E27FC236}">
                        <a16:creationId xmlns:a16="http://schemas.microsoft.com/office/drawing/2014/main" id="{38544D88-3A6C-266A-2B32-556D4AE8C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379">
                    <a:extLst>
                      <a:ext uri="{FF2B5EF4-FFF2-40B4-BE49-F238E27FC236}">
                        <a16:creationId xmlns:a16="http://schemas.microsoft.com/office/drawing/2014/main" id="{8A494D03-09CB-9555-B9E0-233D676AE4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5" name="Group 380">
                  <a:extLst>
                    <a:ext uri="{FF2B5EF4-FFF2-40B4-BE49-F238E27FC236}">
                      <a16:creationId xmlns:a16="http://schemas.microsoft.com/office/drawing/2014/main" id="{613FF4C5-0CB1-55B8-30B5-0A1B8F433F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425" name="Freeform 381">
                    <a:extLst>
                      <a:ext uri="{FF2B5EF4-FFF2-40B4-BE49-F238E27FC236}">
                        <a16:creationId xmlns:a16="http://schemas.microsoft.com/office/drawing/2014/main" id="{2F46EC93-AD3D-4F0E-0354-0EFC67D9D2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382">
                    <a:extLst>
                      <a:ext uri="{FF2B5EF4-FFF2-40B4-BE49-F238E27FC236}">
                        <a16:creationId xmlns:a16="http://schemas.microsoft.com/office/drawing/2014/main" id="{A78A7DB9-35AA-63F5-8F5C-2CC8B2A791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6" name="Group 383">
                  <a:extLst>
                    <a:ext uri="{FF2B5EF4-FFF2-40B4-BE49-F238E27FC236}">
                      <a16:creationId xmlns:a16="http://schemas.microsoft.com/office/drawing/2014/main" id="{B509302C-9A2A-E6FF-0819-F79C860925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423" name="Freeform 384">
                    <a:extLst>
                      <a:ext uri="{FF2B5EF4-FFF2-40B4-BE49-F238E27FC236}">
                        <a16:creationId xmlns:a16="http://schemas.microsoft.com/office/drawing/2014/main" id="{06726809-0C1F-3A2A-DF31-9068A8F80F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385">
                    <a:extLst>
                      <a:ext uri="{FF2B5EF4-FFF2-40B4-BE49-F238E27FC236}">
                        <a16:creationId xmlns:a16="http://schemas.microsoft.com/office/drawing/2014/main" id="{B0412324-DE9E-6B8A-3FDB-91733AA9EF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7" name="Group 386">
                  <a:extLst>
                    <a:ext uri="{FF2B5EF4-FFF2-40B4-BE49-F238E27FC236}">
                      <a16:creationId xmlns:a16="http://schemas.microsoft.com/office/drawing/2014/main" id="{941F6513-8185-5E0B-AAE8-FFD8C7E229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421" name="Freeform 387">
                    <a:extLst>
                      <a:ext uri="{FF2B5EF4-FFF2-40B4-BE49-F238E27FC236}">
                        <a16:creationId xmlns:a16="http://schemas.microsoft.com/office/drawing/2014/main" id="{A8E9126D-D192-F328-8D02-92DB5DDC7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388">
                    <a:extLst>
                      <a:ext uri="{FF2B5EF4-FFF2-40B4-BE49-F238E27FC236}">
                        <a16:creationId xmlns:a16="http://schemas.microsoft.com/office/drawing/2014/main" id="{AF92A7EB-15F2-F372-6932-E231C68529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8" name="Group 389">
                  <a:extLst>
                    <a:ext uri="{FF2B5EF4-FFF2-40B4-BE49-F238E27FC236}">
                      <a16:creationId xmlns:a16="http://schemas.microsoft.com/office/drawing/2014/main" id="{B42FD156-544B-1466-BA53-35DB2C0AD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419" name="Freeform 390">
                    <a:extLst>
                      <a:ext uri="{FF2B5EF4-FFF2-40B4-BE49-F238E27FC236}">
                        <a16:creationId xmlns:a16="http://schemas.microsoft.com/office/drawing/2014/main" id="{1D2F3308-858C-4385-261F-8FAEB35B37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391">
                    <a:extLst>
                      <a:ext uri="{FF2B5EF4-FFF2-40B4-BE49-F238E27FC236}">
                        <a16:creationId xmlns:a16="http://schemas.microsoft.com/office/drawing/2014/main" id="{FC72D8B4-FA80-8B53-CDF9-751B87F1A4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9" name="Group 392">
                  <a:extLst>
                    <a:ext uri="{FF2B5EF4-FFF2-40B4-BE49-F238E27FC236}">
                      <a16:creationId xmlns:a16="http://schemas.microsoft.com/office/drawing/2014/main" id="{41686308-356B-1B1C-AA89-8C4213E196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417" name="Freeform 393">
                    <a:extLst>
                      <a:ext uri="{FF2B5EF4-FFF2-40B4-BE49-F238E27FC236}">
                        <a16:creationId xmlns:a16="http://schemas.microsoft.com/office/drawing/2014/main" id="{C3CD9F54-65C4-B91D-5118-FEC8723FDE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394">
                    <a:extLst>
                      <a:ext uri="{FF2B5EF4-FFF2-40B4-BE49-F238E27FC236}">
                        <a16:creationId xmlns:a16="http://schemas.microsoft.com/office/drawing/2014/main" id="{DFDBD705-F5AE-211F-A077-4467DF452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0" name="Group 395">
                  <a:extLst>
                    <a:ext uri="{FF2B5EF4-FFF2-40B4-BE49-F238E27FC236}">
                      <a16:creationId xmlns:a16="http://schemas.microsoft.com/office/drawing/2014/main" id="{4A105363-BB10-D544-A909-4B964978D5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415" name="Freeform 396">
                    <a:extLst>
                      <a:ext uri="{FF2B5EF4-FFF2-40B4-BE49-F238E27FC236}">
                        <a16:creationId xmlns:a16="http://schemas.microsoft.com/office/drawing/2014/main" id="{1FF0598E-86D3-0CBC-8E57-73AFE814E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397">
                    <a:extLst>
                      <a:ext uri="{FF2B5EF4-FFF2-40B4-BE49-F238E27FC236}">
                        <a16:creationId xmlns:a16="http://schemas.microsoft.com/office/drawing/2014/main" id="{3E528AB9-BC37-3FB6-0180-637370D0BE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1" name="Group 398">
                  <a:extLst>
                    <a:ext uri="{FF2B5EF4-FFF2-40B4-BE49-F238E27FC236}">
                      <a16:creationId xmlns:a16="http://schemas.microsoft.com/office/drawing/2014/main" id="{79E2FFC3-7DD8-DF3F-9D9A-DB1AD5BC8A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413" name="Freeform 399">
                    <a:extLst>
                      <a:ext uri="{FF2B5EF4-FFF2-40B4-BE49-F238E27FC236}">
                        <a16:creationId xmlns:a16="http://schemas.microsoft.com/office/drawing/2014/main" id="{B5D1C25A-CE6B-1B42-D4D8-7478FBE8FF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400">
                    <a:extLst>
                      <a:ext uri="{FF2B5EF4-FFF2-40B4-BE49-F238E27FC236}">
                        <a16:creationId xmlns:a16="http://schemas.microsoft.com/office/drawing/2014/main" id="{8168AADC-5308-F403-21BB-86E48EFD61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2" name="Group 401">
                  <a:extLst>
                    <a:ext uri="{FF2B5EF4-FFF2-40B4-BE49-F238E27FC236}">
                      <a16:creationId xmlns:a16="http://schemas.microsoft.com/office/drawing/2014/main" id="{4FF935A1-09A2-F946-B787-6D081F7985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411" name="Freeform 402">
                    <a:extLst>
                      <a:ext uri="{FF2B5EF4-FFF2-40B4-BE49-F238E27FC236}">
                        <a16:creationId xmlns:a16="http://schemas.microsoft.com/office/drawing/2014/main" id="{5B5AFB28-B4FE-D2AB-7174-F007C4672F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403">
                    <a:extLst>
                      <a:ext uri="{FF2B5EF4-FFF2-40B4-BE49-F238E27FC236}">
                        <a16:creationId xmlns:a16="http://schemas.microsoft.com/office/drawing/2014/main" id="{D450F949-ADE4-6595-A098-359D16F08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3" name="Group 404">
                  <a:extLst>
                    <a:ext uri="{FF2B5EF4-FFF2-40B4-BE49-F238E27FC236}">
                      <a16:creationId xmlns:a16="http://schemas.microsoft.com/office/drawing/2014/main" id="{A7F5068A-D2E3-26B2-AFA0-3395F352B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409" name="Freeform 405">
                    <a:extLst>
                      <a:ext uri="{FF2B5EF4-FFF2-40B4-BE49-F238E27FC236}">
                        <a16:creationId xmlns:a16="http://schemas.microsoft.com/office/drawing/2014/main" id="{AF177F3D-86CF-DB8E-91DE-51BB64C26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406">
                    <a:extLst>
                      <a:ext uri="{FF2B5EF4-FFF2-40B4-BE49-F238E27FC236}">
                        <a16:creationId xmlns:a16="http://schemas.microsoft.com/office/drawing/2014/main" id="{C6AFAD86-B18D-D542-70CC-B8AA22BEB4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74" name="Freeform 407">
                  <a:extLst>
                    <a:ext uri="{FF2B5EF4-FFF2-40B4-BE49-F238E27FC236}">
                      <a16:creationId xmlns:a16="http://schemas.microsoft.com/office/drawing/2014/main" id="{005DB721-2891-58E9-7F85-A886E5EEFFC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5" name="Freeform 408">
                  <a:extLst>
                    <a:ext uri="{FF2B5EF4-FFF2-40B4-BE49-F238E27FC236}">
                      <a16:creationId xmlns:a16="http://schemas.microsoft.com/office/drawing/2014/main" id="{7A91DCD4-07BD-3D9A-C825-5DB538DCAD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6" name="Group 409">
                  <a:extLst>
                    <a:ext uri="{FF2B5EF4-FFF2-40B4-BE49-F238E27FC236}">
                      <a16:creationId xmlns:a16="http://schemas.microsoft.com/office/drawing/2014/main" id="{C23A5469-3BB6-BB44-9A31-19999907E5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407" name="Freeform 410">
                    <a:extLst>
                      <a:ext uri="{FF2B5EF4-FFF2-40B4-BE49-F238E27FC236}">
                        <a16:creationId xmlns:a16="http://schemas.microsoft.com/office/drawing/2014/main" id="{29659267-00ED-5CC2-DA15-59FA17BDB0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411">
                    <a:extLst>
                      <a:ext uri="{FF2B5EF4-FFF2-40B4-BE49-F238E27FC236}">
                        <a16:creationId xmlns:a16="http://schemas.microsoft.com/office/drawing/2014/main" id="{D8C9ED2A-BDA3-1E6F-02D2-F548A051EE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412">
                  <a:extLst>
                    <a:ext uri="{FF2B5EF4-FFF2-40B4-BE49-F238E27FC236}">
                      <a16:creationId xmlns:a16="http://schemas.microsoft.com/office/drawing/2014/main" id="{AB2549C0-3894-3E88-2A17-AF3651308D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405" name="Freeform 413">
                    <a:extLst>
                      <a:ext uri="{FF2B5EF4-FFF2-40B4-BE49-F238E27FC236}">
                        <a16:creationId xmlns:a16="http://schemas.microsoft.com/office/drawing/2014/main" id="{6AEA0643-5199-82FA-60C7-6139F3595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414">
                    <a:extLst>
                      <a:ext uri="{FF2B5EF4-FFF2-40B4-BE49-F238E27FC236}">
                        <a16:creationId xmlns:a16="http://schemas.microsoft.com/office/drawing/2014/main" id="{D69BEEDC-BB7E-010D-A1CB-3CA00F7F36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415">
                  <a:extLst>
                    <a:ext uri="{FF2B5EF4-FFF2-40B4-BE49-F238E27FC236}">
                      <a16:creationId xmlns:a16="http://schemas.microsoft.com/office/drawing/2014/main" id="{E4B37DE2-2E7A-CAFB-BD7D-D0D5389FD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3" name="Freeform 416">
                    <a:extLst>
                      <a:ext uri="{FF2B5EF4-FFF2-40B4-BE49-F238E27FC236}">
                        <a16:creationId xmlns:a16="http://schemas.microsoft.com/office/drawing/2014/main" id="{6EFE37ED-46B2-DDE2-B3F6-FA5D3B566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417">
                    <a:extLst>
                      <a:ext uri="{FF2B5EF4-FFF2-40B4-BE49-F238E27FC236}">
                        <a16:creationId xmlns:a16="http://schemas.microsoft.com/office/drawing/2014/main" id="{F3909D1B-3FBF-6FC5-BD7D-2603FDFBE6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9" name="Group 418">
                  <a:extLst>
                    <a:ext uri="{FF2B5EF4-FFF2-40B4-BE49-F238E27FC236}">
                      <a16:creationId xmlns:a16="http://schemas.microsoft.com/office/drawing/2014/main" id="{06B3C41F-E962-C3A9-09C2-2336942FFC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1" name="Freeform 419">
                    <a:extLst>
                      <a:ext uri="{FF2B5EF4-FFF2-40B4-BE49-F238E27FC236}">
                        <a16:creationId xmlns:a16="http://schemas.microsoft.com/office/drawing/2014/main" id="{98623BC8-54E8-5646-3229-14C4A770A7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420">
                    <a:extLst>
                      <a:ext uri="{FF2B5EF4-FFF2-40B4-BE49-F238E27FC236}">
                        <a16:creationId xmlns:a16="http://schemas.microsoft.com/office/drawing/2014/main" id="{38C18749-9A72-1D5D-82B9-D07A32192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0" name="Group 421">
                  <a:extLst>
                    <a:ext uri="{FF2B5EF4-FFF2-40B4-BE49-F238E27FC236}">
                      <a16:creationId xmlns:a16="http://schemas.microsoft.com/office/drawing/2014/main" id="{9A02BA1E-193F-BAB9-2F81-1FCA6B0C6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399" name="Freeform 422">
                    <a:extLst>
                      <a:ext uri="{FF2B5EF4-FFF2-40B4-BE49-F238E27FC236}">
                        <a16:creationId xmlns:a16="http://schemas.microsoft.com/office/drawing/2014/main" id="{7D33ED13-0FE2-E962-A2B4-0B2AA85316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423">
                    <a:extLst>
                      <a:ext uri="{FF2B5EF4-FFF2-40B4-BE49-F238E27FC236}">
                        <a16:creationId xmlns:a16="http://schemas.microsoft.com/office/drawing/2014/main" id="{F981E508-AF82-6643-482D-306ABCA56A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1" name="Group 424">
                  <a:extLst>
                    <a:ext uri="{FF2B5EF4-FFF2-40B4-BE49-F238E27FC236}">
                      <a16:creationId xmlns:a16="http://schemas.microsoft.com/office/drawing/2014/main" id="{CD311E8B-CA69-9AEC-8AAF-39CEDC8896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397" name="Freeform 425">
                    <a:extLst>
                      <a:ext uri="{FF2B5EF4-FFF2-40B4-BE49-F238E27FC236}">
                        <a16:creationId xmlns:a16="http://schemas.microsoft.com/office/drawing/2014/main" id="{63D50832-57C5-B83D-CACC-6CBBF655A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426">
                    <a:extLst>
                      <a:ext uri="{FF2B5EF4-FFF2-40B4-BE49-F238E27FC236}">
                        <a16:creationId xmlns:a16="http://schemas.microsoft.com/office/drawing/2014/main" id="{2470E932-CA7F-2780-0305-BBC009D8E9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2" name="Group 427">
                  <a:extLst>
                    <a:ext uri="{FF2B5EF4-FFF2-40B4-BE49-F238E27FC236}">
                      <a16:creationId xmlns:a16="http://schemas.microsoft.com/office/drawing/2014/main" id="{A9658BC2-F3CF-7FDD-C4A5-AF01E11A34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395" name="Freeform 428">
                    <a:extLst>
                      <a:ext uri="{FF2B5EF4-FFF2-40B4-BE49-F238E27FC236}">
                        <a16:creationId xmlns:a16="http://schemas.microsoft.com/office/drawing/2014/main" id="{8275268A-26D5-AAE6-C8F7-122CB036A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429">
                    <a:extLst>
                      <a:ext uri="{FF2B5EF4-FFF2-40B4-BE49-F238E27FC236}">
                        <a16:creationId xmlns:a16="http://schemas.microsoft.com/office/drawing/2014/main" id="{A8057FFC-5F6B-692E-2097-A919771EB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3" name="Group 430">
                  <a:extLst>
                    <a:ext uri="{FF2B5EF4-FFF2-40B4-BE49-F238E27FC236}">
                      <a16:creationId xmlns:a16="http://schemas.microsoft.com/office/drawing/2014/main" id="{60562970-F513-7D32-15DF-07130562A9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393" name="Freeform 431">
                    <a:extLst>
                      <a:ext uri="{FF2B5EF4-FFF2-40B4-BE49-F238E27FC236}">
                        <a16:creationId xmlns:a16="http://schemas.microsoft.com/office/drawing/2014/main" id="{19929CBD-F533-4A66-EBC7-80E70393BA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432">
                    <a:extLst>
                      <a:ext uri="{FF2B5EF4-FFF2-40B4-BE49-F238E27FC236}">
                        <a16:creationId xmlns:a16="http://schemas.microsoft.com/office/drawing/2014/main" id="{1A85A378-BA12-4212-13F6-669C31282A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4" name="Group 433">
                  <a:extLst>
                    <a:ext uri="{FF2B5EF4-FFF2-40B4-BE49-F238E27FC236}">
                      <a16:creationId xmlns:a16="http://schemas.microsoft.com/office/drawing/2014/main" id="{87CEF892-3EB3-904C-950F-B8AFF14662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391" name="Freeform 434">
                    <a:extLst>
                      <a:ext uri="{FF2B5EF4-FFF2-40B4-BE49-F238E27FC236}">
                        <a16:creationId xmlns:a16="http://schemas.microsoft.com/office/drawing/2014/main" id="{28E95AC0-5C43-62C2-0363-FB6664DD62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2" name="Freeform 435">
                    <a:extLst>
                      <a:ext uri="{FF2B5EF4-FFF2-40B4-BE49-F238E27FC236}">
                        <a16:creationId xmlns:a16="http://schemas.microsoft.com/office/drawing/2014/main" id="{3FB25BB0-3D59-A89C-C5E7-4A2AA7E30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5" name="Group 436">
                  <a:extLst>
                    <a:ext uri="{FF2B5EF4-FFF2-40B4-BE49-F238E27FC236}">
                      <a16:creationId xmlns:a16="http://schemas.microsoft.com/office/drawing/2014/main" id="{9E64AED6-3399-8D8C-4E19-33FCA81C8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389" name="Freeform 437">
                    <a:extLst>
                      <a:ext uri="{FF2B5EF4-FFF2-40B4-BE49-F238E27FC236}">
                        <a16:creationId xmlns:a16="http://schemas.microsoft.com/office/drawing/2014/main" id="{36B6ACDD-FFD2-4146-B428-306AD8ADE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0" name="Freeform 438">
                    <a:extLst>
                      <a:ext uri="{FF2B5EF4-FFF2-40B4-BE49-F238E27FC236}">
                        <a16:creationId xmlns:a16="http://schemas.microsoft.com/office/drawing/2014/main" id="{0008641C-66AC-CD00-3FD9-218E6C1633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6" name="Group 439">
                  <a:extLst>
                    <a:ext uri="{FF2B5EF4-FFF2-40B4-BE49-F238E27FC236}">
                      <a16:creationId xmlns:a16="http://schemas.microsoft.com/office/drawing/2014/main" id="{3250BD75-10FC-90D5-7A02-5750493DB4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387" name="Freeform 440">
                    <a:extLst>
                      <a:ext uri="{FF2B5EF4-FFF2-40B4-BE49-F238E27FC236}">
                        <a16:creationId xmlns:a16="http://schemas.microsoft.com/office/drawing/2014/main" id="{5ACD2F0F-6620-4847-E382-607F4497A6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441">
                    <a:extLst>
                      <a:ext uri="{FF2B5EF4-FFF2-40B4-BE49-F238E27FC236}">
                        <a16:creationId xmlns:a16="http://schemas.microsoft.com/office/drawing/2014/main" id="{0C5276B3-A232-DA3C-F835-08B7CAF9C4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1" name="Freeform 442">
                <a:extLst>
                  <a:ext uri="{FF2B5EF4-FFF2-40B4-BE49-F238E27FC236}">
                    <a16:creationId xmlns:a16="http://schemas.microsoft.com/office/drawing/2014/main" id="{3F9C005B-2553-ABAC-666A-748A9388DC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rc 443">
                <a:extLst>
                  <a:ext uri="{FF2B5EF4-FFF2-40B4-BE49-F238E27FC236}">
                    <a16:creationId xmlns:a16="http://schemas.microsoft.com/office/drawing/2014/main" id="{0D8357F6-8679-C980-3E84-B4A3D2B8AE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rc 444">
                <a:extLst>
                  <a:ext uri="{FF2B5EF4-FFF2-40B4-BE49-F238E27FC236}">
                    <a16:creationId xmlns:a16="http://schemas.microsoft.com/office/drawing/2014/main" id="{1630A037-FCE4-A510-0673-DC1C1F0333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rc 445">
                <a:extLst>
                  <a:ext uri="{FF2B5EF4-FFF2-40B4-BE49-F238E27FC236}">
                    <a16:creationId xmlns:a16="http://schemas.microsoft.com/office/drawing/2014/main" id="{16A2D2B2-69C4-0151-AA0B-916B42C078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rc 446">
                <a:extLst>
                  <a:ext uri="{FF2B5EF4-FFF2-40B4-BE49-F238E27FC236}">
                    <a16:creationId xmlns:a16="http://schemas.microsoft.com/office/drawing/2014/main" id="{4B430AAB-C9FE-C839-1629-6295EE7EB0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rc 447">
                <a:extLst>
                  <a:ext uri="{FF2B5EF4-FFF2-40B4-BE49-F238E27FC236}">
                    <a16:creationId xmlns:a16="http://schemas.microsoft.com/office/drawing/2014/main" id="{A5D08553-6081-7F94-05B9-08516E570D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rc 448">
                <a:extLst>
                  <a:ext uri="{FF2B5EF4-FFF2-40B4-BE49-F238E27FC236}">
                    <a16:creationId xmlns:a16="http://schemas.microsoft.com/office/drawing/2014/main" id="{534A9CDE-75BE-957F-A3B3-9221E608FD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rc 449">
                <a:extLst>
                  <a:ext uri="{FF2B5EF4-FFF2-40B4-BE49-F238E27FC236}">
                    <a16:creationId xmlns:a16="http://schemas.microsoft.com/office/drawing/2014/main" id="{DB8244CA-86F1-4EA0-695B-F66E4D4481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rc 450">
                <a:extLst>
                  <a:ext uri="{FF2B5EF4-FFF2-40B4-BE49-F238E27FC236}">
                    <a16:creationId xmlns:a16="http://schemas.microsoft.com/office/drawing/2014/main" id="{B14C15FC-018C-6A62-3D0D-1C7FFF9992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Freeform 451">
                <a:extLst>
                  <a:ext uri="{FF2B5EF4-FFF2-40B4-BE49-F238E27FC236}">
                    <a16:creationId xmlns:a16="http://schemas.microsoft.com/office/drawing/2014/main" id="{7F81C496-AEB1-BC69-D704-83D800566F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Freeform 452">
                <a:extLst>
                  <a:ext uri="{FF2B5EF4-FFF2-40B4-BE49-F238E27FC236}">
                    <a16:creationId xmlns:a16="http://schemas.microsoft.com/office/drawing/2014/main" id="{6E157B83-C5D6-1D29-E8EF-1CE0961EF4A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rc 453">
                <a:extLst>
                  <a:ext uri="{FF2B5EF4-FFF2-40B4-BE49-F238E27FC236}">
                    <a16:creationId xmlns:a16="http://schemas.microsoft.com/office/drawing/2014/main" id="{ED990B1D-21BD-7494-B7D0-484DB4D196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rc 454">
                <a:extLst>
                  <a:ext uri="{FF2B5EF4-FFF2-40B4-BE49-F238E27FC236}">
                    <a16:creationId xmlns:a16="http://schemas.microsoft.com/office/drawing/2014/main" id="{A849C969-70B0-BEC2-3C12-0E0FB8F915D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rc 455">
                <a:extLst>
                  <a:ext uri="{FF2B5EF4-FFF2-40B4-BE49-F238E27FC236}">
                    <a16:creationId xmlns:a16="http://schemas.microsoft.com/office/drawing/2014/main" id="{C4411477-5BEB-A887-778C-F35E5667DB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Freeform 456">
                <a:extLst>
                  <a:ext uri="{FF2B5EF4-FFF2-40B4-BE49-F238E27FC236}">
                    <a16:creationId xmlns:a16="http://schemas.microsoft.com/office/drawing/2014/main" id="{8949B92A-7FC2-D126-AF6F-35222CD3D3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Freeform 457">
                <a:extLst>
                  <a:ext uri="{FF2B5EF4-FFF2-40B4-BE49-F238E27FC236}">
                    <a16:creationId xmlns:a16="http://schemas.microsoft.com/office/drawing/2014/main" id="{E82DA032-A7F8-849C-4412-45233BEB689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458">
                <a:extLst>
                  <a:ext uri="{FF2B5EF4-FFF2-40B4-BE49-F238E27FC236}">
                    <a16:creationId xmlns:a16="http://schemas.microsoft.com/office/drawing/2014/main" id="{CF465329-D7E1-117A-E930-2FD3F8928E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Freeform 459">
                <a:extLst>
                  <a:ext uri="{FF2B5EF4-FFF2-40B4-BE49-F238E27FC236}">
                    <a16:creationId xmlns:a16="http://schemas.microsoft.com/office/drawing/2014/main" id="{9F5941F6-6488-7BA0-1083-18F51B41C4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Freeform 460">
                <a:extLst>
                  <a:ext uri="{FF2B5EF4-FFF2-40B4-BE49-F238E27FC236}">
                    <a16:creationId xmlns:a16="http://schemas.microsoft.com/office/drawing/2014/main" id="{7BB9DD0B-E08D-5987-59ED-A65C9AAC3A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Freeform 461">
                <a:extLst>
                  <a:ext uri="{FF2B5EF4-FFF2-40B4-BE49-F238E27FC236}">
                    <a16:creationId xmlns:a16="http://schemas.microsoft.com/office/drawing/2014/main" id="{395CD0F2-D6F8-8550-5124-4315C089D7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Freeform 462">
                <a:extLst>
                  <a:ext uri="{FF2B5EF4-FFF2-40B4-BE49-F238E27FC236}">
                    <a16:creationId xmlns:a16="http://schemas.microsoft.com/office/drawing/2014/main" id="{4D69AFD2-37DB-BB5C-5F15-BD7EFAB9F90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Freeform 463">
                <a:extLst>
                  <a:ext uri="{FF2B5EF4-FFF2-40B4-BE49-F238E27FC236}">
                    <a16:creationId xmlns:a16="http://schemas.microsoft.com/office/drawing/2014/main" id="{85919239-6062-DF23-12CA-3A8CCE68B39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568" name="Group 464">
            <a:extLst>
              <a:ext uri="{FF2B5EF4-FFF2-40B4-BE49-F238E27FC236}">
                <a16:creationId xmlns:a16="http://schemas.microsoft.com/office/drawing/2014/main" id="{9EC5D819-5791-B149-C47E-D11B4B557A38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52400"/>
            <a:ext cx="1600200" cy="1905000"/>
            <a:chOff x="3115" y="0"/>
            <a:chExt cx="2170" cy="2486"/>
          </a:xfrm>
        </p:grpSpPr>
        <p:grpSp>
          <p:nvGrpSpPr>
            <p:cNvPr id="13191" name="Group 465">
              <a:extLst>
                <a:ext uri="{FF2B5EF4-FFF2-40B4-BE49-F238E27FC236}">
                  <a16:creationId xmlns:a16="http://schemas.microsoft.com/office/drawing/2014/main" id="{F6AB5371-C05B-BB35-D0B2-F8419663D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23" name="Oval 466">
                <a:extLst>
                  <a:ext uri="{FF2B5EF4-FFF2-40B4-BE49-F238E27FC236}">
                    <a16:creationId xmlns:a16="http://schemas.microsoft.com/office/drawing/2014/main" id="{234634DA-9CB3-C27F-AAD3-AFDF06BB04D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4" name="Oval 467">
                <a:extLst>
                  <a:ext uri="{FF2B5EF4-FFF2-40B4-BE49-F238E27FC236}">
                    <a16:creationId xmlns:a16="http://schemas.microsoft.com/office/drawing/2014/main" id="{B8284BAB-61E5-0F25-A955-29B133CF67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2" name="Group 468">
              <a:extLst>
                <a:ext uri="{FF2B5EF4-FFF2-40B4-BE49-F238E27FC236}">
                  <a16:creationId xmlns:a16="http://schemas.microsoft.com/office/drawing/2014/main" id="{F826003C-22A7-6DBD-95A2-1477B57612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21" name="Oval 469">
                <a:extLst>
                  <a:ext uri="{FF2B5EF4-FFF2-40B4-BE49-F238E27FC236}">
                    <a16:creationId xmlns:a16="http://schemas.microsoft.com/office/drawing/2014/main" id="{2654EB50-5C1D-0B37-37F9-CA193F3684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" name="Oval 470">
                <a:extLst>
                  <a:ext uri="{FF2B5EF4-FFF2-40B4-BE49-F238E27FC236}">
                    <a16:creationId xmlns:a16="http://schemas.microsoft.com/office/drawing/2014/main" id="{F8AD0024-D8EA-B0D4-FC36-D040BC02BF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3" name="Group 471">
              <a:extLst>
                <a:ext uri="{FF2B5EF4-FFF2-40B4-BE49-F238E27FC236}">
                  <a16:creationId xmlns:a16="http://schemas.microsoft.com/office/drawing/2014/main" id="{F42EA6B1-23B3-609F-F006-A6E480158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19" name="Oval 472">
                <a:extLst>
                  <a:ext uri="{FF2B5EF4-FFF2-40B4-BE49-F238E27FC236}">
                    <a16:creationId xmlns:a16="http://schemas.microsoft.com/office/drawing/2014/main" id="{A4CC0CCE-0971-8541-0138-CDC3CFEF0C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Oval 473">
                <a:extLst>
                  <a:ext uri="{FF2B5EF4-FFF2-40B4-BE49-F238E27FC236}">
                    <a16:creationId xmlns:a16="http://schemas.microsoft.com/office/drawing/2014/main" id="{06E4B4F2-D8AA-E5D0-46B4-DA1C9ABDEC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4" name="Group 474">
              <a:extLst>
                <a:ext uri="{FF2B5EF4-FFF2-40B4-BE49-F238E27FC236}">
                  <a16:creationId xmlns:a16="http://schemas.microsoft.com/office/drawing/2014/main" id="{654B5A07-A2CE-4407-E08C-890478FBA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195" name="Group 475">
                <a:extLst>
                  <a:ext uri="{FF2B5EF4-FFF2-40B4-BE49-F238E27FC236}">
                    <a16:creationId xmlns:a16="http://schemas.microsoft.com/office/drawing/2014/main" id="{22181A1C-0243-1534-796E-CBDB8EA79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17" name="Oval 476">
                  <a:extLst>
                    <a:ext uri="{FF2B5EF4-FFF2-40B4-BE49-F238E27FC236}">
                      <a16:creationId xmlns:a16="http://schemas.microsoft.com/office/drawing/2014/main" id="{6CE8A931-5957-055A-E2DC-1BCF868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18" name="Oval 477">
                  <a:extLst>
                    <a:ext uri="{FF2B5EF4-FFF2-40B4-BE49-F238E27FC236}">
                      <a16:creationId xmlns:a16="http://schemas.microsoft.com/office/drawing/2014/main" id="{552DA6B6-9054-8DA2-C35C-5E7CE5D6D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196" name="Group 478">
                <a:extLst>
                  <a:ext uri="{FF2B5EF4-FFF2-40B4-BE49-F238E27FC236}">
                    <a16:creationId xmlns:a16="http://schemas.microsoft.com/office/drawing/2014/main" id="{303EEB9C-3B9C-DF9D-F727-23B930BB2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219" name="Group 479">
                  <a:extLst>
                    <a:ext uri="{FF2B5EF4-FFF2-40B4-BE49-F238E27FC236}">
                      <a16:creationId xmlns:a16="http://schemas.microsoft.com/office/drawing/2014/main" id="{4A98C383-AF2D-CF8F-DF2D-010714E386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15" name="Freeform 480">
                    <a:extLst>
                      <a:ext uri="{FF2B5EF4-FFF2-40B4-BE49-F238E27FC236}">
                        <a16:creationId xmlns:a16="http://schemas.microsoft.com/office/drawing/2014/main" id="{D48C0F81-33F2-5DF9-E5EE-7BB0BF1A5E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6" name="Freeform 481">
                    <a:extLst>
                      <a:ext uri="{FF2B5EF4-FFF2-40B4-BE49-F238E27FC236}">
                        <a16:creationId xmlns:a16="http://schemas.microsoft.com/office/drawing/2014/main" id="{0012A48A-F081-2A0E-985E-371A9B7406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0" name="Group 482">
                  <a:extLst>
                    <a:ext uri="{FF2B5EF4-FFF2-40B4-BE49-F238E27FC236}">
                      <a16:creationId xmlns:a16="http://schemas.microsoft.com/office/drawing/2014/main" id="{4F5C1144-377A-3B32-396D-14A810974E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13" name="Freeform 483">
                    <a:extLst>
                      <a:ext uri="{FF2B5EF4-FFF2-40B4-BE49-F238E27FC236}">
                        <a16:creationId xmlns:a16="http://schemas.microsoft.com/office/drawing/2014/main" id="{E7FF7207-82D1-2323-38B9-D31FD89C45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4" name="Freeform 484">
                    <a:extLst>
                      <a:ext uri="{FF2B5EF4-FFF2-40B4-BE49-F238E27FC236}">
                        <a16:creationId xmlns:a16="http://schemas.microsoft.com/office/drawing/2014/main" id="{F4545DD3-07F4-CF9F-51FC-BD422D68E1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1" name="Group 485">
                  <a:extLst>
                    <a:ext uri="{FF2B5EF4-FFF2-40B4-BE49-F238E27FC236}">
                      <a16:creationId xmlns:a16="http://schemas.microsoft.com/office/drawing/2014/main" id="{6DFBCF3A-6F40-304F-C178-6C3E37BC87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11" name="Freeform 486">
                    <a:extLst>
                      <a:ext uri="{FF2B5EF4-FFF2-40B4-BE49-F238E27FC236}">
                        <a16:creationId xmlns:a16="http://schemas.microsoft.com/office/drawing/2014/main" id="{8C2CD596-3B50-B809-E24D-BCFC2EC94F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2" name="Freeform 487">
                    <a:extLst>
                      <a:ext uri="{FF2B5EF4-FFF2-40B4-BE49-F238E27FC236}">
                        <a16:creationId xmlns:a16="http://schemas.microsoft.com/office/drawing/2014/main" id="{C2AA63BB-54C7-0B04-B7FD-6A0C37F839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" name="Group 488">
                  <a:extLst>
                    <a:ext uri="{FF2B5EF4-FFF2-40B4-BE49-F238E27FC236}">
                      <a16:creationId xmlns:a16="http://schemas.microsoft.com/office/drawing/2014/main" id="{19521AD8-AE93-6EF6-792A-F62D4D1D06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09" name="Freeform 489">
                    <a:extLst>
                      <a:ext uri="{FF2B5EF4-FFF2-40B4-BE49-F238E27FC236}">
                        <a16:creationId xmlns:a16="http://schemas.microsoft.com/office/drawing/2014/main" id="{59E13863-7BC0-8091-5F37-BA4914D65C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0" name="Freeform 490">
                    <a:extLst>
                      <a:ext uri="{FF2B5EF4-FFF2-40B4-BE49-F238E27FC236}">
                        <a16:creationId xmlns:a16="http://schemas.microsoft.com/office/drawing/2014/main" id="{83137F55-300A-25DA-59F0-DD170A98CA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" name="Group 491">
                  <a:extLst>
                    <a:ext uri="{FF2B5EF4-FFF2-40B4-BE49-F238E27FC236}">
                      <a16:creationId xmlns:a16="http://schemas.microsoft.com/office/drawing/2014/main" id="{A2119E5C-78BF-52D4-68B8-B78E8E5E8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07" name="Freeform 492">
                    <a:extLst>
                      <a:ext uri="{FF2B5EF4-FFF2-40B4-BE49-F238E27FC236}">
                        <a16:creationId xmlns:a16="http://schemas.microsoft.com/office/drawing/2014/main" id="{650D0F66-598C-AA9D-CB24-F081DA8A2B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8" name="Freeform 493">
                    <a:extLst>
                      <a:ext uri="{FF2B5EF4-FFF2-40B4-BE49-F238E27FC236}">
                        <a16:creationId xmlns:a16="http://schemas.microsoft.com/office/drawing/2014/main" id="{99826CFE-1261-2118-4C09-9755F630F8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" name="Group 494">
                  <a:extLst>
                    <a:ext uri="{FF2B5EF4-FFF2-40B4-BE49-F238E27FC236}">
                      <a16:creationId xmlns:a16="http://schemas.microsoft.com/office/drawing/2014/main" id="{B79D7590-0827-565E-CA14-CE2979FB9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05" name="Freeform 495">
                    <a:extLst>
                      <a:ext uri="{FF2B5EF4-FFF2-40B4-BE49-F238E27FC236}">
                        <a16:creationId xmlns:a16="http://schemas.microsoft.com/office/drawing/2014/main" id="{08A2E068-17A3-0F98-55BA-849CD2DC7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6" name="Freeform 496">
                    <a:extLst>
                      <a:ext uri="{FF2B5EF4-FFF2-40B4-BE49-F238E27FC236}">
                        <a16:creationId xmlns:a16="http://schemas.microsoft.com/office/drawing/2014/main" id="{251601CB-8065-B22F-E451-76354F178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5" name="Group 497">
                  <a:extLst>
                    <a:ext uri="{FF2B5EF4-FFF2-40B4-BE49-F238E27FC236}">
                      <a16:creationId xmlns:a16="http://schemas.microsoft.com/office/drawing/2014/main" id="{EB237E40-D9CC-7844-61C1-BB3CE90951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03" name="Freeform 498">
                    <a:extLst>
                      <a:ext uri="{FF2B5EF4-FFF2-40B4-BE49-F238E27FC236}">
                        <a16:creationId xmlns:a16="http://schemas.microsoft.com/office/drawing/2014/main" id="{2916C490-BE5F-E58B-3C5B-3A4E261376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4" name="Freeform 499">
                    <a:extLst>
                      <a:ext uri="{FF2B5EF4-FFF2-40B4-BE49-F238E27FC236}">
                        <a16:creationId xmlns:a16="http://schemas.microsoft.com/office/drawing/2014/main" id="{A2A26EA2-6506-2072-B356-557645ED29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6" name="Group 500">
                  <a:extLst>
                    <a:ext uri="{FF2B5EF4-FFF2-40B4-BE49-F238E27FC236}">
                      <a16:creationId xmlns:a16="http://schemas.microsoft.com/office/drawing/2014/main" id="{C94DF283-264B-9DE5-6190-653C9D34CE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01" name="Freeform 501">
                    <a:extLst>
                      <a:ext uri="{FF2B5EF4-FFF2-40B4-BE49-F238E27FC236}">
                        <a16:creationId xmlns:a16="http://schemas.microsoft.com/office/drawing/2014/main" id="{A09B7CC8-E097-6956-F5A4-7F05760FEE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2" name="Freeform 502">
                    <a:extLst>
                      <a:ext uri="{FF2B5EF4-FFF2-40B4-BE49-F238E27FC236}">
                        <a16:creationId xmlns:a16="http://schemas.microsoft.com/office/drawing/2014/main" id="{4350940E-4E53-A144-F7FB-D5C304865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7" name="Group 503">
                  <a:extLst>
                    <a:ext uri="{FF2B5EF4-FFF2-40B4-BE49-F238E27FC236}">
                      <a16:creationId xmlns:a16="http://schemas.microsoft.com/office/drawing/2014/main" id="{F15EA0D2-1DE2-C53B-F516-CA5624597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99" name="Freeform 504">
                    <a:extLst>
                      <a:ext uri="{FF2B5EF4-FFF2-40B4-BE49-F238E27FC236}">
                        <a16:creationId xmlns:a16="http://schemas.microsoft.com/office/drawing/2014/main" id="{208F8CB9-70AA-4986-88B6-90023CD1A8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0" name="Freeform 505">
                    <a:extLst>
                      <a:ext uri="{FF2B5EF4-FFF2-40B4-BE49-F238E27FC236}">
                        <a16:creationId xmlns:a16="http://schemas.microsoft.com/office/drawing/2014/main" id="{2F4FE33F-B71F-BE1B-C0FF-8867CE27FB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8" name="Group 506">
                  <a:extLst>
                    <a:ext uri="{FF2B5EF4-FFF2-40B4-BE49-F238E27FC236}">
                      <a16:creationId xmlns:a16="http://schemas.microsoft.com/office/drawing/2014/main" id="{88958C71-C729-A905-3444-28665D8CC5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97" name="Freeform 507">
                    <a:extLst>
                      <a:ext uri="{FF2B5EF4-FFF2-40B4-BE49-F238E27FC236}">
                        <a16:creationId xmlns:a16="http://schemas.microsoft.com/office/drawing/2014/main" id="{BDADAD67-FDC8-37CB-AE55-3EF421C7C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8" name="Freeform 508">
                    <a:extLst>
                      <a:ext uri="{FF2B5EF4-FFF2-40B4-BE49-F238E27FC236}">
                        <a16:creationId xmlns:a16="http://schemas.microsoft.com/office/drawing/2014/main" id="{FE38E946-DE9C-2AC5-6388-62A084973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9" name="Group 509">
                  <a:extLst>
                    <a:ext uri="{FF2B5EF4-FFF2-40B4-BE49-F238E27FC236}">
                      <a16:creationId xmlns:a16="http://schemas.microsoft.com/office/drawing/2014/main" id="{429FF7C8-40F2-7F70-0D24-3687692E2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95" name="Freeform 510">
                    <a:extLst>
                      <a:ext uri="{FF2B5EF4-FFF2-40B4-BE49-F238E27FC236}">
                        <a16:creationId xmlns:a16="http://schemas.microsoft.com/office/drawing/2014/main" id="{8FBB5BF1-A77E-2E34-8C02-6610561FD9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6" name="Freeform 511">
                    <a:extLst>
                      <a:ext uri="{FF2B5EF4-FFF2-40B4-BE49-F238E27FC236}">
                        <a16:creationId xmlns:a16="http://schemas.microsoft.com/office/drawing/2014/main" id="{7CA06ADD-7F65-DA24-A392-0FB073B0D3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0" name="Group 512">
                  <a:extLst>
                    <a:ext uri="{FF2B5EF4-FFF2-40B4-BE49-F238E27FC236}">
                      <a16:creationId xmlns:a16="http://schemas.microsoft.com/office/drawing/2014/main" id="{6951E880-0EA1-C59E-8F78-0ACE146906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93" name="Freeform 513">
                    <a:extLst>
                      <a:ext uri="{FF2B5EF4-FFF2-40B4-BE49-F238E27FC236}">
                        <a16:creationId xmlns:a16="http://schemas.microsoft.com/office/drawing/2014/main" id="{800D414F-2BC9-D9D6-9898-226D3F056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4" name="Freeform 514">
                    <a:extLst>
                      <a:ext uri="{FF2B5EF4-FFF2-40B4-BE49-F238E27FC236}">
                        <a16:creationId xmlns:a16="http://schemas.microsoft.com/office/drawing/2014/main" id="{F03E7AA2-2598-CBC7-A714-4CF666077F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1" name="Group 515">
                  <a:extLst>
                    <a:ext uri="{FF2B5EF4-FFF2-40B4-BE49-F238E27FC236}">
                      <a16:creationId xmlns:a16="http://schemas.microsoft.com/office/drawing/2014/main" id="{FBC2CC54-A4DE-0AF6-7B64-D5C0ECFD90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91" name="Freeform 516">
                    <a:extLst>
                      <a:ext uri="{FF2B5EF4-FFF2-40B4-BE49-F238E27FC236}">
                        <a16:creationId xmlns:a16="http://schemas.microsoft.com/office/drawing/2014/main" id="{EF203AAE-5BD2-7CF8-3F4C-69B4E6534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2" name="Freeform 517">
                    <a:extLst>
                      <a:ext uri="{FF2B5EF4-FFF2-40B4-BE49-F238E27FC236}">
                        <a16:creationId xmlns:a16="http://schemas.microsoft.com/office/drawing/2014/main" id="{958236BE-D2C0-C436-6ECD-0ACCCFC8DF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2" name="Group 518">
                  <a:extLst>
                    <a:ext uri="{FF2B5EF4-FFF2-40B4-BE49-F238E27FC236}">
                      <a16:creationId xmlns:a16="http://schemas.microsoft.com/office/drawing/2014/main" id="{A69AEC5B-D61E-B676-DD2D-5C1790B61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89" name="Freeform 519">
                    <a:extLst>
                      <a:ext uri="{FF2B5EF4-FFF2-40B4-BE49-F238E27FC236}">
                        <a16:creationId xmlns:a16="http://schemas.microsoft.com/office/drawing/2014/main" id="{2F4E362A-3767-E0B7-F929-8134EE691C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0" name="Freeform 520">
                    <a:extLst>
                      <a:ext uri="{FF2B5EF4-FFF2-40B4-BE49-F238E27FC236}">
                        <a16:creationId xmlns:a16="http://schemas.microsoft.com/office/drawing/2014/main" id="{8AAADCAA-0176-46EA-4234-70C9B8B6E1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3" name="Group 521">
                  <a:extLst>
                    <a:ext uri="{FF2B5EF4-FFF2-40B4-BE49-F238E27FC236}">
                      <a16:creationId xmlns:a16="http://schemas.microsoft.com/office/drawing/2014/main" id="{47BC59D9-D6BA-1272-3241-C9AF0AAA9D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87" name="Freeform 522">
                    <a:extLst>
                      <a:ext uri="{FF2B5EF4-FFF2-40B4-BE49-F238E27FC236}">
                        <a16:creationId xmlns:a16="http://schemas.microsoft.com/office/drawing/2014/main" id="{69E4024F-F39B-FFDA-1285-7DEC867A74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8" name="Freeform 523">
                    <a:extLst>
                      <a:ext uri="{FF2B5EF4-FFF2-40B4-BE49-F238E27FC236}">
                        <a16:creationId xmlns:a16="http://schemas.microsoft.com/office/drawing/2014/main" id="{E1FFF13D-DF90-E915-71DD-E990971FB0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4" name="Group 524">
                  <a:extLst>
                    <a:ext uri="{FF2B5EF4-FFF2-40B4-BE49-F238E27FC236}">
                      <a16:creationId xmlns:a16="http://schemas.microsoft.com/office/drawing/2014/main" id="{93FBA1E8-5A5B-85C8-BE21-F87DF8F2D9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85" name="Freeform 525">
                    <a:extLst>
                      <a:ext uri="{FF2B5EF4-FFF2-40B4-BE49-F238E27FC236}">
                        <a16:creationId xmlns:a16="http://schemas.microsoft.com/office/drawing/2014/main" id="{B8BF5116-B99F-2280-FA14-49164469F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6" name="Freeform 526">
                    <a:extLst>
                      <a:ext uri="{FF2B5EF4-FFF2-40B4-BE49-F238E27FC236}">
                        <a16:creationId xmlns:a16="http://schemas.microsoft.com/office/drawing/2014/main" id="{2302B5A9-9AFB-F155-A91E-299708DC27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5" name="Group 527">
                  <a:extLst>
                    <a:ext uri="{FF2B5EF4-FFF2-40B4-BE49-F238E27FC236}">
                      <a16:creationId xmlns:a16="http://schemas.microsoft.com/office/drawing/2014/main" id="{DFBB8AC3-D0FE-7A24-159B-5050C508D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83" name="Freeform 528">
                    <a:extLst>
                      <a:ext uri="{FF2B5EF4-FFF2-40B4-BE49-F238E27FC236}">
                        <a16:creationId xmlns:a16="http://schemas.microsoft.com/office/drawing/2014/main" id="{1D07A765-347C-36B5-A73A-C30BB23A93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4" name="Freeform 529">
                    <a:extLst>
                      <a:ext uri="{FF2B5EF4-FFF2-40B4-BE49-F238E27FC236}">
                        <a16:creationId xmlns:a16="http://schemas.microsoft.com/office/drawing/2014/main" id="{16A52933-48AD-8FB5-7DC6-0F65073A8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6" name="Group 530">
                  <a:extLst>
                    <a:ext uri="{FF2B5EF4-FFF2-40B4-BE49-F238E27FC236}">
                      <a16:creationId xmlns:a16="http://schemas.microsoft.com/office/drawing/2014/main" id="{55DEC7D6-B80E-C8F6-FBA9-1B86DAEE52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81" name="Freeform 531">
                    <a:extLst>
                      <a:ext uri="{FF2B5EF4-FFF2-40B4-BE49-F238E27FC236}">
                        <a16:creationId xmlns:a16="http://schemas.microsoft.com/office/drawing/2014/main" id="{B61D1110-AE4A-E0D6-76D7-EC9493263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2" name="Freeform 532">
                    <a:extLst>
                      <a:ext uri="{FF2B5EF4-FFF2-40B4-BE49-F238E27FC236}">
                        <a16:creationId xmlns:a16="http://schemas.microsoft.com/office/drawing/2014/main" id="{67FF9872-0F67-ED0B-C8BE-2521F4526D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7" name="Group 533">
                  <a:extLst>
                    <a:ext uri="{FF2B5EF4-FFF2-40B4-BE49-F238E27FC236}">
                      <a16:creationId xmlns:a16="http://schemas.microsoft.com/office/drawing/2014/main" id="{EA49F340-BCE4-B506-A4B1-0110CD431B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79" name="Freeform 534">
                    <a:extLst>
                      <a:ext uri="{FF2B5EF4-FFF2-40B4-BE49-F238E27FC236}">
                        <a16:creationId xmlns:a16="http://schemas.microsoft.com/office/drawing/2014/main" id="{AA5ADFF0-E7EA-D5FB-51A9-7E295D9B2D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0" name="Freeform 535">
                    <a:extLst>
                      <a:ext uri="{FF2B5EF4-FFF2-40B4-BE49-F238E27FC236}">
                        <a16:creationId xmlns:a16="http://schemas.microsoft.com/office/drawing/2014/main" id="{BA1808B8-5A2A-EAFE-D3FE-2D16551943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8" name="Group 536">
                  <a:extLst>
                    <a:ext uri="{FF2B5EF4-FFF2-40B4-BE49-F238E27FC236}">
                      <a16:creationId xmlns:a16="http://schemas.microsoft.com/office/drawing/2014/main" id="{2E23F99A-3ED6-9C9B-D39C-C0F82D4469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77" name="Freeform 537">
                    <a:extLst>
                      <a:ext uri="{FF2B5EF4-FFF2-40B4-BE49-F238E27FC236}">
                        <a16:creationId xmlns:a16="http://schemas.microsoft.com/office/drawing/2014/main" id="{90EC9D06-2CF4-579F-8587-B1E98B692A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8" name="Freeform 538">
                    <a:extLst>
                      <a:ext uri="{FF2B5EF4-FFF2-40B4-BE49-F238E27FC236}">
                        <a16:creationId xmlns:a16="http://schemas.microsoft.com/office/drawing/2014/main" id="{7BDFAB47-CEA3-DDA7-71E6-AD657114A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9" name="Group 539">
                  <a:extLst>
                    <a:ext uri="{FF2B5EF4-FFF2-40B4-BE49-F238E27FC236}">
                      <a16:creationId xmlns:a16="http://schemas.microsoft.com/office/drawing/2014/main" id="{6F964BA9-C8A9-D95A-5F09-E9405ACB12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75" name="Freeform 540">
                    <a:extLst>
                      <a:ext uri="{FF2B5EF4-FFF2-40B4-BE49-F238E27FC236}">
                        <a16:creationId xmlns:a16="http://schemas.microsoft.com/office/drawing/2014/main" id="{7E8FCAE8-CA2C-5E2F-F016-42743D7F73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6" name="Freeform 541">
                    <a:extLst>
                      <a:ext uri="{FF2B5EF4-FFF2-40B4-BE49-F238E27FC236}">
                        <a16:creationId xmlns:a16="http://schemas.microsoft.com/office/drawing/2014/main" id="{B726BFA0-473C-0843-3E0D-1D4650E77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40" name="Freeform 542">
                  <a:extLst>
                    <a:ext uri="{FF2B5EF4-FFF2-40B4-BE49-F238E27FC236}">
                      <a16:creationId xmlns:a16="http://schemas.microsoft.com/office/drawing/2014/main" id="{C00BBC08-89E7-9E82-69D6-9491DFD5BE5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1" name="Freeform 543">
                  <a:extLst>
                    <a:ext uri="{FF2B5EF4-FFF2-40B4-BE49-F238E27FC236}">
                      <a16:creationId xmlns:a16="http://schemas.microsoft.com/office/drawing/2014/main" id="{762F99B2-C45B-5521-E244-4FA9CFE9597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42" name="Group 544">
                  <a:extLst>
                    <a:ext uri="{FF2B5EF4-FFF2-40B4-BE49-F238E27FC236}">
                      <a16:creationId xmlns:a16="http://schemas.microsoft.com/office/drawing/2014/main" id="{63CFD2CD-FF2C-57A0-9EA2-F75BB52A20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73" name="Freeform 545">
                    <a:extLst>
                      <a:ext uri="{FF2B5EF4-FFF2-40B4-BE49-F238E27FC236}">
                        <a16:creationId xmlns:a16="http://schemas.microsoft.com/office/drawing/2014/main" id="{D4180C31-567F-4C3C-DBB8-28DB3476E1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4" name="Freeform 546">
                    <a:extLst>
                      <a:ext uri="{FF2B5EF4-FFF2-40B4-BE49-F238E27FC236}">
                        <a16:creationId xmlns:a16="http://schemas.microsoft.com/office/drawing/2014/main" id="{701B3D98-5E93-CE7A-E548-503EB7CFD2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3" name="Group 547">
                  <a:extLst>
                    <a:ext uri="{FF2B5EF4-FFF2-40B4-BE49-F238E27FC236}">
                      <a16:creationId xmlns:a16="http://schemas.microsoft.com/office/drawing/2014/main" id="{21B32B60-62DE-1686-4B86-0897E9F0C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71" name="Freeform 548">
                    <a:extLst>
                      <a:ext uri="{FF2B5EF4-FFF2-40B4-BE49-F238E27FC236}">
                        <a16:creationId xmlns:a16="http://schemas.microsoft.com/office/drawing/2014/main" id="{C6C51923-6227-83EC-CFAE-BC3FA8B72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2" name="Freeform 549">
                    <a:extLst>
                      <a:ext uri="{FF2B5EF4-FFF2-40B4-BE49-F238E27FC236}">
                        <a16:creationId xmlns:a16="http://schemas.microsoft.com/office/drawing/2014/main" id="{201F620F-6BE6-62BC-D39D-ED6884B9CD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4" name="Group 550">
                  <a:extLst>
                    <a:ext uri="{FF2B5EF4-FFF2-40B4-BE49-F238E27FC236}">
                      <a16:creationId xmlns:a16="http://schemas.microsoft.com/office/drawing/2014/main" id="{6D1BB076-486C-D65E-014A-3093F73B04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69" name="Freeform 551">
                    <a:extLst>
                      <a:ext uri="{FF2B5EF4-FFF2-40B4-BE49-F238E27FC236}">
                        <a16:creationId xmlns:a16="http://schemas.microsoft.com/office/drawing/2014/main" id="{DAE77E7E-4F32-E106-AB5B-DFA88CDD17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0" name="Freeform 552">
                    <a:extLst>
                      <a:ext uri="{FF2B5EF4-FFF2-40B4-BE49-F238E27FC236}">
                        <a16:creationId xmlns:a16="http://schemas.microsoft.com/office/drawing/2014/main" id="{7AF38EAB-19A2-96AF-2FB7-FBE69E7472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5" name="Group 553">
                  <a:extLst>
                    <a:ext uri="{FF2B5EF4-FFF2-40B4-BE49-F238E27FC236}">
                      <a16:creationId xmlns:a16="http://schemas.microsoft.com/office/drawing/2014/main" id="{A809F137-6C9E-FF59-0DC4-B36C160D21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67" name="Freeform 554">
                    <a:extLst>
                      <a:ext uri="{FF2B5EF4-FFF2-40B4-BE49-F238E27FC236}">
                        <a16:creationId xmlns:a16="http://schemas.microsoft.com/office/drawing/2014/main" id="{71F995C2-09D3-0792-ADCD-AF71651ACC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8" name="Freeform 555">
                    <a:extLst>
                      <a:ext uri="{FF2B5EF4-FFF2-40B4-BE49-F238E27FC236}">
                        <a16:creationId xmlns:a16="http://schemas.microsoft.com/office/drawing/2014/main" id="{E5CB2261-453D-0AD9-EF92-A7804839AC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6" name="Group 556">
                  <a:extLst>
                    <a:ext uri="{FF2B5EF4-FFF2-40B4-BE49-F238E27FC236}">
                      <a16:creationId xmlns:a16="http://schemas.microsoft.com/office/drawing/2014/main" id="{E683CCC9-376A-0A0E-B556-9EA040B729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65" name="Freeform 557">
                    <a:extLst>
                      <a:ext uri="{FF2B5EF4-FFF2-40B4-BE49-F238E27FC236}">
                        <a16:creationId xmlns:a16="http://schemas.microsoft.com/office/drawing/2014/main" id="{6F566924-052F-10B7-4413-078173A1B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6" name="Freeform 558">
                    <a:extLst>
                      <a:ext uri="{FF2B5EF4-FFF2-40B4-BE49-F238E27FC236}">
                        <a16:creationId xmlns:a16="http://schemas.microsoft.com/office/drawing/2014/main" id="{245E4915-2663-720A-2D49-4023A54304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7" name="Group 559">
                  <a:extLst>
                    <a:ext uri="{FF2B5EF4-FFF2-40B4-BE49-F238E27FC236}">
                      <a16:creationId xmlns:a16="http://schemas.microsoft.com/office/drawing/2014/main" id="{737C5625-708B-D1CD-62BD-D751266E88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63" name="Freeform 560">
                    <a:extLst>
                      <a:ext uri="{FF2B5EF4-FFF2-40B4-BE49-F238E27FC236}">
                        <a16:creationId xmlns:a16="http://schemas.microsoft.com/office/drawing/2014/main" id="{612CB968-8AE2-51D0-AA4F-1DEBD4F8CE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4" name="Freeform 561">
                    <a:extLst>
                      <a:ext uri="{FF2B5EF4-FFF2-40B4-BE49-F238E27FC236}">
                        <a16:creationId xmlns:a16="http://schemas.microsoft.com/office/drawing/2014/main" id="{94BEC13B-9227-9678-E6D5-94A6F43859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8" name="Group 562">
                  <a:extLst>
                    <a:ext uri="{FF2B5EF4-FFF2-40B4-BE49-F238E27FC236}">
                      <a16:creationId xmlns:a16="http://schemas.microsoft.com/office/drawing/2014/main" id="{30483168-BB7C-3980-D96B-C03EC08BFC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61" name="Freeform 563">
                    <a:extLst>
                      <a:ext uri="{FF2B5EF4-FFF2-40B4-BE49-F238E27FC236}">
                        <a16:creationId xmlns:a16="http://schemas.microsoft.com/office/drawing/2014/main" id="{E8CDF92D-F433-0B79-9DF2-433F36CA8B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2" name="Freeform 564">
                    <a:extLst>
                      <a:ext uri="{FF2B5EF4-FFF2-40B4-BE49-F238E27FC236}">
                        <a16:creationId xmlns:a16="http://schemas.microsoft.com/office/drawing/2014/main" id="{A7F0B5DB-3F72-89BA-4FB0-8F942B0B9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9" name="Group 565">
                  <a:extLst>
                    <a:ext uri="{FF2B5EF4-FFF2-40B4-BE49-F238E27FC236}">
                      <a16:creationId xmlns:a16="http://schemas.microsoft.com/office/drawing/2014/main" id="{CFF915BA-7574-61AC-9A9A-5C704F2DF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59" name="Freeform 566">
                    <a:extLst>
                      <a:ext uri="{FF2B5EF4-FFF2-40B4-BE49-F238E27FC236}">
                        <a16:creationId xmlns:a16="http://schemas.microsoft.com/office/drawing/2014/main" id="{E37D0C58-96FA-A7BC-A722-E451AAD59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0" name="Freeform 567">
                    <a:extLst>
                      <a:ext uri="{FF2B5EF4-FFF2-40B4-BE49-F238E27FC236}">
                        <a16:creationId xmlns:a16="http://schemas.microsoft.com/office/drawing/2014/main" id="{91EACB7C-BCE8-3578-9B64-50059CA85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0" name="Group 568">
                  <a:extLst>
                    <a:ext uri="{FF2B5EF4-FFF2-40B4-BE49-F238E27FC236}">
                      <a16:creationId xmlns:a16="http://schemas.microsoft.com/office/drawing/2014/main" id="{90E47C53-E8B3-E098-C1B6-182FA5CC1E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57" name="Freeform 569">
                    <a:extLst>
                      <a:ext uri="{FF2B5EF4-FFF2-40B4-BE49-F238E27FC236}">
                        <a16:creationId xmlns:a16="http://schemas.microsoft.com/office/drawing/2014/main" id="{88361173-BDF0-0D6E-E76E-43DFC5D430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8" name="Freeform 570">
                    <a:extLst>
                      <a:ext uri="{FF2B5EF4-FFF2-40B4-BE49-F238E27FC236}">
                        <a16:creationId xmlns:a16="http://schemas.microsoft.com/office/drawing/2014/main" id="{19BBE8B7-62A4-FFB9-98A2-AD0850E657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1" name="Group 571">
                  <a:extLst>
                    <a:ext uri="{FF2B5EF4-FFF2-40B4-BE49-F238E27FC236}">
                      <a16:creationId xmlns:a16="http://schemas.microsoft.com/office/drawing/2014/main" id="{D0EE2100-02E3-B71A-8DB5-12F3CB0EAD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55" name="Freeform 572">
                    <a:extLst>
                      <a:ext uri="{FF2B5EF4-FFF2-40B4-BE49-F238E27FC236}">
                        <a16:creationId xmlns:a16="http://schemas.microsoft.com/office/drawing/2014/main" id="{90BB3969-C644-FAAF-AFEB-9EB77E6856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6" name="Freeform 573">
                    <a:extLst>
                      <a:ext uri="{FF2B5EF4-FFF2-40B4-BE49-F238E27FC236}">
                        <a16:creationId xmlns:a16="http://schemas.microsoft.com/office/drawing/2014/main" id="{FB0C1865-BC1C-0E63-9033-A2EBFCF4D6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2" name="Group 574">
                  <a:extLst>
                    <a:ext uri="{FF2B5EF4-FFF2-40B4-BE49-F238E27FC236}">
                      <a16:creationId xmlns:a16="http://schemas.microsoft.com/office/drawing/2014/main" id="{F68BD470-2992-E017-64F2-3C1727E18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53" name="Freeform 575">
                    <a:extLst>
                      <a:ext uri="{FF2B5EF4-FFF2-40B4-BE49-F238E27FC236}">
                        <a16:creationId xmlns:a16="http://schemas.microsoft.com/office/drawing/2014/main" id="{631D63AD-2C1D-E94C-EE1F-7DFA888D6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4" name="Freeform 576">
                    <a:extLst>
                      <a:ext uri="{FF2B5EF4-FFF2-40B4-BE49-F238E27FC236}">
                        <a16:creationId xmlns:a16="http://schemas.microsoft.com/office/drawing/2014/main" id="{75A46960-E1C4-A3A4-8761-C1CD65FD93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97" name="Freeform 577">
                <a:extLst>
                  <a:ext uri="{FF2B5EF4-FFF2-40B4-BE49-F238E27FC236}">
                    <a16:creationId xmlns:a16="http://schemas.microsoft.com/office/drawing/2014/main" id="{5A97F636-2D0E-9D4A-1F53-BF46CF921F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8" name="Arc 578">
                <a:extLst>
                  <a:ext uri="{FF2B5EF4-FFF2-40B4-BE49-F238E27FC236}">
                    <a16:creationId xmlns:a16="http://schemas.microsoft.com/office/drawing/2014/main" id="{AE2AF877-C276-B1C0-8388-F2FB831E0A7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9" name="Arc 579">
                <a:extLst>
                  <a:ext uri="{FF2B5EF4-FFF2-40B4-BE49-F238E27FC236}">
                    <a16:creationId xmlns:a16="http://schemas.microsoft.com/office/drawing/2014/main" id="{1D5646D1-DB18-943B-CDD4-69ED17FCB5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0" name="Arc 580">
                <a:extLst>
                  <a:ext uri="{FF2B5EF4-FFF2-40B4-BE49-F238E27FC236}">
                    <a16:creationId xmlns:a16="http://schemas.microsoft.com/office/drawing/2014/main" id="{31483B0E-14DA-43A6-BC7B-0FB1343393E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1" name="Arc 581">
                <a:extLst>
                  <a:ext uri="{FF2B5EF4-FFF2-40B4-BE49-F238E27FC236}">
                    <a16:creationId xmlns:a16="http://schemas.microsoft.com/office/drawing/2014/main" id="{D136701E-647D-E943-DE4B-1828F9A9CF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2" name="Arc 582">
                <a:extLst>
                  <a:ext uri="{FF2B5EF4-FFF2-40B4-BE49-F238E27FC236}">
                    <a16:creationId xmlns:a16="http://schemas.microsoft.com/office/drawing/2014/main" id="{FE251A92-42F4-6B25-1EB4-1E4D6FCDF13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3" name="Arc 583">
                <a:extLst>
                  <a:ext uri="{FF2B5EF4-FFF2-40B4-BE49-F238E27FC236}">
                    <a16:creationId xmlns:a16="http://schemas.microsoft.com/office/drawing/2014/main" id="{088AC73F-E52F-74B6-D037-A03BF254E7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4" name="Arc 584">
                <a:extLst>
                  <a:ext uri="{FF2B5EF4-FFF2-40B4-BE49-F238E27FC236}">
                    <a16:creationId xmlns:a16="http://schemas.microsoft.com/office/drawing/2014/main" id="{7903E6D2-8B6C-7FCF-EB63-495905B089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5" name="Arc 585">
                <a:extLst>
                  <a:ext uri="{FF2B5EF4-FFF2-40B4-BE49-F238E27FC236}">
                    <a16:creationId xmlns:a16="http://schemas.microsoft.com/office/drawing/2014/main" id="{BA831283-742B-5DD4-835F-3E5A31204E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6" name="Freeform 586">
                <a:extLst>
                  <a:ext uri="{FF2B5EF4-FFF2-40B4-BE49-F238E27FC236}">
                    <a16:creationId xmlns:a16="http://schemas.microsoft.com/office/drawing/2014/main" id="{97857FB3-10E1-C946-381A-39563B5BD8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7" name="Freeform 587">
                <a:extLst>
                  <a:ext uri="{FF2B5EF4-FFF2-40B4-BE49-F238E27FC236}">
                    <a16:creationId xmlns:a16="http://schemas.microsoft.com/office/drawing/2014/main" id="{5C7472AF-1647-5789-FFF5-013059D3960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8" name="Arc 588">
                <a:extLst>
                  <a:ext uri="{FF2B5EF4-FFF2-40B4-BE49-F238E27FC236}">
                    <a16:creationId xmlns:a16="http://schemas.microsoft.com/office/drawing/2014/main" id="{42E5AC5B-1FD8-0D57-1D71-A56FC55F1FD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9" name="Arc 589">
                <a:extLst>
                  <a:ext uri="{FF2B5EF4-FFF2-40B4-BE49-F238E27FC236}">
                    <a16:creationId xmlns:a16="http://schemas.microsoft.com/office/drawing/2014/main" id="{2FE6195D-1632-67AB-F638-32EAE6ECCFC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0" name="Arc 590">
                <a:extLst>
                  <a:ext uri="{FF2B5EF4-FFF2-40B4-BE49-F238E27FC236}">
                    <a16:creationId xmlns:a16="http://schemas.microsoft.com/office/drawing/2014/main" id="{E62171BC-24AF-6899-F9EC-D2C4DF8F7A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" name="Freeform 591">
                <a:extLst>
                  <a:ext uri="{FF2B5EF4-FFF2-40B4-BE49-F238E27FC236}">
                    <a16:creationId xmlns:a16="http://schemas.microsoft.com/office/drawing/2014/main" id="{7215B325-2CBD-B4FF-5F05-9AA5D04A0ED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2" name="Freeform 592">
                <a:extLst>
                  <a:ext uri="{FF2B5EF4-FFF2-40B4-BE49-F238E27FC236}">
                    <a16:creationId xmlns:a16="http://schemas.microsoft.com/office/drawing/2014/main" id="{85193EA4-6723-A061-FBCE-421F5694B8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" name="Freeform 593">
                <a:extLst>
                  <a:ext uri="{FF2B5EF4-FFF2-40B4-BE49-F238E27FC236}">
                    <a16:creationId xmlns:a16="http://schemas.microsoft.com/office/drawing/2014/main" id="{BE95EE86-628A-50D2-F2E4-AFB0A1A112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" name="Freeform 594">
                <a:extLst>
                  <a:ext uri="{FF2B5EF4-FFF2-40B4-BE49-F238E27FC236}">
                    <a16:creationId xmlns:a16="http://schemas.microsoft.com/office/drawing/2014/main" id="{48696EB1-2AD0-6D14-CEDE-0E6E0C1F37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" name="Freeform 595">
                <a:extLst>
                  <a:ext uri="{FF2B5EF4-FFF2-40B4-BE49-F238E27FC236}">
                    <a16:creationId xmlns:a16="http://schemas.microsoft.com/office/drawing/2014/main" id="{A311D9E4-3163-FFF5-3CD1-A0FDA9C4F5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" name="Freeform 596">
                <a:extLst>
                  <a:ext uri="{FF2B5EF4-FFF2-40B4-BE49-F238E27FC236}">
                    <a16:creationId xmlns:a16="http://schemas.microsoft.com/office/drawing/2014/main" id="{8300B0B2-15C5-02B4-42B2-39A1E2098A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" name="Freeform 597">
                <a:extLst>
                  <a:ext uri="{FF2B5EF4-FFF2-40B4-BE49-F238E27FC236}">
                    <a16:creationId xmlns:a16="http://schemas.microsoft.com/office/drawing/2014/main" id="{72440F2F-9B82-9F1F-42BE-EEEC504FBEB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" name="Freeform 598">
                <a:extLst>
                  <a:ext uri="{FF2B5EF4-FFF2-40B4-BE49-F238E27FC236}">
                    <a16:creationId xmlns:a16="http://schemas.microsoft.com/office/drawing/2014/main" id="{23ADD7D8-77C1-4E4C-C17E-64A66688327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703" name="Group 599">
            <a:extLst>
              <a:ext uri="{FF2B5EF4-FFF2-40B4-BE49-F238E27FC236}">
                <a16:creationId xmlns:a16="http://schemas.microsoft.com/office/drawing/2014/main" id="{616BD5B9-F801-9CF0-D115-CDCAB50722A3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-76200"/>
            <a:ext cx="1600200" cy="1905000"/>
            <a:chOff x="3115" y="0"/>
            <a:chExt cx="2170" cy="2486"/>
          </a:xfrm>
        </p:grpSpPr>
        <p:grpSp>
          <p:nvGrpSpPr>
            <p:cNvPr id="13057" name="Group 600">
              <a:extLst>
                <a:ext uri="{FF2B5EF4-FFF2-40B4-BE49-F238E27FC236}">
                  <a16:creationId xmlns:a16="http://schemas.microsoft.com/office/drawing/2014/main" id="{ED17114A-68DA-648B-093C-979BB40282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189" name="Oval 601">
                <a:extLst>
                  <a:ext uri="{FF2B5EF4-FFF2-40B4-BE49-F238E27FC236}">
                    <a16:creationId xmlns:a16="http://schemas.microsoft.com/office/drawing/2014/main" id="{19E8785C-A10F-7E65-5126-D5D210F38B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90" name="Oval 602">
                <a:extLst>
                  <a:ext uri="{FF2B5EF4-FFF2-40B4-BE49-F238E27FC236}">
                    <a16:creationId xmlns:a16="http://schemas.microsoft.com/office/drawing/2014/main" id="{1BDEB6D4-3FF6-1EC7-1B43-4903369B9C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8" name="Group 603">
              <a:extLst>
                <a:ext uri="{FF2B5EF4-FFF2-40B4-BE49-F238E27FC236}">
                  <a16:creationId xmlns:a16="http://schemas.microsoft.com/office/drawing/2014/main" id="{C92DBF01-992B-E787-70AC-884D7C138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187" name="Oval 604">
                <a:extLst>
                  <a:ext uri="{FF2B5EF4-FFF2-40B4-BE49-F238E27FC236}">
                    <a16:creationId xmlns:a16="http://schemas.microsoft.com/office/drawing/2014/main" id="{D6AB8BE9-9B3F-1DC3-50F6-2602C197837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8" name="Oval 605">
                <a:extLst>
                  <a:ext uri="{FF2B5EF4-FFF2-40B4-BE49-F238E27FC236}">
                    <a16:creationId xmlns:a16="http://schemas.microsoft.com/office/drawing/2014/main" id="{220D6489-DEF4-C853-38BF-690F9328B0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9" name="Group 606">
              <a:extLst>
                <a:ext uri="{FF2B5EF4-FFF2-40B4-BE49-F238E27FC236}">
                  <a16:creationId xmlns:a16="http://schemas.microsoft.com/office/drawing/2014/main" id="{BF1BE612-DD60-2205-EF72-2E0461AFF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185" name="Oval 607">
                <a:extLst>
                  <a:ext uri="{FF2B5EF4-FFF2-40B4-BE49-F238E27FC236}">
                    <a16:creationId xmlns:a16="http://schemas.microsoft.com/office/drawing/2014/main" id="{7EBE6910-0740-8763-E572-A581606766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6" name="Oval 608">
                <a:extLst>
                  <a:ext uri="{FF2B5EF4-FFF2-40B4-BE49-F238E27FC236}">
                    <a16:creationId xmlns:a16="http://schemas.microsoft.com/office/drawing/2014/main" id="{C780D14E-D148-BDE1-7204-45C6CF0B83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60" name="Group 609">
              <a:extLst>
                <a:ext uri="{FF2B5EF4-FFF2-40B4-BE49-F238E27FC236}">
                  <a16:creationId xmlns:a16="http://schemas.microsoft.com/office/drawing/2014/main" id="{7817262D-286A-5305-3CC3-929BE1768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061" name="Group 610">
                <a:extLst>
                  <a:ext uri="{FF2B5EF4-FFF2-40B4-BE49-F238E27FC236}">
                    <a16:creationId xmlns:a16="http://schemas.microsoft.com/office/drawing/2014/main" id="{32ED84C1-D489-BEFF-A451-879E2D585B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183" name="Oval 611">
                  <a:extLst>
                    <a:ext uri="{FF2B5EF4-FFF2-40B4-BE49-F238E27FC236}">
                      <a16:creationId xmlns:a16="http://schemas.microsoft.com/office/drawing/2014/main" id="{FD904904-1477-6733-EF5A-DF3B0B46A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184" name="Oval 612">
                  <a:extLst>
                    <a:ext uri="{FF2B5EF4-FFF2-40B4-BE49-F238E27FC236}">
                      <a16:creationId xmlns:a16="http://schemas.microsoft.com/office/drawing/2014/main" id="{55B64C6C-132E-A8CE-36B1-BDB8B2FA6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062" name="Group 613">
                <a:extLst>
                  <a:ext uri="{FF2B5EF4-FFF2-40B4-BE49-F238E27FC236}">
                    <a16:creationId xmlns:a16="http://schemas.microsoft.com/office/drawing/2014/main" id="{138F2925-B315-B313-BA4F-F3704F184F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085" name="Group 614">
                  <a:extLst>
                    <a:ext uri="{FF2B5EF4-FFF2-40B4-BE49-F238E27FC236}">
                      <a16:creationId xmlns:a16="http://schemas.microsoft.com/office/drawing/2014/main" id="{61AE1DD7-99E5-E03D-01EB-BB95A06BEE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181" name="Freeform 615">
                    <a:extLst>
                      <a:ext uri="{FF2B5EF4-FFF2-40B4-BE49-F238E27FC236}">
                        <a16:creationId xmlns:a16="http://schemas.microsoft.com/office/drawing/2014/main" id="{0C02F55D-2769-97BF-5C71-32EC692272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2" name="Freeform 616">
                    <a:extLst>
                      <a:ext uri="{FF2B5EF4-FFF2-40B4-BE49-F238E27FC236}">
                        <a16:creationId xmlns:a16="http://schemas.microsoft.com/office/drawing/2014/main" id="{A9383F9D-5CEB-5C67-94E2-ADF923EAB0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6" name="Group 617">
                  <a:extLst>
                    <a:ext uri="{FF2B5EF4-FFF2-40B4-BE49-F238E27FC236}">
                      <a16:creationId xmlns:a16="http://schemas.microsoft.com/office/drawing/2014/main" id="{DFC9A644-9645-BD54-C0A0-79D54DF336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179" name="Freeform 618">
                    <a:extLst>
                      <a:ext uri="{FF2B5EF4-FFF2-40B4-BE49-F238E27FC236}">
                        <a16:creationId xmlns:a16="http://schemas.microsoft.com/office/drawing/2014/main" id="{DD65D8D6-70D5-8684-472A-475B49153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0" name="Freeform 619">
                    <a:extLst>
                      <a:ext uri="{FF2B5EF4-FFF2-40B4-BE49-F238E27FC236}">
                        <a16:creationId xmlns:a16="http://schemas.microsoft.com/office/drawing/2014/main" id="{6E4EB274-CABC-3046-CFB9-21A930DAEF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7" name="Group 620">
                  <a:extLst>
                    <a:ext uri="{FF2B5EF4-FFF2-40B4-BE49-F238E27FC236}">
                      <a16:creationId xmlns:a16="http://schemas.microsoft.com/office/drawing/2014/main" id="{1F000B15-B128-41A7-A43C-E3D2CD4E35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177" name="Freeform 621">
                    <a:extLst>
                      <a:ext uri="{FF2B5EF4-FFF2-40B4-BE49-F238E27FC236}">
                        <a16:creationId xmlns:a16="http://schemas.microsoft.com/office/drawing/2014/main" id="{73904D5F-3E58-FE71-E34A-6152F10030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8" name="Freeform 622">
                    <a:extLst>
                      <a:ext uri="{FF2B5EF4-FFF2-40B4-BE49-F238E27FC236}">
                        <a16:creationId xmlns:a16="http://schemas.microsoft.com/office/drawing/2014/main" id="{48F8783D-F9AA-393E-4279-33D6B9F8E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8" name="Group 623">
                  <a:extLst>
                    <a:ext uri="{FF2B5EF4-FFF2-40B4-BE49-F238E27FC236}">
                      <a16:creationId xmlns:a16="http://schemas.microsoft.com/office/drawing/2014/main" id="{8ADB4F2A-D4AE-4EAE-85AE-B6AB348F77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175" name="Freeform 624">
                    <a:extLst>
                      <a:ext uri="{FF2B5EF4-FFF2-40B4-BE49-F238E27FC236}">
                        <a16:creationId xmlns:a16="http://schemas.microsoft.com/office/drawing/2014/main" id="{C7D193C7-5A59-49D2-9A29-9C0B34A6BE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6" name="Freeform 625">
                    <a:extLst>
                      <a:ext uri="{FF2B5EF4-FFF2-40B4-BE49-F238E27FC236}">
                        <a16:creationId xmlns:a16="http://schemas.microsoft.com/office/drawing/2014/main" id="{5E31015F-683E-59BD-3994-6338D1B238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9" name="Group 626">
                  <a:extLst>
                    <a:ext uri="{FF2B5EF4-FFF2-40B4-BE49-F238E27FC236}">
                      <a16:creationId xmlns:a16="http://schemas.microsoft.com/office/drawing/2014/main" id="{F5E4CBC8-AB46-7B8D-C778-6B7308BC33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73" name="Freeform 627">
                    <a:extLst>
                      <a:ext uri="{FF2B5EF4-FFF2-40B4-BE49-F238E27FC236}">
                        <a16:creationId xmlns:a16="http://schemas.microsoft.com/office/drawing/2014/main" id="{81166C1D-CA59-F4D1-F137-BD2628A05B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4" name="Freeform 628">
                    <a:extLst>
                      <a:ext uri="{FF2B5EF4-FFF2-40B4-BE49-F238E27FC236}">
                        <a16:creationId xmlns:a16="http://schemas.microsoft.com/office/drawing/2014/main" id="{F1F4A0AB-D859-A154-BCC9-8109CCBCE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0" name="Group 629">
                  <a:extLst>
                    <a:ext uri="{FF2B5EF4-FFF2-40B4-BE49-F238E27FC236}">
                      <a16:creationId xmlns:a16="http://schemas.microsoft.com/office/drawing/2014/main" id="{91C0F9F8-3806-FE34-E483-F1EAE56CA2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171" name="Freeform 630">
                    <a:extLst>
                      <a:ext uri="{FF2B5EF4-FFF2-40B4-BE49-F238E27FC236}">
                        <a16:creationId xmlns:a16="http://schemas.microsoft.com/office/drawing/2014/main" id="{542D37CA-7C20-9201-94CF-94C8F1F61A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2" name="Freeform 631">
                    <a:extLst>
                      <a:ext uri="{FF2B5EF4-FFF2-40B4-BE49-F238E27FC236}">
                        <a16:creationId xmlns:a16="http://schemas.microsoft.com/office/drawing/2014/main" id="{B85763D4-5475-21FD-C04B-8058976B0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1" name="Group 632">
                  <a:extLst>
                    <a:ext uri="{FF2B5EF4-FFF2-40B4-BE49-F238E27FC236}">
                      <a16:creationId xmlns:a16="http://schemas.microsoft.com/office/drawing/2014/main" id="{7BF38566-2A4A-DC7B-D8CE-B865057B7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169" name="Freeform 633">
                    <a:extLst>
                      <a:ext uri="{FF2B5EF4-FFF2-40B4-BE49-F238E27FC236}">
                        <a16:creationId xmlns:a16="http://schemas.microsoft.com/office/drawing/2014/main" id="{5510F326-F42C-7B9F-F734-8D82A99D11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0" name="Freeform 634">
                    <a:extLst>
                      <a:ext uri="{FF2B5EF4-FFF2-40B4-BE49-F238E27FC236}">
                        <a16:creationId xmlns:a16="http://schemas.microsoft.com/office/drawing/2014/main" id="{D94FFAFC-92E8-D85A-57D1-7F617E11BF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2" name="Group 635">
                  <a:extLst>
                    <a:ext uri="{FF2B5EF4-FFF2-40B4-BE49-F238E27FC236}">
                      <a16:creationId xmlns:a16="http://schemas.microsoft.com/office/drawing/2014/main" id="{DF756C69-58EA-9EB7-A7A7-FD5D51E9C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167" name="Freeform 636">
                    <a:extLst>
                      <a:ext uri="{FF2B5EF4-FFF2-40B4-BE49-F238E27FC236}">
                        <a16:creationId xmlns:a16="http://schemas.microsoft.com/office/drawing/2014/main" id="{2282FA6D-ED5E-178E-E532-F28C7C6C02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8" name="Freeform 637">
                    <a:extLst>
                      <a:ext uri="{FF2B5EF4-FFF2-40B4-BE49-F238E27FC236}">
                        <a16:creationId xmlns:a16="http://schemas.microsoft.com/office/drawing/2014/main" id="{677DB321-3357-6359-1D00-01AD06BC7A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3" name="Group 638">
                  <a:extLst>
                    <a:ext uri="{FF2B5EF4-FFF2-40B4-BE49-F238E27FC236}">
                      <a16:creationId xmlns:a16="http://schemas.microsoft.com/office/drawing/2014/main" id="{61FBE9CE-537F-A4AD-0CDA-3C2A27F8FF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165" name="Freeform 639">
                    <a:extLst>
                      <a:ext uri="{FF2B5EF4-FFF2-40B4-BE49-F238E27FC236}">
                        <a16:creationId xmlns:a16="http://schemas.microsoft.com/office/drawing/2014/main" id="{C52D8917-85EC-B840-BA56-CBD50AD7D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6" name="Freeform 640">
                    <a:extLst>
                      <a:ext uri="{FF2B5EF4-FFF2-40B4-BE49-F238E27FC236}">
                        <a16:creationId xmlns:a16="http://schemas.microsoft.com/office/drawing/2014/main" id="{3BD7EFE4-7FBB-BDDC-2EAE-05EB653839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4" name="Group 641">
                  <a:extLst>
                    <a:ext uri="{FF2B5EF4-FFF2-40B4-BE49-F238E27FC236}">
                      <a16:creationId xmlns:a16="http://schemas.microsoft.com/office/drawing/2014/main" id="{B915B9C4-CFE9-6467-A9DA-2408F62CA9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163" name="Freeform 642">
                    <a:extLst>
                      <a:ext uri="{FF2B5EF4-FFF2-40B4-BE49-F238E27FC236}">
                        <a16:creationId xmlns:a16="http://schemas.microsoft.com/office/drawing/2014/main" id="{C0B31BE5-145A-CAEE-B400-96C1AE374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4" name="Freeform 643">
                    <a:extLst>
                      <a:ext uri="{FF2B5EF4-FFF2-40B4-BE49-F238E27FC236}">
                        <a16:creationId xmlns:a16="http://schemas.microsoft.com/office/drawing/2014/main" id="{001815EA-442E-6323-55DC-1B497EFE5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5" name="Group 644">
                  <a:extLst>
                    <a:ext uri="{FF2B5EF4-FFF2-40B4-BE49-F238E27FC236}">
                      <a16:creationId xmlns:a16="http://schemas.microsoft.com/office/drawing/2014/main" id="{68B6B943-8724-1498-002F-B36AFB4BED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61" name="Freeform 645">
                    <a:extLst>
                      <a:ext uri="{FF2B5EF4-FFF2-40B4-BE49-F238E27FC236}">
                        <a16:creationId xmlns:a16="http://schemas.microsoft.com/office/drawing/2014/main" id="{BE1E1DF5-61B6-4C2A-13B1-FE2C2398B8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2" name="Freeform 646">
                    <a:extLst>
                      <a:ext uri="{FF2B5EF4-FFF2-40B4-BE49-F238E27FC236}">
                        <a16:creationId xmlns:a16="http://schemas.microsoft.com/office/drawing/2014/main" id="{46D4A91C-7323-880C-C891-7732A9E67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6" name="Group 647">
                  <a:extLst>
                    <a:ext uri="{FF2B5EF4-FFF2-40B4-BE49-F238E27FC236}">
                      <a16:creationId xmlns:a16="http://schemas.microsoft.com/office/drawing/2014/main" id="{C239F11B-FE1A-8F1B-0D08-44415D5826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159" name="Freeform 648">
                    <a:extLst>
                      <a:ext uri="{FF2B5EF4-FFF2-40B4-BE49-F238E27FC236}">
                        <a16:creationId xmlns:a16="http://schemas.microsoft.com/office/drawing/2014/main" id="{79BD3279-2020-EFA2-7595-618BFB362F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0" name="Freeform 649">
                    <a:extLst>
                      <a:ext uri="{FF2B5EF4-FFF2-40B4-BE49-F238E27FC236}">
                        <a16:creationId xmlns:a16="http://schemas.microsoft.com/office/drawing/2014/main" id="{A0844A8A-D2AD-B64C-99C0-662205EDB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7" name="Group 650">
                  <a:extLst>
                    <a:ext uri="{FF2B5EF4-FFF2-40B4-BE49-F238E27FC236}">
                      <a16:creationId xmlns:a16="http://schemas.microsoft.com/office/drawing/2014/main" id="{63076B1C-FF60-37E9-F5DD-68FA7F7936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157" name="Freeform 651">
                    <a:extLst>
                      <a:ext uri="{FF2B5EF4-FFF2-40B4-BE49-F238E27FC236}">
                        <a16:creationId xmlns:a16="http://schemas.microsoft.com/office/drawing/2014/main" id="{FB9D6F06-DA74-2035-B02B-5292908FB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8" name="Freeform 652">
                    <a:extLst>
                      <a:ext uri="{FF2B5EF4-FFF2-40B4-BE49-F238E27FC236}">
                        <a16:creationId xmlns:a16="http://schemas.microsoft.com/office/drawing/2014/main" id="{9A1F4C44-F192-DC31-F7BE-43C317556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8" name="Group 653">
                  <a:extLst>
                    <a:ext uri="{FF2B5EF4-FFF2-40B4-BE49-F238E27FC236}">
                      <a16:creationId xmlns:a16="http://schemas.microsoft.com/office/drawing/2014/main" id="{06E91A11-D215-2201-21A9-0C1AE563DE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155" name="Freeform 654">
                    <a:extLst>
                      <a:ext uri="{FF2B5EF4-FFF2-40B4-BE49-F238E27FC236}">
                        <a16:creationId xmlns:a16="http://schemas.microsoft.com/office/drawing/2014/main" id="{3C7969A9-BD7C-FF32-F8EC-BA64649D15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6" name="Freeform 655">
                    <a:extLst>
                      <a:ext uri="{FF2B5EF4-FFF2-40B4-BE49-F238E27FC236}">
                        <a16:creationId xmlns:a16="http://schemas.microsoft.com/office/drawing/2014/main" id="{F047CC65-2A10-ACC5-61A8-E5B2E1300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9" name="Group 656">
                  <a:extLst>
                    <a:ext uri="{FF2B5EF4-FFF2-40B4-BE49-F238E27FC236}">
                      <a16:creationId xmlns:a16="http://schemas.microsoft.com/office/drawing/2014/main" id="{5B8835A3-09C1-6AB9-D3AB-44778DC547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53" name="Freeform 657">
                    <a:extLst>
                      <a:ext uri="{FF2B5EF4-FFF2-40B4-BE49-F238E27FC236}">
                        <a16:creationId xmlns:a16="http://schemas.microsoft.com/office/drawing/2014/main" id="{07C7EE67-FC3C-38BE-22D8-8036D06E16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4" name="Freeform 658">
                    <a:extLst>
                      <a:ext uri="{FF2B5EF4-FFF2-40B4-BE49-F238E27FC236}">
                        <a16:creationId xmlns:a16="http://schemas.microsoft.com/office/drawing/2014/main" id="{8A088FE4-9B44-8883-0D9F-468CA8FD0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0" name="Group 659">
                  <a:extLst>
                    <a:ext uri="{FF2B5EF4-FFF2-40B4-BE49-F238E27FC236}">
                      <a16:creationId xmlns:a16="http://schemas.microsoft.com/office/drawing/2014/main" id="{5423693F-C676-6EC9-4680-74CA08D818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151" name="Freeform 660">
                    <a:extLst>
                      <a:ext uri="{FF2B5EF4-FFF2-40B4-BE49-F238E27FC236}">
                        <a16:creationId xmlns:a16="http://schemas.microsoft.com/office/drawing/2014/main" id="{A730E110-14B1-D4B0-CAE2-FA2EFFA988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2" name="Freeform 661">
                    <a:extLst>
                      <a:ext uri="{FF2B5EF4-FFF2-40B4-BE49-F238E27FC236}">
                        <a16:creationId xmlns:a16="http://schemas.microsoft.com/office/drawing/2014/main" id="{1F111219-3E31-04F6-4916-F6469D8EAA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1" name="Group 662">
                  <a:extLst>
                    <a:ext uri="{FF2B5EF4-FFF2-40B4-BE49-F238E27FC236}">
                      <a16:creationId xmlns:a16="http://schemas.microsoft.com/office/drawing/2014/main" id="{DE61C79F-08E1-4A7E-0EED-D7BB819DC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149" name="Freeform 663">
                    <a:extLst>
                      <a:ext uri="{FF2B5EF4-FFF2-40B4-BE49-F238E27FC236}">
                        <a16:creationId xmlns:a16="http://schemas.microsoft.com/office/drawing/2014/main" id="{CF32938F-47E0-789C-5B79-17709ACD5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0" name="Freeform 664">
                    <a:extLst>
                      <a:ext uri="{FF2B5EF4-FFF2-40B4-BE49-F238E27FC236}">
                        <a16:creationId xmlns:a16="http://schemas.microsoft.com/office/drawing/2014/main" id="{AC82FF11-2F4B-3DF3-8579-76CDF70B4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2" name="Group 665">
                  <a:extLst>
                    <a:ext uri="{FF2B5EF4-FFF2-40B4-BE49-F238E27FC236}">
                      <a16:creationId xmlns:a16="http://schemas.microsoft.com/office/drawing/2014/main" id="{824E2C17-9764-6D72-BE2B-F8318C515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147" name="Freeform 666">
                    <a:extLst>
                      <a:ext uri="{FF2B5EF4-FFF2-40B4-BE49-F238E27FC236}">
                        <a16:creationId xmlns:a16="http://schemas.microsoft.com/office/drawing/2014/main" id="{262E8349-2601-605F-D0D3-05477F91F0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8" name="Freeform 667">
                    <a:extLst>
                      <a:ext uri="{FF2B5EF4-FFF2-40B4-BE49-F238E27FC236}">
                        <a16:creationId xmlns:a16="http://schemas.microsoft.com/office/drawing/2014/main" id="{A2A77198-A4AB-45B7-9F2A-7060E36CF7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3" name="Group 668">
                  <a:extLst>
                    <a:ext uri="{FF2B5EF4-FFF2-40B4-BE49-F238E27FC236}">
                      <a16:creationId xmlns:a16="http://schemas.microsoft.com/office/drawing/2014/main" id="{2BE92F25-1021-A405-DD93-E76A294C52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145" name="Freeform 669">
                    <a:extLst>
                      <a:ext uri="{FF2B5EF4-FFF2-40B4-BE49-F238E27FC236}">
                        <a16:creationId xmlns:a16="http://schemas.microsoft.com/office/drawing/2014/main" id="{0DAEF26F-E56D-209D-FD1C-EEA1DD629F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6" name="Freeform 670">
                    <a:extLst>
                      <a:ext uri="{FF2B5EF4-FFF2-40B4-BE49-F238E27FC236}">
                        <a16:creationId xmlns:a16="http://schemas.microsoft.com/office/drawing/2014/main" id="{5E313EA1-639D-5C2B-256A-F4DD2D7D5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4" name="Group 671">
                  <a:extLst>
                    <a:ext uri="{FF2B5EF4-FFF2-40B4-BE49-F238E27FC236}">
                      <a16:creationId xmlns:a16="http://schemas.microsoft.com/office/drawing/2014/main" id="{53FE3069-C2E9-664F-B0B9-C82D0DF927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143" name="Freeform 672">
                    <a:extLst>
                      <a:ext uri="{FF2B5EF4-FFF2-40B4-BE49-F238E27FC236}">
                        <a16:creationId xmlns:a16="http://schemas.microsoft.com/office/drawing/2014/main" id="{497AD917-9A9C-DC42-9449-D09782BA7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4" name="Freeform 673">
                    <a:extLst>
                      <a:ext uri="{FF2B5EF4-FFF2-40B4-BE49-F238E27FC236}">
                        <a16:creationId xmlns:a16="http://schemas.microsoft.com/office/drawing/2014/main" id="{2A316902-2867-31BA-E769-D9F9E2F0B9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5" name="Group 674">
                  <a:extLst>
                    <a:ext uri="{FF2B5EF4-FFF2-40B4-BE49-F238E27FC236}">
                      <a16:creationId xmlns:a16="http://schemas.microsoft.com/office/drawing/2014/main" id="{279AD3F9-B3DB-2773-6842-7626B30712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141" name="Freeform 675">
                    <a:extLst>
                      <a:ext uri="{FF2B5EF4-FFF2-40B4-BE49-F238E27FC236}">
                        <a16:creationId xmlns:a16="http://schemas.microsoft.com/office/drawing/2014/main" id="{B3611E62-5EAA-269D-D596-0EC72AC67D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2" name="Freeform 676">
                    <a:extLst>
                      <a:ext uri="{FF2B5EF4-FFF2-40B4-BE49-F238E27FC236}">
                        <a16:creationId xmlns:a16="http://schemas.microsoft.com/office/drawing/2014/main" id="{AF4E79E1-55CD-3DE8-D0D3-150A4566E1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06" name="Freeform 677">
                  <a:extLst>
                    <a:ext uri="{FF2B5EF4-FFF2-40B4-BE49-F238E27FC236}">
                      <a16:creationId xmlns:a16="http://schemas.microsoft.com/office/drawing/2014/main" id="{CE60ECC0-AABF-DE5B-49E7-60C10796AE7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7" name="Freeform 678">
                  <a:extLst>
                    <a:ext uri="{FF2B5EF4-FFF2-40B4-BE49-F238E27FC236}">
                      <a16:creationId xmlns:a16="http://schemas.microsoft.com/office/drawing/2014/main" id="{2C476D12-08E9-E552-9898-06479E511AF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108" name="Group 679">
                  <a:extLst>
                    <a:ext uri="{FF2B5EF4-FFF2-40B4-BE49-F238E27FC236}">
                      <a16:creationId xmlns:a16="http://schemas.microsoft.com/office/drawing/2014/main" id="{675DFCCA-D89A-6174-7712-99CB105C8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139" name="Freeform 680">
                    <a:extLst>
                      <a:ext uri="{FF2B5EF4-FFF2-40B4-BE49-F238E27FC236}">
                        <a16:creationId xmlns:a16="http://schemas.microsoft.com/office/drawing/2014/main" id="{53DBD8C1-BE50-6349-5E43-E01B0054CF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0" name="Freeform 681">
                    <a:extLst>
                      <a:ext uri="{FF2B5EF4-FFF2-40B4-BE49-F238E27FC236}">
                        <a16:creationId xmlns:a16="http://schemas.microsoft.com/office/drawing/2014/main" id="{047A8120-4140-001F-1882-8E8A5F6EB6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9" name="Group 682">
                  <a:extLst>
                    <a:ext uri="{FF2B5EF4-FFF2-40B4-BE49-F238E27FC236}">
                      <a16:creationId xmlns:a16="http://schemas.microsoft.com/office/drawing/2014/main" id="{2882FD6C-21C7-04F1-269D-798094338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137" name="Freeform 683">
                    <a:extLst>
                      <a:ext uri="{FF2B5EF4-FFF2-40B4-BE49-F238E27FC236}">
                        <a16:creationId xmlns:a16="http://schemas.microsoft.com/office/drawing/2014/main" id="{39E050B4-D693-0F4E-94EF-0709B4FD6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8" name="Freeform 684">
                    <a:extLst>
                      <a:ext uri="{FF2B5EF4-FFF2-40B4-BE49-F238E27FC236}">
                        <a16:creationId xmlns:a16="http://schemas.microsoft.com/office/drawing/2014/main" id="{7DD04406-FB56-1F8F-0877-9981EDB949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0" name="Group 685">
                  <a:extLst>
                    <a:ext uri="{FF2B5EF4-FFF2-40B4-BE49-F238E27FC236}">
                      <a16:creationId xmlns:a16="http://schemas.microsoft.com/office/drawing/2014/main" id="{002A91AF-A438-FB09-A6BD-6A41963A02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135" name="Freeform 686">
                    <a:extLst>
                      <a:ext uri="{FF2B5EF4-FFF2-40B4-BE49-F238E27FC236}">
                        <a16:creationId xmlns:a16="http://schemas.microsoft.com/office/drawing/2014/main" id="{EF5B7380-780C-8E24-F4E0-A2D464DE2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6" name="Freeform 687">
                    <a:extLst>
                      <a:ext uri="{FF2B5EF4-FFF2-40B4-BE49-F238E27FC236}">
                        <a16:creationId xmlns:a16="http://schemas.microsoft.com/office/drawing/2014/main" id="{B6BD31F3-744C-7B97-6A28-A88AD6BFF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1" name="Group 688">
                  <a:extLst>
                    <a:ext uri="{FF2B5EF4-FFF2-40B4-BE49-F238E27FC236}">
                      <a16:creationId xmlns:a16="http://schemas.microsoft.com/office/drawing/2014/main" id="{D3731F7C-6F98-01B6-7A6B-D7FF967AF9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133" name="Freeform 689">
                    <a:extLst>
                      <a:ext uri="{FF2B5EF4-FFF2-40B4-BE49-F238E27FC236}">
                        <a16:creationId xmlns:a16="http://schemas.microsoft.com/office/drawing/2014/main" id="{34690151-2CBD-2198-EC83-30F686300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4" name="Freeform 690">
                    <a:extLst>
                      <a:ext uri="{FF2B5EF4-FFF2-40B4-BE49-F238E27FC236}">
                        <a16:creationId xmlns:a16="http://schemas.microsoft.com/office/drawing/2014/main" id="{49EB945D-0E14-A334-A524-44020917B8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2" name="Group 691">
                  <a:extLst>
                    <a:ext uri="{FF2B5EF4-FFF2-40B4-BE49-F238E27FC236}">
                      <a16:creationId xmlns:a16="http://schemas.microsoft.com/office/drawing/2014/main" id="{8FF3F1F2-A2B0-0A28-6AB3-287D60DF5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131" name="Freeform 692">
                    <a:extLst>
                      <a:ext uri="{FF2B5EF4-FFF2-40B4-BE49-F238E27FC236}">
                        <a16:creationId xmlns:a16="http://schemas.microsoft.com/office/drawing/2014/main" id="{40EFEFED-BBD3-CFFF-429B-6800F71E56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2" name="Freeform 693">
                    <a:extLst>
                      <a:ext uri="{FF2B5EF4-FFF2-40B4-BE49-F238E27FC236}">
                        <a16:creationId xmlns:a16="http://schemas.microsoft.com/office/drawing/2014/main" id="{FC7FC7DD-2B25-DA27-7F7B-805F76254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3" name="Group 694">
                  <a:extLst>
                    <a:ext uri="{FF2B5EF4-FFF2-40B4-BE49-F238E27FC236}">
                      <a16:creationId xmlns:a16="http://schemas.microsoft.com/office/drawing/2014/main" id="{B160E08F-FACD-5C7D-36DB-007F20D0A9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129" name="Freeform 695">
                    <a:extLst>
                      <a:ext uri="{FF2B5EF4-FFF2-40B4-BE49-F238E27FC236}">
                        <a16:creationId xmlns:a16="http://schemas.microsoft.com/office/drawing/2014/main" id="{58E50BB4-6782-BC1E-D21C-32CE57746C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0" name="Freeform 696">
                    <a:extLst>
                      <a:ext uri="{FF2B5EF4-FFF2-40B4-BE49-F238E27FC236}">
                        <a16:creationId xmlns:a16="http://schemas.microsoft.com/office/drawing/2014/main" id="{D8D52F1E-61A5-0347-168F-91B8DA3770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4" name="Group 697">
                  <a:extLst>
                    <a:ext uri="{FF2B5EF4-FFF2-40B4-BE49-F238E27FC236}">
                      <a16:creationId xmlns:a16="http://schemas.microsoft.com/office/drawing/2014/main" id="{FE986A6B-1732-64A7-8DA1-4AE239195F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127" name="Freeform 698">
                    <a:extLst>
                      <a:ext uri="{FF2B5EF4-FFF2-40B4-BE49-F238E27FC236}">
                        <a16:creationId xmlns:a16="http://schemas.microsoft.com/office/drawing/2014/main" id="{868546F1-93C6-027E-73C1-9E194F8CED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8" name="Freeform 699">
                    <a:extLst>
                      <a:ext uri="{FF2B5EF4-FFF2-40B4-BE49-F238E27FC236}">
                        <a16:creationId xmlns:a16="http://schemas.microsoft.com/office/drawing/2014/main" id="{C6C83FB0-B274-5852-BA73-76020E1614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5" name="Group 700">
                  <a:extLst>
                    <a:ext uri="{FF2B5EF4-FFF2-40B4-BE49-F238E27FC236}">
                      <a16:creationId xmlns:a16="http://schemas.microsoft.com/office/drawing/2014/main" id="{103DB3E5-D653-900C-FED6-18E13D1D99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125" name="Freeform 701">
                    <a:extLst>
                      <a:ext uri="{FF2B5EF4-FFF2-40B4-BE49-F238E27FC236}">
                        <a16:creationId xmlns:a16="http://schemas.microsoft.com/office/drawing/2014/main" id="{BF32D714-C74E-9124-947B-81046D3CE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6" name="Freeform 702">
                    <a:extLst>
                      <a:ext uri="{FF2B5EF4-FFF2-40B4-BE49-F238E27FC236}">
                        <a16:creationId xmlns:a16="http://schemas.microsoft.com/office/drawing/2014/main" id="{12937696-FB31-0111-A965-B1CB352D0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6" name="Group 703">
                  <a:extLst>
                    <a:ext uri="{FF2B5EF4-FFF2-40B4-BE49-F238E27FC236}">
                      <a16:creationId xmlns:a16="http://schemas.microsoft.com/office/drawing/2014/main" id="{76ED7BF0-7EEA-F48D-2508-BE681916C8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123" name="Freeform 704">
                    <a:extLst>
                      <a:ext uri="{FF2B5EF4-FFF2-40B4-BE49-F238E27FC236}">
                        <a16:creationId xmlns:a16="http://schemas.microsoft.com/office/drawing/2014/main" id="{870BF919-745F-1AAE-860F-E3D871744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4" name="Freeform 705">
                    <a:extLst>
                      <a:ext uri="{FF2B5EF4-FFF2-40B4-BE49-F238E27FC236}">
                        <a16:creationId xmlns:a16="http://schemas.microsoft.com/office/drawing/2014/main" id="{3D435AD5-8777-428D-4198-6E836FB200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7" name="Group 706">
                  <a:extLst>
                    <a:ext uri="{FF2B5EF4-FFF2-40B4-BE49-F238E27FC236}">
                      <a16:creationId xmlns:a16="http://schemas.microsoft.com/office/drawing/2014/main" id="{498E3FA4-F516-9994-2E4C-C6E6D55AA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121" name="Freeform 707">
                    <a:extLst>
                      <a:ext uri="{FF2B5EF4-FFF2-40B4-BE49-F238E27FC236}">
                        <a16:creationId xmlns:a16="http://schemas.microsoft.com/office/drawing/2014/main" id="{F59965D5-D34D-735D-B2B4-FD1ADB5DE1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2" name="Freeform 708">
                    <a:extLst>
                      <a:ext uri="{FF2B5EF4-FFF2-40B4-BE49-F238E27FC236}">
                        <a16:creationId xmlns:a16="http://schemas.microsoft.com/office/drawing/2014/main" id="{10ABB7B2-F405-59C6-1F7B-FA26E11E9D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8" name="Group 709">
                  <a:extLst>
                    <a:ext uri="{FF2B5EF4-FFF2-40B4-BE49-F238E27FC236}">
                      <a16:creationId xmlns:a16="http://schemas.microsoft.com/office/drawing/2014/main" id="{2AF4F8E1-F572-E411-7E0C-18B89D9B0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119" name="Freeform 710">
                    <a:extLst>
                      <a:ext uri="{FF2B5EF4-FFF2-40B4-BE49-F238E27FC236}">
                        <a16:creationId xmlns:a16="http://schemas.microsoft.com/office/drawing/2014/main" id="{13041ED9-26B9-5BB4-9D3E-576B14E782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0" name="Freeform 711">
                    <a:extLst>
                      <a:ext uri="{FF2B5EF4-FFF2-40B4-BE49-F238E27FC236}">
                        <a16:creationId xmlns:a16="http://schemas.microsoft.com/office/drawing/2014/main" id="{FAAAD362-96D1-F468-5305-89E326D38C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63" name="Freeform 712">
                <a:extLst>
                  <a:ext uri="{FF2B5EF4-FFF2-40B4-BE49-F238E27FC236}">
                    <a16:creationId xmlns:a16="http://schemas.microsoft.com/office/drawing/2014/main" id="{A69F2897-CAF4-1EC9-428C-AA099E4A4AC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4" name="Arc 713">
                <a:extLst>
                  <a:ext uri="{FF2B5EF4-FFF2-40B4-BE49-F238E27FC236}">
                    <a16:creationId xmlns:a16="http://schemas.microsoft.com/office/drawing/2014/main" id="{4D606C9B-2DE2-9A8C-DAFC-45BC0145B82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5" name="Arc 714">
                <a:extLst>
                  <a:ext uri="{FF2B5EF4-FFF2-40B4-BE49-F238E27FC236}">
                    <a16:creationId xmlns:a16="http://schemas.microsoft.com/office/drawing/2014/main" id="{F9A62FDE-B2D6-F808-917A-74826C4F037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6" name="Arc 715">
                <a:extLst>
                  <a:ext uri="{FF2B5EF4-FFF2-40B4-BE49-F238E27FC236}">
                    <a16:creationId xmlns:a16="http://schemas.microsoft.com/office/drawing/2014/main" id="{D444F27C-070B-8165-8A38-BC28BF4DC6B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7" name="Arc 716">
                <a:extLst>
                  <a:ext uri="{FF2B5EF4-FFF2-40B4-BE49-F238E27FC236}">
                    <a16:creationId xmlns:a16="http://schemas.microsoft.com/office/drawing/2014/main" id="{A769B50D-3696-F1F8-4068-47F0B40377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8" name="Arc 717">
                <a:extLst>
                  <a:ext uri="{FF2B5EF4-FFF2-40B4-BE49-F238E27FC236}">
                    <a16:creationId xmlns:a16="http://schemas.microsoft.com/office/drawing/2014/main" id="{668DCDFF-3AEE-A7DC-47EA-B063894829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9" name="Arc 718">
                <a:extLst>
                  <a:ext uri="{FF2B5EF4-FFF2-40B4-BE49-F238E27FC236}">
                    <a16:creationId xmlns:a16="http://schemas.microsoft.com/office/drawing/2014/main" id="{7EDBB216-052B-C600-9CF5-81B549DAAD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0" name="Arc 719">
                <a:extLst>
                  <a:ext uri="{FF2B5EF4-FFF2-40B4-BE49-F238E27FC236}">
                    <a16:creationId xmlns:a16="http://schemas.microsoft.com/office/drawing/2014/main" id="{C30C1FC1-66F3-C99F-6C40-BB13B8DEAE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1" name="Arc 720">
                <a:extLst>
                  <a:ext uri="{FF2B5EF4-FFF2-40B4-BE49-F238E27FC236}">
                    <a16:creationId xmlns:a16="http://schemas.microsoft.com/office/drawing/2014/main" id="{F71B7EE2-F400-50AC-8195-A067254102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2" name="Freeform 721">
                <a:extLst>
                  <a:ext uri="{FF2B5EF4-FFF2-40B4-BE49-F238E27FC236}">
                    <a16:creationId xmlns:a16="http://schemas.microsoft.com/office/drawing/2014/main" id="{20C41FA0-BC4F-69F7-0478-4EC9F37B2B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3" name="Freeform 722">
                <a:extLst>
                  <a:ext uri="{FF2B5EF4-FFF2-40B4-BE49-F238E27FC236}">
                    <a16:creationId xmlns:a16="http://schemas.microsoft.com/office/drawing/2014/main" id="{1F2EB18A-813B-96F8-3A53-1DBEC87BA6E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4" name="Arc 723">
                <a:extLst>
                  <a:ext uri="{FF2B5EF4-FFF2-40B4-BE49-F238E27FC236}">
                    <a16:creationId xmlns:a16="http://schemas.microsoft.com/office/drawing/2014/main" id="{DE04E245-C439-7161-0CAB-91AC61575C0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5" name="Arc 724">
                <a:extLst>
                  <a:ext uri="{FF2B5EF4-FFF2-40B4-BE49-F238E27FC236}">
                    <a16:creationId xmlns:a16="http://schemas.microsoft.com/office/drawing/2014/main" id="{F654E04E-0B49-A1A4-AEFA-FC37B54F518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6" name="Arc 725">
                <a:extLst>
                  <a:ext uri="{FF2B5EF4-FFF2-40B4-BE49-F238E27FC236}">
                    <a16:creationId xmlns:a16="http://schemas.microsoft.com/office/drawing/2014/main" id="{D9F01448-D91B-87A1-0987-25D3D3369F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7" name="Freeform 726">
                <a:extLst>
                  <a:ext uri="{FF2B5EF4-FFF2-40B4-BE49-F238E27FC236}">
                    <a16:creationId xmlns:a16="http://schemas.microsoft.com/office/drawing/2014/main" id="{D47FF890-B020-5A68-B4F6-80EA8C92EFD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8" name="Freeform 727">
                <a:extLst>
                  <a:ext uri="{FF2B5EF4-FFF2-40B4-BE49-F238E27FC236}">
                    <a16:creationId xmlns:a16="http://schemas.microsoft.com/office/drawing/2014/main" id="{0770223E-2FD5-E570-5DA2-A27AE6D22E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9" name="Freeform 728">
                <a:extLst>
                  <a:ext uri="{FF2B5EF4-FFF2-40B4-BE49-F238E27FC236}">
                    <a16:creationId xmlns:a16="http://schemas.microsoft.com/office/drawing/2014/main" id="{37286511-37F2-69D6-E90C-8C08E97CD7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0" name="Freeform 729">
                <a:extLst>
                  <a:ext uri="{FF2B5EF4-FFF2-40B4-BE49-F238E27FC236}">
                    <a16:creationId xmlns:a16="http://schemas.microsoft.com/office/drawing/2014/main" id="{0FCF0D91-80E3-7D43-4D50-A7E71069A2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1" name="Freeform 730">
                <a:extLst>
                  <a:ext uri="{FF2B5EF4-FFF2-40B4-BE49-F238E27FC236}">
                    <a16:creationId xmlns:a16="http://schemas.microsoft.com/office/drawing/2014/main" id="{2E4A089B-E0CC-5D9A-7313-E57E986D9A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2" name="Freeform 731">
                <a:extLst>
                  <a:ext uri="{FF2B5EF4-FFF2-40B4-BE49-F238E27FC236}">
                    <a16:creationId xmlns:a16="http://schemas.microsoft.com/office/drawing/2014/main" id="{CD1D7212-E1F2-0819-F5C2-196DA16038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3" name="Freeform 732">
                <a:extLst>
                  <a:ext uri="{FF2B5EF4-FFF2-40B4-BE49-F238E27FC236}">
                    <a16:creationId xmlns:a16="http://schemas.microsoft.com/office/drawing/2014/main" id="{1964C819-BF1D-1FD2-27F7-9E897B0D669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4" name="Freeform 733">
                <a:extLst>
                  <a:ext uri="{FF2B5EF4-FFF2-40B4-BE49-F238E27FC236}">
                    <a16:creationId xmlns:a16="http://schemas.microsoft.com/office/drawing/2014/main" id="{E929F4A6-9952-34E2-68CA-2EA40F6913C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2" name="Group 734">
            <a:extLst>
              <a:ext uri="{FF2B5EF4-FFF2-40B4-BE49-F238E27FC236}">
                <a16:creationId xmlns:a16="http://schemas.microsoft.com/office/drawing/2014/main" id="{B48DEA13-CEF9-51B8-A74B-4F54C2A49D77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28600"/>
            <a:ext cx="1066800" cy="1295400"/>
            <a:chOff x="3115" y="0"/>
            <a:chExt cx="2170" cy="2486"/>
          </a:xfrm>
        </p:grpSpPr>
        <p:grpSp>
          <p:nvGrpSpPr>
            <p:cNvPr id="12923" name="Group 735">
              <a:extLst>
                <a:ext uri="{FF2B5EF4-FFF2-40B4-BE49-F238E27FC236}">
                  <a16:creationId xmlns:a16="http://schemas.microsoft.com/office/drawing/2014/main" id="{2EFEC69A-BCDC-0E7F-6135-AF448BF2A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055" name="Oval 736">
                <a:extLst>
                  <a:ext uri="{FF2B5EF4-FFF2-40B4-BE49-F238E27FC236}">
                    <a16:creationId xmlns:a16="http://schemas.microsoft.com/office/drawing/2014/main" id="{D57ADE80-61DA-DFCF-B097-02A969EE01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6" name="Oval 737">
                <a:extLst>
                  <a:ext uri="{FF2B5EF4-FFF2-40B4-BE49-F238E27FC236}">
                    <a16:creationId xmlns:a16="http://schemas.microsoft.com/office/drawing/2014/main" id="{C27CA31F-305C-8B61-F5ED-3B28AEB753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4" name="Group 738">
              <a:extLst>
                <a:ext uri="{FF2B5EF4-FFF2-40B4-BE49-F238E27FC236}">
                  <a16:creationId xmlns:a16="http://schemas.microsoft.com/office/drawing/2014/main" id="{FDE09761-0671-18F9-816D-0487DD420B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053" name="Oval 739">
                <a:extLst>
                  <a:ext uri="{FF2B5EF4-FFF2-40B4-BE49-F238E27FC236}">
                    <a16:creationId xmlns:a16="http://schemas.microsoft.com/office/drawing/2014/main" id="{33C6121B-EF94-A4AE-2618-F6CDB6A0E1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4" name="Oval 740">
                <a:extLst>
                  <a:ext uri="{FF2B5EF4-FFF2-40B4-BE49-F238E27FC236}">
                    <a16:creationId xmlns:a16="http://schemas.microsoft.com/office/drawing/2014/main" id="{5CB3A26A-6D93-BD45-7971-BDB978935F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5" name="Group 741">
              <a:extLst>
                <a:ext uri="{FF2B5EF4-FFF2-40B4-BE49-F238E27FC236}">
                  <a16:creationId xmlns:a16="http://schemas.microsoft.com/office/drawing/2014/main" id="{ADF55FBD-5380-92AC-C9D5-4BC0C2795B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051" name="Oval 742">
                <a:extLst>
                  <a:ext uri="{FF2B5EF4-FFF2-40B4-BE49-F238E27FC236}">
                    <a16:creationId xmlns:a16="http://schemas.microsoft.com/office/drawing/2014/main" id="{163241B8-7798-9971-75E0-EC3F1AE2CE0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2" name="Oval 743">
                <a:extLst>
                  <a:ext uri="{FF2B5EF4-FFF2-40B4-BE49-F238E27FC236}">
                    <a16:creationId xmlns:a16="http://schemas.microsoft.com/office/drawing/2014/main" id="{7C2888F5-F948-FD7B-D1CD-9AC0201A8F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6" name="Group 744">
              <a:extLst>
                <a:ext uri="{FF2B5EF4-FFF2-40B4-BE49-F238E27FC236}">
                  <a16:creationId xmlns:a16="http://schemas.microsoft.com/office/drawing/2014/main" id="{9506A5A7-66EE-8462-C15E-DAF90A9AB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927" name="Group 745">
                <a:extLst>
                  <a:ext uri="{FF2B5EF4-FFF2-40B4-BE49-F238E27FC236}">
                    <a16:creationId xmlns:a16="http://schemas.microsoft.com/office/drawing/2014/main" id="{718F0249-AE99-BD41-9E4D-31211D08C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049" name="Oval 746">
                  <a:extLst>
                    <a:ext uri="{FF2B5EF4-FFF2-40B4-BE49-F238E27FC236}">
                      <a16:creationId xmlns:a16="http://schemas.microsoft.com/office/drawing/2014/main" id="{2D78A53E-454D-949B-53E5-1D2246254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050" name="Oval 747">
                  <a:extLst>
                    <a:ext uri="{FF2B5EF4-FFF2-40B4-BE49-F238E27FC236}">
                      <a16:creationId xmlns:a16="http://schemas.microsoft.com/office/drawing/2014/main" id="{8A4CCB82-3C17-A3DE-DF2C-DBB3FD8B1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928" name="Group 748">
                <a:extLst>
                  <a:ext uri="{FF2B5EF4-FFF2-40B4-BE49-F238E27FC236}">
                    <a16:creationId xmlns:a16="http://schemas.microsoft.com/office/drawing/2014/main" id="{86EA9BEA-2E24-133F-4F2F-1C69223AFE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951" name="Group 749">
                  <a:extLst>
                    <a:ext uri="{FF2B5EF4-FFF2-40B4-BE49-F238E27FC236}">
                      <a16:creationId xmlns:a16="http://schemas.microsoft.com/office/drawing/2014/main" id="{2850E00D-8F2F-41BF-5D7A-DF8DDF2323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047" name="Freeform 750">
                    <a:extLst>
                      <a:ext uri="{FF2B5EF4-FFF2-40B4-BE49-F238E27FC236}">
                        <a16:creationId xmlns:a16="http://schemas.microsoft.com/office/drawing/2014/main" id="{C1E44024-C392-C7FE-8B1C-0B4E318FCE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8" name="Freeform 751">
                    <a:extLst>
                      <a:ext uri="{FF2B5EF4-FFF2-40B4-BE49-F238E27FC236}">
                        <a16:creationId xmlns:a16="http://schemas.microsoft.com/office/drawing/2014/main" id="{265E4EBA-D30B-C454-D454-A9D0D85F0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2" name="Group 752">
                  <a:extLst>
                    <a:ext uri="{FF2B5EF4-FFF2-40B4-BE49-F238E27FC236}">
                      <a16:creationId xmlns:a16="http://schemas.microsoft.com/office/drawing/2014/main" id="{81A65118-6C6F-B0F6-41DD-09BDCEFC4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045" name="Freeform 753">
                    <a:extLst>
                      <a:ext uri="{FF2B5EF4-FFF2-40B4-BE49-F238E27FC236}">
                        <a16:creationId xmlns:a16="http://schemas.microsoft.com/office/drawing/2014/main" id="{E3279A8C-4D21-A2C6-8496-C881725E8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6" name="Freeform 754">
                    <a:extLst>
                      <a:ext uri="{FF2B5EF4-FFF2-40B4-BE49-F238E27FC236}">
                        <a16:creationId xmlns:a16="http://schemas.microsoft.com/office/drawing/2014/main" id="{E37D480A-49A2-A5B5-DA4E-45A6B7C3C2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3" name="Group 755">
                  <a:extLst>
                    <a:ext uri="{FF2B5EF4-FFF2-40B4-BE49-F238E27FC236}">
                      <a16:creationId xmlns:a16="http://schemas.microsoft.com/office/drawing/2014/main" id="{2F59D92C-76CF-CA33-CA6B-46144AB775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043" name="Freeform 756">
                    <a:extLst>
                      <a:ext uri="{FF2B5EF4-FFF2-40B4-BE49-F238E27FC236}">
                        <a16:creationId xmlns:a16="http://schemas.microsoft.com/office/drawing/2014/main" id="{D5102073-332D-17A6-720F-DE4E29E0DC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4" name="Freeform 757">
                    <a:extLst>
                      <a:ext uri="{FF2B5EF4-FFF2-40B4-BE49-F238E27FC236}">
                        <a16:creationId xmlns:a16="http://schemas.microsoft.com/office/drawing/2014/main" id="{3F2B57A2-4FAA-5C8B-2E9E-42D108425E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4" name="Group 758">
                  <a:extLst>
                    <a:ext uri="{FF2B5EF4-FFF2-40B4-BE49-F238E27FC236}">
                      <a16:creationId xmlns:a16="http://schemas.microsoft.com/office/drawing/2014/main" id="{13CB3DC1-22C6-21BA-9757-950481CB22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041" name="Freeform 759">
                    <a:extLst>
                      <a:ext uri="{FF2B5EF4-FFF2-40B4-BE49-F238E27FC236}">
                        <a16:creationId xmlns:a16="http://schemas.microsoft.com/office/drawing/2014/main" id="{D852101C-60B0-FC7D-3B15-23BF84D92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2" name="Freeform 760">
                    <a:extLst>
                      <a:ext uri="{FF2B5EF4-FFF2-40B4-BE49-F238E27FC236}">
                        <a16:creationId xmlns:a16="http://schemas.microsoft.com/office/drawing/2014/main" id="{8B2A52F4-B27A-D041-7D70-D99AF94469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5" name="Group 761">
                  <a:extLst>
                    <a:ext uri="{FF2B5EF4-FFF2-40B4-BE49-F238E27FC236}">
                      <a16:creationId xmlns:a16="http://schemas.microsoft.com/office/drawing/2014/main" id="{8DCCFEB5-A3D3-1810-BEA3-1FBA8C07AE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039" name="Freeform 762">
                    <a:extLst>
                      <a:ext uri="{FF2B5EF4-FFF2-40B4-BE49-F238E27FC236}">
                        <a16:creationId xmlns:a16="http://schemas.microsoft.com/office/drawing/2014/main" id="{8BF7AA6F-BBF0-F0E7-794F-21035C16F5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0" name="Freeform 763">
                    <a:extLst>
                      <a:ext uri="{FF2B5EF4-FFF2-40B4-BE49-F238E27FC236}">
                        <a16:creationId xmlns:a16="http://schemas.microsoft.com/office/drawing/2014/main" id="{28E92E80-804C-07B7-3BCB-20A389427C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6" name="Group 764">
                  <a:extLst>
                    <a:ext uri="{FF2B5EF4-FFF2-40B4-BE49-F238E27FC236}">
                      <a16:creationId xmlns:a16="http://schemas.microsoft.com/office/drawing/2014/main" id="{8F328DC0-27CF-D906-70BD-8D3292A07B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037" name="Freeform 765">
                    <a:extLst>
                      <a:ext uri="{FF2B5EF4-FFF2-40B4-BE49-F238E27FC236}">
                        <a16:creationId xmlns:a16="http://schemas.microsoft.com/office/drawing/2014/main" id="{6694F36C-330E-88FD-F66C-CAD5AAC31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8" name="Freeform 766">
                    <a:extLst>
                      <a:ext uri="{FF2B5EF4-FFF2-40B4-BE49-F238E27FC236}">
                        <a16:creationId xmlns:a16="http://schemas.microsoft.com/office/drawing/2014/main" id="{A3323A3F-F95B-62EC-7059-33995B81A1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7" name="Group 767">
                  <a:extLst>
                    <a:ext uri="{FF2B5EF4-FFF2-40B4-BE49-F238E27FC236}">
                      <a16:creationId xmlns:a16="http://schemas.microsoft.com/office/drawing/2014/main" id="{C3E7CFBC-259D-5B9C-8ED1-7C1952789F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035" name="Freeform 768">
                    <a:extLst>
                      <a:ext uri="{FF2B5EF4-FFF2-40B4-BE49-F238E27FC236}">
                        <a16:creationId xmlns:a16="http://schemas.microsoft.com/office/drawing/2014/main" id="{5621FB66-96AD-3C01-C109-D831DD5052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6" name="Freeform 769">
                    <a:extLst>
                      <a:ext uri="{FF2B5EF4-FFF2-40B4-BE49-F238E27FC236}">
                        <a16:creationId xmlns:a16="http://schemas.microsoft.com/office/drawing/2014/main" id="{54AF22A1-D382-FD8D-E2C7-4FD6AEC3DE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8" name="Group 770">
                  <a:extLst>
                    <a:ext uri="{FF2B5EF4-FFF2-40B4-BE49-F238E27FC236}">
                      <a16:creationId xmlns:a16="http://schemas.microsoft.com/office/drawing/2014/main" id="{E6B1514C-A3D8-F924-780A-8BD575EAA2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033" name="Freeform 771">
                    <a:extLst>
                      <a:ext uri="{FF2B5EF4-FFF2-40B4-BE49-F238E27FC236}">
                        <a16:creationId xmlns:a16="http://schemas.microsoft.com/office/drawing/2014/main" id="{F5E088F1-8710-F05E-F09E-B03995BF31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4" name="Freeform 772">
                    <a:extLst>
                      <a:ext uri="{FF2B5EF4-FFF2-40B4-BE49-F238E27FC236}">
                        <a16:creationId xmlns:a16="http://schemas.microsoft.com/office/drawing/2014/main" id="{896524F2-32CD-A78F-150C-A59C7CA37A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9" name="Group 773">
                  <a:extLst>
                    <a:ext uri="{FF2B5EF4-FFF2-40B4-BE49-F238E27FC236}">
                      <a16:creationId xmlns:a16="http://schemas.microsoft.com/office/drawing/2014/main" id="{15A8921E-E0FA-8DF7-2068-41A2770D57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031" name="Freeform 774">
                    <a:extLst>
                      <a:ext uri="{FF2B5EF4-FFF2-40B4-BE49-F238E27FC236}">
                        <a16:creationId xmlns:a16="http://schemas.microsoft.com/office/drawing/2014/main" id="{D16A09EB-A70D-6943-A6C7-3BAB384562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2" name="Freeform 775">
                    <a:extLst>
                      <a:ext uri="{FF2B5EF4-FFF2-40B4-BE49-F238E27FC236}">
                        <a16:creationId xmlns:a16="http://schemas.microsoft.com/office/drawing/2014/main" id="{95F4EB9F-900C-2E59-B7C4-0D339D4C7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0" name="Group 776">
                  <a:extLst>
                    <a:ext uri="{FF2B5EF4-FFF2-40B4-BE49-F238E27FC236}">
                      <a16:creationId xmlns:a16="http://schemas.microsoft.com/office/drawing/2014/main" id="{169E2544-34A1-C988-2E50-F42C9569F5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029" name="Freeform 777">
                    <a:extLst>
                      <a:ext uri="{FF2B5EF4-FFF2-40B4-BE49-F238E27FC236}">
                        <a16:creationId xmlns:a16="http://schemas.microsoft.com/office/drawing/2014/main" id="{58683259-A5C9-27C4-321E-E047F3C726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0" name="Freeform 778">
                    <a:extLst>
                      <a:ext uri="{FF2B5EF4-FFF2-40B4-BE49-F238E27FC236}">
                        <a16:creationId xmlns:a16="http://schemas.microsoft.com/office/drawing/2014/main" id="{D0987B6B-27EB-8621-4068-A677546A28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1" name="Group 779">
                  <a:extLst>
                    <a:ext uri="{FF2B5EF4-FFF2-40B4-BE49-F238E27FC236}">
                      <a16:creationId xmlns:a16="http://schemas.microsoft.com/office/drawing/2014/main" id="{65971FD7-B953-D48E-25EA-6F17FED236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027" name="Freeform 780">
                    <a:extLst>
                      <a:ext uri="{FF2B5EF4-FFF2-40B4-BE49-F238E27FC236}">
                        <a16:creationId xmlns:a16="http://schemas.microsoft.com/office/drawing/2014/main" id="{EA3FD6D3-8EBB-3C81-EEBB-960929088E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8" name="Freeform 781">
                    <a:extLst>
                      <a:ext uri="{FF2B5EF4-FFF2-40B4-BE49-F238E27FC236}">
                        <a16:creationId xmlns:a16="http://schemas.microsoft.com/office/drawing/2014/main" id="{F34BFF24-F571-B6FF-332D-9A237980C9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2" name="Group 782">
                  <a:extLst>
                    <a:ext uri="{FF2B5EF4-FFF2-40B4-BE49-F238E27FC236}">
                      <a16:creationId xmlns:a16="http://schemas.microsoft.com/office/drawing/2014/main" id="{C774DBB3-6653-C9E4-2DE4-184296791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025" name="Freeform 783">
                    <a:extLst>
                      <a:ext uri="{FF2B5EF4-FFF2-40B4-BE49-F238E27FC236}">
                        <a16:creationId xmlns:a16="http://schemas.microsoft.com/office/drawing/2014/main" id="{CC677A68-69D4-3778-1209-B9099ABD4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6" name="Freeform 784">
                    <a:extLst>
                      <a:ext uri="{FF2B5EF4-FFF2-40B4-BE49-F238E27FC236}">
                        <a16:creationId xmlns:a16="http://schemas.microsoft.com/office/drawing/2014/main" id="{B1BBCC53-01C0-945A-9424-6A980DE26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3" name="Group 785">
                  <a:extLst>
                    <a:ext uri="{FF2B5EF4-FFF2-40B4-BE49-F238E27FC236}">
                      <a16:creationId xmlns:a16="http://schemas.microsoft.com/office/drawing/2014/main" id="{445A2373-F57D-10DF-BB9E-1A29890C99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023" name="Freeform 786">
                    <a:extLst>
                      <a:ext uri="{FF2B5EF4-FFF2-40B4-BE49-F238E27FC236}">
                        <a16:creationId xmlns:a16="http://schemas.microsoft.com/office/drawing/2014/main" id="{8E14D35B-CEDA-8ADA-A391-26C22696D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4" name="Freeform 787">
                    <a:extLst>
                      <a:ext uri="{FF2B5EF4-FFF2-40B4-BE49-F238E27FC236}">
                        <a16:creationId xmlns:a16="http://schemas.microsoft.com/office/drawing/2014/main" id="{E81BACF2-73B3-AB9F-5CC8-36AF5B4FC4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4" name="Group 788">
                  <a:extLst>
                    <a:ext uri="{FF2B5EF4-FFF2-40B4-BE49-F238E27FC236}">
                      <a16:creationId xmlns:a16="http://schemas.microsoft.com/office/drawing/2014/main" id="{319163B3-5103-ED8B-65E8-BE310A3861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021" name="Freeform 789">
                    <a:extLst>
                      <a:ext uri="{FF2B5EF4-FFF2-40B4-BE49-F238E27FC236}">
                        <a16:creationId xmlns:a16="http://schemas.microsoft.com/office/drawing/2014/main" id="{676AE320-4C08-0356-000E-23A7438ED7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2" name="Freeform 790">
                    <a:extLst>
                      <a:ext uri="{FF2B5EF4-FFF2-40B4-BE49-F238E27FC236}">
                        <a16:creationId xmlns:a16="http://schemas.microsoft.com/office/drawing/2014/main" id="{97D6B663-C601-8FE6-40AD-D724D2E641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5" name="Group 791">
                  <a:extLst>
                    <a:ext uri="{FF2B5EF4-FFF2-40B4-BE49-F238E27FC236}">
                      <a16:creationId xmlns:a16="http://schemas.microsoft.com/office/drawing/2014/main" id="{4CE05649-8860-7433-9B38-25654975FB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019" name="Freeform 792">
                    <a:extLst>
                      <a:ext uri="{FF2B5EF4-FFF2-40B4-BE49-F238E27FC236}">
                        <a16:creationId xmlns:a16="http://schemas.microsoft.com/office/drawing/2014/main" id="{D88D5887-1619-307A-69FF-FF58A42F8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0" name="Freeform 793">
                    <a:extLst>
                      <a:ext uri="{FF2B5EF4-FFF2-40B4-BE49-F238E27FC236}">
                        <a16:creationId xmlns:a16="http://schemas.microsoft.com/office/drawing/2014/main" id="{00794820-FA93-AC6B-5FB9-C40D54C27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6" name="Group 794">
                  <a:extLst>
                    <a:ext uri="{FF2B5EF4-FFF2-40B4-BE49-F238E27FC236}">
                      <a16:creationId xmlns:a16="http://schemas.microsoft.com/office/drawing/2014/main" id="{8B95FD70-B807-2D76-3113-D9F5D65214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017" name="Freeform 795">
                    <a:extLst>
                      <a:ext uri="{FF2B5EF4-FFF2-40B4-BE49-F238E27FC236}">
                        <a16:creationId xmlns:a16="http://schemas.microsoft.com/office/drawing/2014/main" id="{6025270C-C523-3342-B9C4-2116172835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8" name="Freeform 796">
                    <a:extLst>
                      <a:ext uri="{FF2B5EF4-FFF2-40B4-BE49-F238E27FC236}">
                        <a16:creationId xmlns:a16="http://schemas.microsoft.com/office/drawing/2014/main" id="{600A5D16-FF24-0CC3-E190-D3D199998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7" name="Group 797">
                  <a:extLst>
                    <a:ext uri="{FF2B5EF4-FFF2-40B4-BE49-F238E27FC236}">
                      <a16:creationId xmlns:a16="http://schemas.microsoft.com/office/drawing/2014/main" id="{66148727-7BF7-7759-7C97-24B4B74F02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015" name="Freeform 798">
                    <a:extLst>
                      <a:ext uri="{FF2B5EF4-FFF2-40B4-BE49-F238E27FC236}">
                        <a16:creationId xmlns:a16="http://schemas.microsoft.com/office/drawing/2014/main" id="{8C7B2041-1F1E-DA46-FDF0-B56837E925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6" name="Freeform 799">
                    <a:extLst>
                      <a:ext uri="{FF2B5EF4-FFF2-40B4-BE49-F238E27FC236}">
                        <a16:creationId xmlns:a16="http://schemas.microsoft.com/office/drawing/2014/main" id="{1F3FD5B2-D6F0-2051-8CC5-D4C8A96882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8" name="Group 800">
                  <a:extLst>
                    <a:ext uri="{FF2B5EF4-FFF2-40B4-BE49-F238E27FC236}">
                      <a16:creationId xmlns:a16="http://schemas.microsoft.com/office/drawing/2014/main" id="{6BBFA8AC-D53D-BECB-9B98-68F149DB13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013" name="Freeform 801">
                    <a:extLst>
                      <a:ext uri="{FF2B5EF4-FFF2-40B4-BE49-F238E27FC236}">
                        <a16:creationId xmlns:a16="http://schemas.microsoft.com/office/drawing/2014/main" id="{CCF454C8-053A-6D57-65A4-B493378D2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4" name="Freeform 802">
                    <a:extLst>
                      <a:ext uri="{FF2B5EF4-FFF2-40B4-BE49-F238E27FC236}">
                        <a16:creationId xmlns:a16="http://schemas.microsoft.com/office/drawing/2014/main" id="{A4064A5E-5279-A172-AA68-F23F108555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9" name="Group 803">
                  <a:extLst>
                    <a:ext uri="{FF2B5EF4-FFF2-40B4-BE49-F238E27FC236}">
                      <a16:creationId xmlns:a16="http://schemas.microsoft.com/office/drawing/2014/main" id="{50A01A5E-B0BA-7802-503D-22D8416BB8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011" name="Freeform 804">
                    <a:extLst>
                      <a:ext uri="{FF2B5EF4-FFF2-40B4-BE49-F238E27FC236}">
                        <a16:creationId xmlns:a16="http://schemas.microsoft.com/office/drawing/2014/main" id="{B44A137C-E84B-77A0-FED7-54D367C83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2" name="Freeform 805">
                    <a:extLst>
                      <a:ext uri="{FF2B5EF4-FFF2-40B4-BE49-F238E27FC236}">
                        <a16:creationId xmlns:a16="http://schemas.microsoft.com/office/drawing/2014/main" id="{1844C72C-6EA1-B3F6-540C-B391002A61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0" name="Group 806">
                  <a:extLst>
                    <a:ext uri="{FF2B5EF4-FFF2-40B4-BE49-F238E27FC236}">
                      <a16:creationId xmlns:a16="http://schemas.microsoft.com/office/drawing/2014/main" id="{10BE4A20-E052-4DC6-8B44-2AEC1CD05B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009" name="Freeform 807">
                    <a:extLst>
                      <a:ext uri="{FF2B5EF4-FFF2-40B4-BE49-F238E27FC236}">
                        <a16:creationId xmlns:a16="http://schemas.microsoft.com/office/drawing/2014/main" id="{242F65D7-867D-7F00-0CAF-B66D092AD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0" name="Freeform 808">
                    <a:extLst>
                      <a:ext uri="{FF2B5EF4-FFF2-40B4-BE49-F238E27FC236}">
                        <a16:creationId xmlns:a16="http://schemas.microsoft.com/office/drawing/2014/main" id="{4064BC62-949D-4A94-EE04-48A519BD20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1" name="Group 809">
                  <a:extLst>
                    <a:ext uri="{FF2B5EF4-FFF2-40B4-BE49-F238E27FC236}">
                      <a16:creationId xmlns:a16="http://schemas.microsoft.com/office/drawing/2014/main" id="{3F087C81-23ED-F278-C386-E0065D33E7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007" name="Freeform 810">
                    <a:extLst>
                      <a:ext uri="{FF2B5EF4-FFF2-40B4-BE49-F238E27FC236}">
                        <a16:creationId xmlns:a16="http://schemas.microsoft.com/office/drawing/2014/main" id="{E8CBA092-4F77-85FA-3064-ED960FC75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8" name="Freeform 811">
                    <a:extLst>
                      <a:ext uri="{FF2B5EF4-FFF2-40B4-BE49-F238E27FC236}">
                        <a16:creationId xmlns:a16="http://schemas.microsoft.com/office/drawing/2014/main" id="{46887931-7A35-6A46-3357-43F7EE150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72" name="Freeform 812">
                  <a:extLst>
                    <a:ext uri="{FF2B5EF4-FFF2-40B4-BE49-F238E27FC236}">
                      <a16:creationId xmlns:a16="http://schemas.microsoft.com/office/drawing/2014/main" id="{76CF6F31-B1A5-827D-8523-0CB332DBDDB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3" name="Freeform 813">
                  <a:extLst>
                    <a:ext uri="{FF2B5EF4-FFF2-40B4-BE49-F238E27FC236}">
                      <a16:creationId xmlns:a16="http://schemas.microsoft.com/office/drawing/2014/main" id="{E8A7B11F-7373-EE8A-DD91-12A8F6B8EB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974" name="Group 814">
                  <a:extLst>
                    <a:ext uri="{FF2B5EF4-FFF2-40B4-BE49-F238E27FC236}">
                      <a16:creationId xmlns:a16="http://schemas.microsoft.com/office/drawing/2014/main" id="{1F02E61B-05F5-15EE-810F-1BC3CC3B81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005" name="Freeform 815">
                    <a:extLst>
                      <a:ext uri="{FF2B5EF4-FFF2-40B4-BE49-F238E27FC236}">
                        <a16:creationId xmlns:a16="http://schemas.microsoft.com/office/drawing/2014/main" id="{56416357-AA0E-F858-A31A-BB20953288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6" name="Freeform 816">
                    <a:extLst>
                      <a:ext uri="{FF2B5EF4-FFF2-40B4-BE49-F238E27FC236}">
                        <a16:creationId xmlns:a16="http://schemas.microsoft.com/office/drawing/2014/main" id="{4709779B-9659-C5E4-14D8-9AD2D0D0C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5" name="Group 817">
                  <a:extLst>
                    <a:ext uri="{FF2B5EF4-FFF2-40B4-BE49-F238E27FC236}">
                      <a16:creationId xmlns:a16="http://schemas.microsoft.com/office/drawing/2014/main" id="{720BA3FA-90B9-D26D-E4DA-2740451268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003" name="Freeform 818">
                    <a:extLst>
                      <a:ext uri="{FF2B5EF4-FFF2-40B4-BE49-F238E27FC236}">
                        <a16:creationId xmlns:a16="http://schemas.microsoft.com/office/drawing/2014/main" id="{EF14A7EE-59A1-1DE4-77E8-F7BD217B32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4" name="Freeform 819">
                    <a:extLst>
                      <a:ext uri="{FF2B5EF4-FFF2-40B4-BE49-F238E27FC236}">
                        <a16:creationId xmlns:a16="http://schemas.microsoft.com/office/drawing/2014/main" id="{AE71A52E-2063-0776-E4A9-39AABB2D10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6" name="Group 820">
                  <a:extLst>
                    <a:ext uri="{FF2B5EF4-FFF2-40B4-BE49-F238E27FC236}">
                      <a16:creationId xmlns:a16="http://schemas.microsoft.com/office/drawing/2014/main" id="{33249445-465D-67F2-483C-0633310305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001" name="Freeform 821">
                    <a:extLst>
                      <a:ext uri="{FF2B5EF4-FFF2-40B4-BE49-F238E27FC236}">
                        <a16:creationId xmlns:a16="http://schemas.microsoft.com/office/drawing/2014/main" id="{C2420A00-4CA7-60FB-6E19-86A718DEE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2" name="Freeform 822">
                    <a:extLst>
                      <a:ext uri="{FF2B5EF4-FFF2-40B4-BE49-F238E27FC236}">
                        <a16:creationId xmlns:a16="http://schemas.microsoft.com/office/drawing/2014/main" id="{54BDB65C-6A45-5C27-4396-83B7103C29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7" name="Group 823">
                  <a:extLst>
                    <a:ext uri="{FF2B5EF4-FFF2-40B4-BE49-F238E27FC236}">
                      <a16:creationId xmlns:a16="http://schemas.microsoft.com/office/drawing/2014/main" id="{57916AC0-3528-28BF-C210-6715CC934F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999" name="Freeform 824">
                    <a:extLst>
                      <a:ext uri="{FF2B5EF4-FFF2-40B4-BE49-F238E27FC236}">
                        <a16:creationId xmlns:a16="http://schemas.microsoft.com/office/drawing/2014/main" id="{4262CB36-76CE-A95D-5E97-22BBC55898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0" name="Freeform 825">
                    <a:extLst>
                      <a:ext uri="{FF2B5EF4-FFF2-40B4-BE49-F238E27FC236}">
                        <a16:creationId xmlns:a16="http://schemas.microsoft.com/office/drawing/2014/main" id="{B6C52FA4-0864-F915-2870-5177994B9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8" name="Group 826">
                  <a:extLst>
                    <a:ext uri="{FF2B5EF4-FFF2-40B4-BE49-F238E27FC236}">
                      <a16:creationId xmlns:a16="http://schemas.microsoft.com/office/drawing/2014/main" id="{501684A5-FB0D-7CDB-A57D-09BC1C6AAC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997" name="Freeform 827">
                    <a:extLst>
                      <a:ext uri="{FF2B5EF4-FFF2-40B4-BE49-F238E27FC236}">
                        <a16:creationId xmlns:a16="http://schemas.microsoft.com/office/drawing/2014/main" id="{283FFDFE-7B3A-063D-2D10-A675B9F2A0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8" name="Freeform 828">
                    <a:extLst>
                      <a:ext uri="{FF2B5EF4-FFF2-40B4-BE49-F238E27FC236}">
                        <a16:creationId xmlns:a16="http://schemas.microsoft.com/office/drawing/2014/main" id="{8D4C32CA-BE05-9113-13C3-113EC650F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9" name="Group 829">
                  <a:extLst>
                    <a:ext uri="{FF2B5EF4-FFF2-40B4-BE49-F238E27FC236}">
                      <a16:creationId xmlns:a16="http://schemas.microsoft.com/office/drawing/2014/main" id="{A74262EE-B15A-3A26-2541-73F3D533C4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995" name="Freeform 830">
                    <a:extLst>
                      <a:ext uri="{FF2B5EF4-FFF2-40B4-BE49-F238E27FC236}">
                        <a16:creationId xmlns:a16="http://schemas.microsoft.com/office/drawing/2014/main" id="{4F5E6293-A784-5E37-A819-A50D268DD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6" name="Freeform 831">
                    <a:extLst>
                      <a:ext uri="{FF2B5EF4-FFF2-40B4-BE49-F238E27FC236}">
                        <a16:creationId xmlns:a16="http://schemas.microsoft.com/office/drawing/2014/main" id="{53D4B6AD-1220-781A-87DF-CB6179105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0" name="Group 832">
                  <a:extLst>
                    <a:ext uri="{FF2B5EF4-FFF2-40B4-BE49-F238E27FC236}">
                      <a16:creationId xmlns:a16="http://schemas.microsoft.com/office/drawing/2014/main" id="{97BC5A49-20A5-4519-0B21-21D09D3E2C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993" name="Freeform 833">
                    <a:extLst>
                      <a:ext uri="{FF2B5EF4-FFF2-40B4-BE49-F238E27FC236}">
                        <a16:creationId xmlns:a16="http://schemas.microsoft.com/office/drawing/2014/main" id="{0A18AE6B-1159-4A78-110C-B3C90B2242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4" name="Freeform 834">
                    <a:extLst>
                      <a:ext uri="{FF2B5EF4-FFF2-40B4-BE49-F238E27FC236}">
                        <a16:creationId xmlns:a16="http://schemas.microsoft.com/office/drawing/2014/main" id="{603D349C-E21F-8EE1-20EB-CDEC97BB5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1" name="Group 835">
                  <a:extLst>
                    <a:ext uri="{FF2B5EF4-FFF2-40B4-BE49-F238E27FC236}">
                      <a16:creationId xmlns:a16="http://schemas.microsoft.com/office/drawing/2014/main" id="{E5638683-1F95-9CD5-8DB4-9231B7F709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991" name="Freeform 836">
                    <a:extLst>
                      <a:ext uri="{FF2B5EF4-FFF2-40B4-BE49-F238E27FC236}">
                        <a16:creationId xmlns:a16="http://schemas.microsoft.com/office/drawing/2014/main" id="{8FC78D79-E947-CE16-5220-157CBE9012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2" name="Freeform 837">
                    <a:extLst>
                      <a:ext uri="{FF2B5EF4-FFF2-40B4-BE49-F238E27FC236}">
                        <a16:creationId xmlns:a16="http://schemas.microsoft.com/office/drawing/2014/main" id="{AE1E93F0-0BE5-971E-7252-47013DFBF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2" name="Group 838">
                  <a:extLst>
                    <a:ext uri="{FF2B5EF4-FFF2-40B4-BE49-F238E27FC236}">
                      <a16:creationId xmlns:a16="http://schemas.microsoft.com/office/drawing/2014/main" id="{E739E352-0597-7B73-17FB-8B543CD14B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989" name="Freeform 839">
                    <a:extLst>
                      <a:ext uri="{FF2B5EF4-FFF2-40B4-BE49-F238E27FC236}">
                        <a16:creationId xmlns:a16="http://schemas.microsoft.com/office/drawing/2014/main" id="{AB5189B1-396E-0AEB-187B-614483564D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0" name="Freeform 840">
                    <a:extLst>
                      <a:ext uri="{FF2B5EF4-FFF2-40B4-BE49-F238E27FC236}">
                        <a16:creationId xmlns:a16="http://schemas.microsoft.com/office/drawing/2014/main" id="{6D18B22F-AE58-C8EC-B325-7230E8ED1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3" name="Group 841">
                  <a:extLst>
                    <a:ext uri="{FF2B5EF4-FFF2-40B4-BE49-F238E27FC236}">
                      <a16:creationId xmlns:a16="http://schemas.microsoft.com/office/drawing/2014/main" id="{6774D741-D027-1D1E-4A5B-DF7B2E14CE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987" name="Freeform 842">
                    <a:extLst>
                      <a:ext uri="{FF2B5EF4-FFF2-40B4-BE49-F238E27FC236}">
                        <a16:creationId xmlns:a16="http://schemas.microsoft.com/office/drawing/2014/main" id="{3F45D4EB-16C6-951B-DE18-5A7819DEF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8" name="Freeform 843">
                    <a:extLst>
                      <a:ext uri="{FF2B5EF4-FFF2-40B4-BE49-F238E27FC236}">
                        <a16:creationId xmlns:a16="http://schemas.microsoft.com/office/drawing/2014/main" id="{4013ED5D-6686-BDF7-5DC4-F5A76F011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4" name="Group 844">
                  <a:extLst>
                    <a:ext uri="{FF2B5EF4-FFF2-40B4-BE49-F238E27FC236}">
                      <a16:creationId xmlns:a16="http://schemas.microsoft.com/office/drawing/2014/main" id="{4DAFE721-4BD6-6F60-72E3-013DA2D4D1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985" name="Freeform 845">
                    <a:extLst>
                      <a:ext uri="{FF2B5EF4-FFF2-40B4-BE49-F238E27FC236}">
                        <a16:creationId xmlns:a16="http://schemas.microsoft.com/office/drawing/2014/main" id="{6AB6B285-DBD6-EE2A-8A93-EB2C698A6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6" name="Freeform 846">
                    <a:extLst>
                      <a:ext uri="{FF2B5EF4-FFF2-40B4-BE49-F238E27FC236}">
                        <a16:creationId xmlns:a16="http://schemas.microsoft.com/office/drawing/2014/main" id="{700EEB39-142A-473D-CD6C-E1D00576AD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29" name="Freeform 847">
                <a:extLst>
                  <a:ext uri="{FF2B5EF4-FFF2-40B4-BE49-F238E27FC236}">
                    <a16:creationId xmlns:a16="http://schemas.microsoft.com/office/drawing/2014/main" id="{ECB43A63-F51A-B8B1-22B4-A6594D7E5F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0" name="Arc 848">
                <a:extLst>
                  <a:ext uri="{FF2B5EF4-FFF2-40B4-BE49-F238E27FC236}">
                    <a16:creationId xmlns:a16="http://schemas.microsoft.com/office/drawing/2014/main" id="{80752CA4-776C-D658-9E4A-03AEF40B2BE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1" name="Arc 849">
                <a:extLst>
                  <a:ext uri="{FF2B5EF4-FFF2-40B4-BE49-F238E27FC236}">
                    <a16:creationId xmlns:a16="http://schemas.microsoft.com/office/drawing/2014/main" id="{31A33263-DB66-8BAC-A684-E6C170FAC34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2" name="Arc 850">
                <a:extLst>
                  <a:ext uri="{FF2B5EF4-FFF2-40B4-BE49-F238E27FC236}">
                    <a16:creationId xmlns:a16="http://schemas.microsoft.com/office/drawing/2014/main" id="{7B0D161C-AD73-C4EC-4D33-6A0C7DF570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3" name="Arc 851">
                <a:extLst>
                  <a:ext uri="{FF2B5EF4-FFF2-40B4-BE49-F238E27FC236}">
                    <a16:creationId xmlns:a16="http://schemas.microsoft.com/office/drawing/2014/main" id="{92DEDCEF-0450-43E2-B706-B8FCE07D39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4" name="Arc 852">
                <a:extLst>
                  <a:ext uri="{FF2B5EF4-FFF2-40B4-BE49-F238E27FC236}">
                    <a16:creationId xmlns:a16="http://schemas.microsoft.com/office/drawing/2014/main" id="{40EFE6B4-7800-FEBD-7AD6-3DF35326A7D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5" name="Arc 853">
                <a:extLst>
                  <a:ext uri="{FF2B5EF4-FFF2-40B4-BE49-F238E27FC236}">
                    <a16:creationId xmlns:a16="http://schemas.microsoft.com/office/drawing/2014/main" id="{C0B11D64-EA09-799A-BE1F-8F3FD41A36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6" name="Arc 854">
                <a:extLst>
                  <a:ext uri="{FF2B5EF4-FFF2-40B4-BE49-F238E27FC236}">
                    <a16:creationId xmlns:a16="http://schemas.microsoft.com/office/drawing/2014/main" id="{0AD4E9EC-4D8F-0CAB-CABF-39447B16E3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7" name="Arc 855">
                <a:extLst>
                  <a:ext uri="{FF2B5EF4-FFF2-40B4-BE49-F238E27FC236}">
                    <a16:creationId xmlns:a16="http://schemas.microsoft.com/office/drawing/2014/main" id="{F2BD3A13-FD73-4744-DED5-D4602883FA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8" name="Freeform 856">
                <a:extLst>
                  <a:ext uri="{FF2B5EF4-FFF2-40B4-BE49-F238E27FC236}">
                    <a16:creationId xmlns:a16="http://schemas.microsoft.com/office/drawing/2014/main" id="{FD49570D-88C1-B287-6199-2AF44B3EDE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9" name="Freeform 857">
                <a:extLst>
                  <a:ext uri="{FF2B5EF4-FFF2-40B4-BE49-F238E27FC236}">
                    <a16:creationId xmlns:a16="http://schemas.microsoft.com/office/drawing/2014/main" id="{C07C15B9-D83C-B268-691A-8DF18CE0948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0" name="Arc 858">
                <a:extLst>
                  <a:ext uri="{FF2B5EF4-FFF2-40B4-BE49-F238E27FC236}">
                    <a16:creationId xmlns:a16="http://schemas.microsoft.com/office/drawing/2014/main" id="{D7FD84F7-A8E0-BF89-160C-1354CC8696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1" name="Arc 859">
                <a:extLst>
                  <a:ext uri="{FF2B5EF4-FFF2-40B4-BE49-F238E27FC236}">
                    <a16:creationId xmlns:a16="http://schemas.microsoft.com/office/drawing/2014/main" id="{7DBB5232-994E-B335-60C9-4C45557B45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2" name="Arc 860">
                <a:extLst>
                  <a:ext uri="{FF2B5EF4-FFF2-40B4-BE49-F238E27FC236}">
                    <a16:creationId xmlns:a16="http://schemas.microsoft.com/office/drawing/2014/main" id="{821276A7-147D-252A-AEDE-E1C18FF03A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3" name="Freeform 861">
                <a:extLst>
                  <a:ext uri="{FF2B5EF4-FFF2-40B4-BE49-F238E27FC236}">
                    <a16:creationId xmlns:a16="http://schemas.microsoft.com/office/drawing/2014/main" id="{EE1FEDBA-067B-040D-034D-6BF0CC70CB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4" name="Freeform 862">
                <a:extLst>
                  <a:ext uri="{FF2B5EF4-FFF2-40B4-BE49-F238E27FC236}">
                    <a16:creationId xmlns:a16="http://schemas.microsoft.com/office/drawing/2014/main" id="{FBCD1E2B-BD4D-DE99-3C8D-CF5CBB32EC8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5" name="Freeform 863">
                <a:extLst>
                  <a:ext uri="{FF2B5EF4-FFF2-40B4-BE49-F238E27FC236}">
                    <a16:creationId xmlns:a16="http://schemas.microsoft.com/office/drawing/2014/main" id="{DBEDA598-4BBD-CCB3-DD59-9629CBBD12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6" name="Freeform 864">
                <a:extLst>
                  <a:ext uri="{FF2B5EF4-FFF2-40B4-BE49-F238E27FC236}">
                    <a16:creationId xmlns:a16="http://schemas.microsoft.com/office/drawing/2014/main" id="{579F6CBB-332D-92A1-979E-C3635E43BB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7" name="Freeform 865">
                <a:extLst>
                  <a:ext uri="{FF2B5EF4-FFF2-40B4-BE49-F238E27FC236}">
                    <a16:creationId xmlns:a16="http://schemas.microsoft.com/office/drawing/2014/main" id="{A48A1F13-3FC9-4D4F-594D-153241875C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8" name="Freeform 866">
                <a:extLst>
                  <a:ext uri="{FF2B5EF4-FFF2-40B4-BE49-F238E27FC236}">
                    <a16:creationId xmlns:a16="http://schemas.microsoft.com/office/drawing/2014/main" id="{CB78CC8D-C739-E49E-B114-0CDAAA1604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9" name="Freeform 867">
                <a:extLst>
                  <a:ext uri="{FF2B5EF4-FFF2-40B4-BE49-F238E27FC236}">
                    <a16:creationId xmlns:a16="http://schemas.microsoft.com/office/drawing/2014/main" id="{FA73ABDA-548B-6D7C-C04A-C571C1128BA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0" name="Freeform 868">
                <a:extLst>
                  <a:ext uri="{FF2B5EF4-FFF2-40B4-BE49-F238E27FC236}">
                    <a16:creationId xmlns:a16="http://schemas.microsoft.com/office/drawing/2014/main" id="{261183E3-5BD3-CC75-C030-464A4C39878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3" name="Group 869">
            <a:extLst>
              <a:ext uri="{FF2B5EF4-FFF2-40B4-BE49-F238E27FC236}">
                <a16:creationId xmlns:a16="http://schemas.microsoft.com/office/drawing/2014/main" id="{A46F8467-1B69-7043-7256-68924292854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371600"/>
            <a:ext cx="1066800" cy="1295400"/>
            <a:chOff x="3115" y="0"/>
            <a:chExt cx="2170" cy="2486"/>
          </a:xfrm>
        </p:grpSpPr>
        <p:grpSp>
          <p:nvGrpSpPr>
            <p:cNvPr id="12789" name="Group 870">
              <a:extLst>
                <a:ext uri="{FF2B5EF4-FFF2-40B4-BE49-F238E27FC236}">
                  <a16:creationId xmlns:a16="http://schemas.microsoft.com/office/drawing/2014/main" id="{61024707-00B0-6A3D-6095-BD8E5A78C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921" name="Oval 871">
                <a:extLst>
                  <a:ext uri="{FF2B5EF4-FFF2-40B4-BE49-F238E27FC236}">
                    <a16:creationId xmlns:a16="http://schemas.microsoft.com/office/drawing/2014/main" id="{CA55D92E-06A1-14D0-3A92-906836E5B9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2" name="Oval 872">
                <a:extLst>
                  <a:ext uri="{FF2B5EF4-FFF2-40B4-BE49-F238E27FC236}">
                    <a16:creationId xmlns:a16="http://schemas.microsoft.com/office/drawing/2014/main" id="{B2F3168F-74BC-65E5-9784-E931BA0D05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0" name="Group 873">
              <a:extLst>
                <a:ext uri="{FF2B5EF4-FFF2-40B4-BE49-F238E27FC236}">
                  <a16:creationId xmlns:a16="http://schemas.microsoft.com/office/drawing/2014/main" id="{D16C97E1-AB06-B2B9-925D-868919C7B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919" name="Oval 874">
                <a:extLst>
                  <a:ext uri="{FF2B5EF4-FFF2-40B4-BE49-F238E27FC236}">
                    <a16:creationId xmlns:a16="http://schemas.microsoft.com/office/drawing/2014/main" id="{676C91ED-7ED7-D724-D4C4-6145917B98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0" name="Oval 875">
                <a:extLst>
                  <a:ext uri="{FF2B5EF4-FFF2-40B4-BE49-F238E27FC236}">
                    <a16:creationId xmlns:a16="http://schemas.microsoft.com/office/drawing/2014/main" id="{D9892149-B70E-577E-FEBD-7D35429F90B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1" name="Group 876">
              <a:extLst>
                <a:ext uri="{FF2B5EF4-FFF2-40B4-BE49-F238E27FC236}">
                  <a16:creationId xmlns:a16="http://schemas.microsoft.com/office/drawing/2014/main" id="{A981B182-8DE1-8435-ADBC-A3DADC925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917" name="Oval 877">
                <a:extLst>
                  <a:ext uri="{FF2B5EF4-FFF2-40B4-BE49-F238E27FC236}">
                    <a16:creationId xmlns:a16="http://schemas.microsoft.com/office/drawing/2014/main" id="{BF9635A2-C89F-81CD-40ED-AA51282239F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" name="Oval 878">
                <a:extLst>
                  <a:ext uri="{FF2B5EF4-FFF2-40B4-BE49-F238E27FC236}">
                    <a16:creationId xmlns:a16="http://schemas.microsoft.com/office/drawing/2014/main" id="{AC85393B-66AF-366B-8413-58506EC276A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2" name="Group 879">
              <a:extLst>
                <a:ext uri="{FF2B5EF4-FFF2-40B4-BE49-F238E27FC236}">
                  <a16:creationId xmlns:a16="http://schemas.microsoft.com/office/drawing/2014/main" id="{51EB9E64-924C-62A9-A846-F4F048AA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793" name="Group 880">
                <a:extLst>
                  <a:ext uri="{FF2B5EF4-FFF2-40B4-BE49-F238E27FC236}">
                    <a16:creationId xmlns:a16="http://schemas.microsoft.com/office/drawing/2014/main" id="{42EF73E7-3689-88C4-1250-E358DE7276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915" name="Oval 881">
                  <a:extLst>
                    <a:ext uri="{FF2B5EF4-FFF2-40B4-BE49-F238E27FC236}">
                      <a16:creationId xmlns:a16="http://schemas.microsoft.com/office/drawing/2014/main" id="{BF6E528B-DBB7-362B-57A0-37AFD2829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916" name="Oval 882">
                  <a:extLst>
                    <a:ext uri="{FF2B5EF4-FFF2-40B4-BE49-F238E27FC236}">
                      <a16:creationId xmlns:a16="http://schemas.microsoft.com/office/drawing/2014/main" id="{D3C72AAD-2308-9029-8CC9-42A398440E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794" name="Group 883">
                <a:extLst>
                  <a:ext uri="{FF2B5EF4-FFF2-40B4-BE49-F238E27FC236}">
                    <a16:creationId xmlns:a16="http://schemas.microsoft.com/office/drawing/2014/main" id="{0BE3A716-5178-7661-4ABD-EC06E2C558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817" name="Group 884">
                  <a:extLst>
                    <a:ext uri="{FF2B5EF4-FFF2-40B4-BE49-F238E27FC236}">
                      <a16:creationId xmlns:a16="http://schemas.microsoft.com/office/drawing/2014/main" id="{65B6F628-18C7-3CA1-69C9-8DD0350AA7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913" name="Freeform 885">
                    <a:extLst>
                      <a:ext uri="{FF2B5EF4-FFF2-40B4-BE49-F238E27FC236}">
                        <a16:creationId xmlns:a16="http://schemas.microsoft.com/office/drawing/2014/main" id="{63346758-4CA6-8B3F-BC81-D769D948F4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4" name="Freeform 886">
                    <a:extLst>
                      <a:ext uri="{FF2B5EF4-FFF2-40B4-BE49-F238E27FC236}">
                        <a16:creationId xmlns:a16="http://schemas.microsoft.com/office/drawing/2014/main" id="{9106E3A6-7942-6DA0-9DA7-E507B647A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8" name="Group 887">
                  <a:extLst>
                    <a:ext uri="{FF2B5EF4-FFF2-40B4-BE49-F238E27FC236}">
                      <a16:creationId xmlns:a16="http://schemas.microsoft.com/office/drawing/2014/main" id="{034E0188-0474-90AD-09F1-CBBEE06CE3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911" name="Freeform 888">
                    <a:extLst>
                      <a:ext uri="{FF2B5EF4-FFF2-40B4-BE49-F238E27FC236}">
                        <a16:creationId xmlns:a16="http://schemas.microsoft.com/office/drawing/2014/main" id="{2588C7CB-1166-F3D2-0745-1935BA9A53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2" name="Freeform 889">
                    <a:extLst>
                      <a:ext uri="{FF2B5EF4-FFF2-40B4-BE49-F238E27FC236}">
                        <a16:creationId xmlns:a16="http://schemas.microsoft.com/office/drawing/2014/main" id="{3CB07650-26AE-D766-2FAE-38AB4CB4FC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9" name="Group 890">
                  <a:extLst>
                    <a:ext uri="{FF2B5EF4-FFF2-40B4-BE49-F238E27FC236}">
                      <a16:creationId xmlns:a16="http://schemas.microsoft.com/office/drawing/2014/main" id="{7A41EB64-3202-E712-9CA8-2E32DC4162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909" name="Freeform 891">
                    <a:extLst>
                      <a:ext uri="{FF2B5EF4-FFF2-40B4-BE49-F238E27FC236}">
                        <a16:creationId xmlns:a16="http://schemas.microsoft.com/office/drawing/2014/main" id="{10DD55CC-1207-2546-65A7-6B491D2D74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0" name="Freeform 892">
                    <a:extLst>
                      <a:ext uri="{FF2B5EF4-FFF2-40B4-BE49-F238E27FC236}">
                        <a16:creationId xmlns:a16="http://schemas.microsoft.com/office/drawing/2014/main" id="{8C1E01AC-E8AF-E942-5A61-0CB53DEC74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0" name="Group 893">
                  <a:extLst>
                    <a:ext uri="{FF2B5EF4-FFF2-40B4-BE49-F238E27FC236}">
                      <a16:creationId xmlns:a16="http://schemas.microsoft.com/office/drawing/2014/main" id="{9E3B99C6-D480-EFB6-2234-D2AB2E7DED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907" name="Freeform 894">
                    <a:extLst>
                      <a:ext uri="{FF2B5EF4-FFF2-40B4-BE49-F238E27FC236}">
                        <a16:creationId xmlns:a16="http://schemas.microsoft.com/office/drawing/2014/main" id="{D7E4B7E0-E948-C146-620B-ABE5B490D1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8" name="Freeform 895">
                    <a:extLst>
                      <a:ext uri="{FF2B5EF4-FFF2-40B4-BE49-F238E27FC236}">
                        <a16:creationId xmlns:a16="http://schemas.microsoft.com/office/drawing/2014/main" id="{75449B89-6EFB-6FF1-0E08-BB2377EDE0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1" name="Group 896">
                  <a:extLst>
                    <a:ext uri="{FF2B5EF4-FFF2-40B4-BE49-F238E27FC236}">
                      <a16:creationId xmlns:a16="http://schemas.microsoft.com/office/drawing/2014/main" id="{AB5D63FF-F808-FE40-6380-1EDE1B9C0A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905" name="Freeform 897">
                    <a:extLst>
                      <a:ext uri="{FF2B5EF4-FFF2-40B4-BE49-F238E27FC236}">
                        <a16:creationId xmlns:a16="http://schemas.microsoft.com/office/drawing/2014/main" id="{75A3BD14-3537-AA8F-B87D-F69C2ACBA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6" name="Freeform 898">
                    <a:extLst>
                      <a:ext uri="{FF2B5EF4-FFF2-40B4-BE49-F238E27FC236}">
                        <a16:creationId xmlns:a16="http://schemas.microsoft.com/office/drawing/2014/main" id="{4DBBD8E0-BA96-782B-9168-6D3F07FC29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2" name="Group 899">
                  <a:extLst>
                    <a:ext uri="{FF2B5EF4-FFF2-40B4-BE49-F238E27FC236}">
                      <a16:creationId xmlns:a16="http://schemas.microsoft.com/office/drawing/2014/main" id="{61AFBE68-96A1-2DA2-91A1-366CEAC167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03" name="Freeform 900">
                    <a:extLst>
                      <a:ext uri="{FF2B5EF4-FFF2-40B4-BE49-F238E27FC236}">
                        <a16:creationId xmlns:a16="http://schemas.microsoft.com/office/drawing/2014/main" id="{D3EE520F-B0C8-9EA3-5756-0FD8B9B1F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4" name="Freeform 901">
                    <a:extLst>
                      <a:ext uri="{FF2B5EF4-FFF2-40B4-BE49-F238E27FC236}">
                        <a16:creationId xmlns:a16="http://schemas.microsoft.com/office/drawing/2014/main" id="{1FCB2595-A48F-CD95-15F1-DA68F6DDCA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3" name="Group 902">
                  <a:extLst>
                    <a:ext uri="{FF2B5EF4-FFF2-40B4-BE49-F238E27FC236}">
                      <a16:creationId xmlns:a16="http://schemas.microsoft.com/office/drawing/2014/main" id="{0957EEC2-4758-3B0A-C023-C562A9A2C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901" name="Freeform 903">
                    <a:extLst>
                      <a:ext uri="{FF2B5EF4-FFF2-40B4-BE49-F238E27FC236}">
                        <a16:creationId xmlns:a16="http://schemas.microsoft.com/office/drawing/2014/main" id="{D5A03DD6-9719-64B4-4AE9-A2328574F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2" name="Freeform 904">
                    <a:extLst>
                      <a:ext uri="{FF2B5EF4-FFF2-40B4-BE49-F238E27FC236}">
                        <a16:creationId xmlns:a16="http://schemas.microsoft.com/office/drawing/2014/main" id="{180E2B5F-AB5F-49AD-6953-C7E834142C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4" name="Group 905">
                  <a:extLst>
                    <a:ext uri="{FF2B5EF4-FFF2-40B4-BE49-F238E27FC236}">
                      <a16:creationId xmlns:a16="http://schemas.microsoft.com/office/drawing/2014/main" id="{0ACF8FB1-6CBB-700A-A97A-6AEC23B12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899" name="Freeform 906">
                    <a:extLst>
                      <a:ext uri="{FF2B5EF4-FFF2-40B4-BE49-F238E27FC236}">
                        <a16:creationId xmlns:a16="http://schemas.microsoft.com/office/drawing/2014/main" id="{CA15EFFA-E562-A011-B8D3-60B0BC4F4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0" name="Freeform 907">
                    <a:extLst>
                      <a:ext uri="{FF2B5EF4-FFF2-40B4-BE49-F238E27FC236}">
                        <a16:creationId xmlns:a16="http://schemas.microsoft.com/office/drawing/2014/main" id="{A1F7AB94-D6E4-82F0-5491-5E20863520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5" name="Group 908">
                  <a:extLst>
                    <a:ext uri="{FF2B5EF4-FFF2-40B4-BE49-F238E27FC236}">
                      <a16:creationId xmlns:a16="http://schemas.microsoft.com/office/drawing/2014/main" id="{43826333-2C79-675E-BCDA-8F82948113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897" name="Freeform 909">
                    <a:extLst>
                      <a:ext uri="{FF2B5EF4-FFF2-40B4-BE49-F238E27FC236}">
                        <a16:creationId xmlns:a16="http://schemas.microsoft.com/office/drawing/2014/main" id="{1A1A356D-B7F0-8DB0-7ABA-E6F1DAEC5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8" name="Freeform 910">
                    <a:extLst>
                      <a:ext uri="{FF2B5EF4-FFF2-40B4-BE49-F238E27FC236}">
                        <a16:creationId xmlns:a16="http://schemas.microsoft.com/office/drawing/2014/main" id="{B4CFF48A-1AC1-3D23-2294-2C25BC7B55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6" name="Group 911">
                  <a:extLst>
                    <a:ext uri="{FF2B5EF4-FFF2-40B4-BE49-F238E27FC236}">
                      <a16:creationId xmlns:a16="http://schemas.microsoft.com/office/drawing/2014/main" id="{1B6775D6-56B9-8A81-591C-69ABEB9F27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895" name="Freeform 912">
                    <a:extLst>
                      <a:ext uri="{FF2B5EF4-FFF2-40B4-BE49-F238E27FC236}">
                        <a16:creationId xmlns:a16="http://schemas.microsoft.com/office/drawing/2014/main" id="{834CCEA3-BCB3-E8D8-0798-8CE5C469D2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6" name="Freeform 913">
                    <a:extLst>
                      <a:ext uri="{FF2B5EF4-FFF2-40B4-BE49-F238E27FC236}">
                        <a16:creationId xmlns:a16="http://schemas.microsoft.com/office/drawing/2014/main" id="{C14DA9B0-6B32-E554-1ED0-F72630420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7" name="Group 914">
                  <a:extLst>
                    <a:ext uri="{FF2B5EF4-FFF2-40B4-BE49-F238E27FC236}">
                      <a16:creationId xmlns:a16="http://schemas.microsoft.com/office/drawing/2014/main" id="{40AB03AD-B41E-E6E2-A2D4-095B030C5D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893" name="Freeform 915">
                    <a:extLst>
                      <a:ext uri="{FF2B5EF4-FFF2-40B4-BE49-F238E27FC236}">
                        <a16:creationId xmlns:a16="http://schemas.microsoft.com/office/drawing/2014/main" id="{957869CD-6A96-E822-13F1-F2D3909EE0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4" name="Freeform 916">
                    <a:extLst>
                      <a:ext uri="{FF2B5EF4-FFF2-40B4-BE49-F238E27FC236}">
                        <a16:creationId xmlns:a16="http://schemas.microsoft.com/office/drawing/2014/main" id="{3E1BCC3E-9AC8-5A60-E68A-FA2F54397C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8" name="Group 917">
                  <a:extLst>
                    <a:ext uri="{FF2B5EF4-FFF2-40B4-BE49-F238E27FC236}">
                      <a16:creationId xmlns:a16="http://schemas.microsoft.com/office/drawing/2014/main" id="{4D675134-AF5B-56F3-C67B-C49FE8E72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891" name="Freeform 918">
                    <a:extLst>
                      <a:ext uri="{FF2B5EF4-FFF2-40B4-BE49-F238E27FC236}">
                        <a16:creationId xmlns:a16="http://schemas.microsoft.com/office/drawing/2014/main" id="{35721BCB-946D-39C9-E18F-826D39CF6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2" name="Freeform 919">
                    <a:extLst>
                      <a:ext uri="{FF2B5EF4-FFF2-40B4-BE49-F238E27FC236}">
                        <a16:creationId xmlns:a16="http://schemas.microsoft.com/office/drawing/2014/main" id="{0CAEA89F-E956-D20F-A506-1C16F5D4D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9" name="Group 920">
                  <a:extLst>
                    <a:ext uri="{FF2B5EF4-FFF2-40B4-BE49-F238E27FC236}">
                      <a16:creationId xmlns:a16="http://schemas.microsoft.com/office/drawing/2014/main" id="{F288E2F5-8655-D1AA-7258-9069703A38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889" name="Freeform 921">
                    <a:extLst>
                      <a:ext uri="{FF2B5EF4-FFF2-40B4-BE49-F238E27FC236}">
                        <a16:creationId xmlns:a16="http://schemas.microsoft.com/office/drawing/2014/main" id="{5C1D3F16-DD1F-D11C-CC0B-310BF1A37E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0" name="Freeform 922">
                    <a:extLst>
                      <a:ext uri="{FF2B5EF4-FFF2-40B4-BE49-F238E27FC236}">
                        <a16:creationId xmlns:a16="http://schemas.microsoft.com/office/drawing/2014/main" id="{E9683918-BAF4-8B90-662E-E936EB353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0" name="Group 923">
                  <a:extLst>
                    <a:ext uri="{FF2B5EF4-FFF2-40B4-BE49-F238E27FC236}">
                      <a16:creationId xmlns:a16="http://schemas.microsoft.com/office/drawing/2014/main" id="{09245E0F-A071-DB4B-2AF5-BDDA86F10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887" name="Freeform 924">
                    <a:extLst>
                      <a:ext uri="{FF2B5EF4-FFF2-40B4-BE49-F238E27FC236}">
                        <a16:creationId xmlns:a16="http://schemas.microsoft.com/office/drawing/2014/main" id="{32BD8F4A-5B23-0989-489A-B21AA4B37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8" name="Freeform 925">
                    <a:extLst>
                      <a:ext uri="{FF2B5EF4-FFF2-40B4-BE49-F238E27FC236}">
                        <a16:creationId xmlns:a16="http://schemas.microsoft.com/office/drawing/2014/main" id="{98E75CFB-E933-C655-C7C1-8F338DB26A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1" name="Group 926">
                  <a:extLst>
                    <a:ext uri="{FF2B5EF4-FFF2-40B4-BE49-F238E27FC236}">
                      <a16:creationId xmlns:a16="http://schemas.microsoft.com/office/drawing/2014/main" id="{AB43C478-B9FB-163C-0CB5-5A5E6AE805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885" name="Freeform 927">
                    <a:extLst>
                      <a:ext uri="{FF2B5EF4-FFF2-40B4-BE49-F238E27FC236}">
                        <a16:creationId xmlns:a16="http://schemas.microsoft.com/office/drawing/2014/main" id="{92413344-D36D-2819-C63F-710908281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6" name="Freeform 928">
                    <a:extLst>
                      <a:ext uri="{FF2B5EF4-FFF2-40B4-BE49-F238E27FC236}">
                        <a16:creationId xmlns:a16="http://schemas.microsoft.com/office/drawing/2014/main" id="{B4D065A4-802B-4070-4617-155D1BCDC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2" name="Group 929">
                  <a:extLst>
                    <a:ext uri="{FF2B5EF4-FFF2-40B4-BE49-F238E27FC236}">
                      <a16:creationId xmlns:a16="http://schemas.microsoft.com/office/drawing/2014/main" id="{A450492A-25C4-1018-10C1-7CF1EC0D36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83" name="Freeform 930">
                    <a:extLst>
                      <a:ext uri="{FF2B5EF4-FFF2-40B4-BE49-F238E27FC236}">
                        <a16:creationId xmlns:a16="http://schemas.microsoft.com/office/drawing/2014/main" id="{39BFB780-7133-F63C-FE5A-CF23C62A4E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4" name="Freeform 931">
                    <a:extLst>
                      <a:ext uri="{FF2B5EF4-FFF2-40B4-BE49-F238E27FC236}">
                        <a16:creationId xmlns:a16="http://schemas.microsoft.com/office/drawing/2014/main" id="{E14894C2-867F-DD06-B004-B1577E84F2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3" name="Group 932">
                  <a:extLst>
                    <a:ext uri="{FF2B5EF4-FFF2-40B4-BE49-F238E27FC236}">
                      <a16:creationId xmlns:a16="http://schemas.microsoft.com/office/drawing/2014/main" id="{64170C80-C896-5B5E-B6B7-7B9B42B4A9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881" name="Freeform 933">
                    <a:extLst>
                      <a:ext uri="{FF2B5EF4-FFF2-40B4-BE49-F238E27FC236}">
                        <a16:creationId xmlns:a16="http://schemas.microsoft.com/office/drawing/2014/main" id="{97145678-CAAF-A417-0548-E7B085CFAB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2" name="Freeform 934">
                    <a:extLst>
                      <a:ext uri="{FF2B5EF4-FFF2-40B4-BE49-F238E27FC236}">
                        <a16:creationId xmlns:a16="http://schemas.microsoft.com/office/drawing/2014/main" id="{DB9DB262-BDBF-2A28-6A75-1B61CD9845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4" name="Group 935">
                  <a:extLst>
                    <a:ext uri="{FF2B5EF4-FFF2-40B4-BE49-F238E27FC236}">
                      <a16:creationId xmlns:a16="http://schemas.microsoft.com/office/drawing/2014/main" id="{0C464231-B8AA-ABB0-1719-A3D0E9C344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879" name="Freeform 936">
                    <a:extLst>
                      <a:ext uri="{FF2B5EF4-FFF2-40B4-BE49-F238E27FC236}">
                        <a16:creationId xmlns:a16="http://schemas.microsoft.com/office/drawing/2014/main" id="{213BBF86-4889-ACDF-52D3-21439A5C5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0" name="Freeform 937">
                    <a:extLst>
                      <a:ext uri="{FF2B5EF4-FFF2-40B4-BE49-F238E27FC236}">
                        <a16:creationId xmlns:a16="http://schemas.microsoft.com/office/drawing/2014/main" id="{F9611328-0C1C-C360-1B09-56FC811938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5" name="Group 938">
                  <a:extLst>
                    <a:ext uri="{FF2B5EF4-FFF2-40B4-BE49-F238E27FC236}">
                      <a16:creationId xmlns:a16="http://schemas.microsoft.com/office/drawing/2014/main" id="{D7636D2B-AA58-9806-CCEB-4C31DA99EA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877" name="Freeform 939">
                    <a:extLst>
                      <a:ext uri="{FF2B5EF4-FFF2-40B4-BE49-F238E27FC236}">
                        <a16:creationId xmlns:a16="http://schemas.microsoft.com/office/drawing/2014/main" id="{14C567A6-493A-A930-0F84-FA1E3CF99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8" name="Freeform 940">
                    <a:extLst>
                      <a:ext uri="{FF2B5EF4-FFF2-40B4-BE49-F238E27FC236}">
                        <a16:creationId xmlns:a16="http://schemas.microsoft.com/office/drawing/2014/main" id="{D21B143D-3838-E71D-9300-2E1A0B9C2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6" name="Group 941">
                  <a:extLst>
                    <a:ext uri="{FF2B5EF4-FFF2-40B4-BE49-F238E27FC236}">
                      <a16:creationId xmlns:a16="http://schemas.microsoft.com/office/drawing/2014/main" id="{2C40C4B4-169C-AA60-1397-80E2F999A1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875" name="Freeform 942">
                    <a:extLst>
                      <a:ext uri="{FF2B5EF4-FFF2-40B4-BE49-F238E27FC236}">
                        <a16:creationId xmlns:a16="http://schemas.microsoft.com/office/drawing/2014/main" id="{A29D68AA-D220-0E4F-3AD6-51E728D97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6" name="Freeform 943">
                    <a:extLst>
                      <a:ext uri="{FF2B5EF4-FFF2-40B4-BE49-F238E27FC236}">
                        <a16:creationId xmlns:a16="http://schemas.microsoft.com/office/drawing/2014/main" id="{0E397DB4-5643-446D-799A-879632F320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7" name="Group 944">
                  <a:extLst>
                    <a:ext uri="{FF2B5EF4-FFF2-40B4-BE49-F238E27FC236}">
                      <a16:creationId xmlns:a16="http://schemas.microsoft.com/office/drawing/2014/main" id="{AAC5649B-83D8-132E-A687-AF3A0C2EE7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873" name="Freeform 945">
                    <a:extLst>
                      <a:ext uri="{FF2B5EF4-FFF2-40B4-BE49-F238E27FC236}">
                        <a16:creationId xmlns:a16="http://schemas.microsoft.com/office/drawing/2014/main" id="{B3F827CD-4642-7598-2069-C4FA0A5201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4" name="Freeform 946">
                    <a:extLst>
                      <a:ext uri="{FF2B5EF4-FFF2-40B4-BE49-F238E27FC236}">
                        <a16:creationId xmlns:a16="http://schemas.microsoft.com/office/drawing/2014/main" id="{14D42ACD-F50F-52A6-7497-97268B086D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8" name="Freeform 947">
                  <a:extLst>
                    <a:ext uri="{FF2B5EF4-FFF2-40B4-BE49-F238E27FC236}">
                      <a16:creationId xmlns:a16="http://schemas.microsoft.com/office/drawing/2014/main" id="{454DCCE2-00EC-DBF3-9552-48F9DB4B36C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9" name="Freeform 948">
                  <a:extLst>
                    <a:ext uri="{FF2B5EF4-FFF2-40B4-BE49-F238E27FC236}">
                      <a16:creationId xmlns:a16="http://schemas.microsoft.com/office/drawing/2014/main" id="{EE37C18A-2C34-B496-FF30-CFAF75B7D67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840" name="Group 949">
                  <a:extLst>
                    <a:ext uri="{FF2B5EF4-FFF2-40B4-BE49-F238E27FC236}">
                      <a16:creationId xmlns:a16="http://schemas.microsoft.com/office/drawing/2014/main" id="{11CF8D83-577C-5BE5-18D5-052C170F31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871" name="Freeform 950">
                    <a:extLst>
                      <a:ext uri="{FF2B5EF4-FFF2-40B4-BE49-F238E27FC236}">
                        <a16:creationId xmlns:a16="http://schemas.microsoft.com/office/drawing/2014/main" id="{AA1363E8-5897-45E4-6810-74E9F45A5C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2" name="Freeform 951">
                    <a:extLst>
                      <a:ext uri="{FF2B5EF4-FFF2-40B4-BE49-F238E27FC236}">
                        <a16:creationId xmlns:a16="http://schemas.microsoft.com/office/drawing/2014/main" id="{C1FED17C-FBF5-4FC3-68C2-2A7A81A5D3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1" name="Group 952">
                  <a:extLst>
                    <a:ext uri="{FF2B5EF4-FFF2-40B4-BE49-F238E27FC236}">
                      <a16:creationId xmlns:a16="http://schemas.microsoft.com/office/drawing/2014/main" id="{1FE58AE3-83A6-C9F8-C7EA-F695E84926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869" name="Freeform 953">
                    <a:extLst>
                      <a:ext uri="{FF2B5EF4-FFF2-40B4-BE49-F238E27FC236}">
                        <a16:creationId xmlns:a16="http://schemas.microsoft.com/office/drawing/2014/main" id="{71C363F8-CF14-0050-ED3E-ADD6E459B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0" name="Freeform 954">
                    <a:extLst>
                      <a:ext uri="{FF2B5EF4-FFF2-40B4-BE49-F238E27FC236}">
                        <a16:creationId xmlns:a16="http://schemas.microsoft.com/office/drawing/2014/main" id="{8F01137A-2DBE-1157-B70A-4093B44DF5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2" name="Group 955">
                  <a:extLst>
                    <a:ext uri="{FF2B5EF4-FFF2-40B4-BE49-F238E27FC236}">
                      <a16:creationId xmlns:a16="http://schemas.microsoft.com/office/drawing/2014/main" id="{C6AD1B4D-C13E-B4D4-E17C-355CE6E180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867" name="Freeform 956">
                    <a:extLst>
                      <a:ext uri="{FF2B5EF4-FFF2-40B4-BE49-F238E27FC236}">
                        <a16:creationId xmlns:a16="http://schemas.microsoft.com/office/drawing/2014/main" id="{2D24AE66-3A14-03DC-04AA-7D647E7BE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8" name="Freeform 957">
                    <a:extLst>
                      <a:ext uri="{FF2B5EF4-FFF2-40B4-BE49-F238E27FC236}">
                        <a16:creationId xmlns:a16="http://schemas.microsoft.com/office/drawing/2014/main" id="{06B74945-7EF8-7493-1C5D-5732EBA750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3" name="Group 958">
                  <a:extLst>
                    <a:ext uri="{FF2B5EF4-FFF2-40B4-BE49-F238E27FC236}">
                      <a16:creationId xmlns:a16="http://schemas.microsoft.com/office/drawing/2014/main" id="{81507E74-7EAB-5208-1C5F-94520139F6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865" name="Freeform 959">
                    <a:extLst>
                      <a:ext uri="{FF2B5EF4-FFF2-40B4-BE49-F238E27FC236}">
                        <a16:creationId xmlns:a16="http://schemas.microsoft.com/office/drawing/2014/main" id="{8A3BD2DA-0DDB-68B3-10B5-46AD8086DB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6" name="Freeform 960">
                    <a:extLst>
                      <a:ext uri="{FF2B5EF4-FFF2-40B4-BE49-F238E27FC236}">
                        <a16:creationId xmlns:a16="http://schemas.microsoft.com/office/drawing/2014/main" id="{645127EE-7DBE-6EBD-FF6F-1C8CA2F304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4" name="Group 961">
                  <a:extLst>
                    <a:ext uri="{FF2B5EF4-FFF2-40B4-BE49-F238E27FC236}">
                      <a16:creationId xmlns:a16="http://schemas.microsoft.com/office/drawing/2014/main" id="{DF94C63F-38EC-7EE6-EC3A-C1EC8AC497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863" name="Freeform 962">
                    <a:extLst>
                      <a:ext uri="{FF2B5EF4-FFF2-40B4-BE49-F238E27FC236}">
                        <a16:creationId xmlns:a16="http://schemas.microsoft.com/office/drawing/2014/main" id="{1226B65D-C0F5-AC26-F9DD-814EF8CEE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4" name="Freeform 963">
                    <a:extLst>
                      <a:ext uri="{FF2B5EF4-FFF2-40B4-BE49-F238E27FC236}">
                        <a16:creationId xmlns:a16="http://schemas.microsoft.com/office/drawing/2014/main" id="{74DC000D-177A-492D-79C6-B1F925E38B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5" name="Group 964">
                  <a:extLst>
                    <a:ext uri="{FF2B5EF4-FFF2-40B4-BE49-F238E27FC236}">
                      <a16:creationId xmlns:a16="http://schemas.microsoft.com/office/drawing/2014/main" id="{7ED3AE03-A8AB-7FB1-614B-EF6427617C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861" name="Freeform 965">
                    <a:extLst>
                      <a:ext uri="{FF2B5EF4-FFF2-40B4-BE49-F238E27FC236}">
                        <a16:creationId xmlns:a16="http://schemas.microsoft.com/office/drawing/2014/main" id="{C300E965-6BF6-9055-754E-41D6477B8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2" name="Freeform 966">
                    <a:extLst>
                      <a:ext uri="{FF2B5EF4-FFF2-40B4-BE49-F238E27FC236}">
                        <a16:creationId xmlns:a16="http://schemas.microsoft.com/office/drawing/2014/main" id="{8EF44A36-4D2B-5F1A-4FBC-729B448B9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6" name="Group 967">
                  <a:extLst>
                    <a:ext uri="{FF2B5EF4-FFF2-40B4-BE49-F238E27FC236}">
                      <a16:creationId xmlns:a16="http://schemas.microsoft.com/office/drawing/2014/main" id="{7A07AA31-5B3D-7204-36CA-8F0144A86B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859" name="Freeform 968">
                    <a:extLst>
                      <a:ext uri="{FF2B5EF4-FFF2-40B4-BE49-F238E27FC236}">
                        <a16:creationId xmlns:a16="http://schemas.microsoft.com/office/drawing/2014/main" id="{D8321444-589F-942B-E7F6-3536A44E81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0" name="Freeform 969">
                    <a:extLst>
                      <a:ext uri="{FF2B5EF4-FFF2-40B4-BE49-F238E27FC236}">
                        <a16:creationId xmlns:a16="http://schemas.microsoft.com/office/drawing/2014/main" id="{A8D5EE62-E3FD-8723-23B0-0E1BADA27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7" name="Group 970">
                  <a:extLst>
                    <a:ext uri="{FF2B5EF4-FFF2-40B4-BE49-F238E27FC236}">
                      <a16:creationId xmlns:a16="http://schemas.microsoft.com/office/drawing/2014/main" id="{5EF6D5F4-CD6F-202D-94CC-54AFDF5676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857" name="Freeform 971">
                    <a:extLst>
                      <a:ext uri="{FF2B5EF4-FFF2-40B4-BE49-F238E27FC236}">
                        <a16:creationId xmlns:a16="http://schemas.microsoft.com/office/drawing/2014/main" id="{9D3838C2-8B4A-0FB4-9404-B9DE246BB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8" name="Freeform 972">
                    <a:extLst>
                      <a:ext uri="{FF2B5EF4-FFF2-40B4-BE49-F238E27FC236}">
                        <a16:creationId xmlns:a16="http://schemas.microsoft.com/office/drawing/2014/main" id="{C50916F9-4618-4485-6415-4B87A03883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8" name="Group 973">
                  <a:extLst>
                    <a:ext uri="{FF2B5EF4-FFF2-40B4-BE49-F238E27FC236}">
                      <a16:creationId xmlns:a16="http://schemas.microsoft.com/office/drawing/2014/main" id="{37B76E30-3D7E-795C-2C2E-F46943D811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855" name="Freeform 974">
                    <a:extLst>
                      <a:ext uri="{FF2B5EF4-FFF2-40B4-BE49-F238E27FC236}">
                        <a16:creationId xmlns:a16="http://schemas.microsoft.com/office/drawing/2014/main" id="{B87D31FD-FE19-905D-796F-87CEFA83AF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6" name="Freeform 975">
                    <a:extLst>
                      <a:ext uri="{FF2B5EF4-FFF2-40B4-BE49-F238E27FC236}">
                        <a16:creationId xmlns:a16="http://schemas.microsoft.com/office/drawing/2014/main" id="{963FD0CC-6140-0D47-1392-92E12B230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9" name="Group 976">
                  <a:extLst>
                    <a:ext uri="{FF2B5EF4-FFF2-40B4-BE49-F238E27FC236}">
                      <a16:creationId xmlns:a16="http://schemas.microsoft.com/office/drawing/2014/main" id="{CFB5CAC5-9832-0ACD-ECAE-679A005F37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853" name="Freeform 977">
                    <a:extLst>
                      <a:ext uri="{FF2B5EF4-FFF2-40B4-BE49-F238E27FC236}">
                        <a16:creationId xmlns:a16="http://schemas.microsoft.com/office/drawing/2014/main" id="{A2070101-1677-70DC-3E04-5174B4030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4" name="Freeform 978">
                    <a:extLst>
                      <a:ext uri="{FF2B5EF4-FFF2-40B4-BE49-F238E27FC236}">
                        <a16:creationId xmlns:a16="http://schemas.microsoft.com/office/drawing/2014/main" id="{D22A5FB8-606C-F54E-4925-34D8CA331E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50" name="Group 979">
                  <a:extLst>
                    <a:ext uri="{FF2B5EF4-FFF2-40B4-BE49-F238E27FC236}">
                      <a16:creationId xmlns:a16="http://schemas.microsoft.com/office/drawing/2014/main" id="{202F8E5F-7FE8-1BE0-B96B-69826B5E6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851" name="Freeform 980">
                    <a:extLst>
                      <a:ext uri="{FF2B5EF4-FFF2-40B4-BE49-F238E27FC236}">
                        <a16:creationId xmlns:a16="http://schemas.microsoft.com/office/drawing/2014/main" id="{AB87A2B2-D601-AD83-B584-0279D25BD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2" name="Freeform 981">
                    <a:extLst>
                      <a:ext uri="{FF2B5EF4-FFF2-40B4-BE49-F238E27FC236}">
                        <a16:creationId xmlns:a16="http://schemas.microsoft.com/office/drawing/2014/main" id="{EC6BA9F6-3C66-FF52-34D4-6C217FC4DD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95" name="Freeform 982">
                <a:extLst>
                  <a:ext uri="{FF2B5EF4-FFF2-40B4-BE49-F238E27FC236}">
                    <a16:creationId xmlns:a16="http://schemas.microsoft.com/office/drawing/2014/main" id="{03AA0699-7871-158A-0DAB-0DD3EC886E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6" name="Arc 983">
                <a:extLst>
                  <a:ext uri="{FF2B5EF4-FFF2-40B4-BE49-F238E27FC236}">
                    <a16:creationId xmlns:a16="http://schemas.microsoft.com/office/drawing/2014/main" id="{294A06DA-F64C-EB56-A25D-40566ECBE8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7" name="Arc 984">
                <a:extLst>
                  <a:ext uri="{FF2B5EF4-FFF2-40B4-BE49-F238E27FC236}">
                    <a16:creationId xmlns:a16="http://schemas.microsoft.com/office/drawing/2014/main" id="{30828BCC-2393-61B8-2567-94FBA0F479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8" name="Arc 985">
                <a:extLst>
                  <a:ext uri="{FF2B5EF4-FFF2-40B4-BE49-F238E27FC236}">
                    <a16:creationId xmlns:a16="http://schemas.microsoft.com/office/drawing/2014/main" id="{6B39D3F3-34C6-6147-F9F7-349C54A261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9" name="Arc 986">
                <a:extLst>
                  <a:ext uri="{FF2B5EF4-FFF2-40B4-BE49-F238E27FC236}">
                    <a16:creationId xmlns:a16="http://schemas.microsoft.com/office/drawing/2014/main" id="{BA85AB69-E575-B26D-A413-5FE9B42C25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" name="Arc 987">
                <a:extLst>
                  <a:ext uri="{FF2B5EF4-FFF2-40B4-BE49-F238E27FC236}">
                    <a16:creationId xmlns:a16="http://schemas.microsoft.com/office/drawing/2014/main" id="{FE931C72-8C20-0C8F-5C32-DF2636D85B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" name="Arc 988">
                <a:extLst>
                  <a:ext uri="{FF2B5EF4-FFF2-40B4-BE49-F238E27FC236}">
                    <a16:creationId xmlns:a16="http://schemas.microsoft.com/office/drawing/2014/main" id="{7970408A-47DB-77F6-914B-59A2B09093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" name="Arc 989">
                <a:extLst>
                  <a:ext uri="{FF2B5EF4-FFF2-40B4-BE49-F238E27FC236}">
                    <a16:creationId xmlns:a16="http://schemas.microsoft.com/office/drawing/2014/main" id="{222BCA12-F1B5-594B-B575-15215924BA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" name="Arc 990">
                <a:extLst>
                  <a:ext uri="{FF2B5EF4-FFF2-40B4-BE49-F238E27FC236}">
                    <a16:creationId xmlns:a16="http://schemas.microsoft.com/office/drawing/2014/main" id="{BC956D85-0ADA-FF46-6022-9AD51BF96C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" name="Freeform 991">
                <a:extLst>
                  <a:ext uri="{FF2B5EF4-FFF2-40B4-BE49-F238E27FC236}">
                    <a16:creationId xmlns:a16="http://schemas.microsoft.com/office/drawing/2014/main" id="{4F64B9A9-09BA-668A-5D66-69E76AC8A2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" name="Freeform 992">
                <a:extLst>
                  <a:ext uri="{FF2B5EF4-FFF2-40B4-BE49-F238E27FC236}">
                    <a16:creationId xmlns:a16="http://schemas.microsoft.com/office/drawing/2014/main" id="{524C2B1A-5D79-FBE6-BFC0-F432B7C15C9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" name="Arc 993">
                <a:extLst>
                  <a:ext uri="{FF2B5EF4-FFF2-40B4-BE49-F238E27FC236}">
                    <a16:creationId xmlns:a16="http://schemas.microsoft.com/office/drawing/2014/main" id="{4EC338BB-3DCD-1F4A-F65E-12DCC2F6F2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" name="Arc 994">
                <a:extLst>
                  <a:ext uri="{FF2B5EF4-FFF2-40B4-BE49-F238E27FC236}">
                    <a16:creationId xmlns:a16="http://schemas.microsoft.com/office/drawing/2014/main" id="{10AE0BBF-DD6C-7A54-474F-BF45065C39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" name="Arc 995">
                <a:extLst>
                  <a:ext uri="{FF2B5EF4-FFF2-40B4-BE49-F238E27FC236}">
                    <a16:creationId xmlns:a16="http://schemas.microsoft.com/office/drawing/2014/main" id="{30F5B710-E52D-2A14-D098-38B83FE975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" name="Freeform 996">
                <a:extLst>
                  <a:ext uri="{FF2B5EF4-FFF2-40B4-BE49-F238E27FC236}">
                    <a16:creationId xmlns:a16="http://schemas.microsoft.com/office/drawing/2014/main" id="{DBAB221F-6FF2-FDC1-A7A0-5B0CCD8C7F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" name="Freeform 997">
                <a:extLst>
                  <a:ext uri="{FF2B5EF4-FFF2-40B4-BE49-F238E27FC236}">
                    <a16:creationId xmlns:a16="http://schemas.microsoft.com/office/drawing/2014/main" id="{FBF9F734-8A18-B5B8-247C-32F13285E6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" name="Freeform 998">
                <a:extLst>
                  <a:ext uri="{FF2B5EF4-FFF2-40B4-BE49-F238E27FC236}">
                    <a16:creationId xmlns:a16="http://schemas.microsoft.com/office/drawing/2014/main" id="{87BBB38A-C19E-40C4-AA84-9EA102B774D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" name="Freeform 999">
                <a:extLst>
                  <a:ext uri="{FF2B5EF4-FFF2-40B4-BE49-F238E27FC236}">
                    <a16:creationId xmlns:a16="http://schemas.microsoft.com/office/drawing/2014/main" id="{76CF63DB-00DA-9DF4-6343-62B0E1D2D7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" name="Freeform 1000">
                <a:extLst>
                  <a:ext uri="{FF2B5EF4-FFF2-40B4-BE49-F238E27FC236}">
                    <a16:creationId xmlns:a16="http://schemas.microsoft.com/office/drawing/2014/main" id="{44121A13-E99F-0F5D-523A-8DDB764B71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" name="Freeform 1001">
                <a:extLst>
                  <a:ext uri="{FF2B5EF4-FFF2-40B4-BE49-F238E27FC236}">
                    <a16:creationId xmlns:a16="http://schemas.microsoft.com/office/drawing/2014/main" id="{C5A46BCA-57B0-57E6-3E33-26923161F8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5" name="Freeform 1002">
                <a:extLst>
                  <a:ext uri="{FF2B5EF4-FFF2-40B4-BE49-F238E27FC236}">
                    <a16:creationId xmlns:a16="http://schemas.microsoft.com/office/drawing/2014/main" id="{9267517D-5A03-41BC-0421-0EFBF0B91F2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6" name="Freeform 1003">
                <a:extLst>
                  <a:ext uri="{FF2B5EF4-FFF2-40B4-BE49-F238E27FC236}">
                    <a16:creationId xmlns:a16="http://schemas.microsoft.com/office/drawing/2014/main" id="{5619B0A7-3029-CA70-E664-8AF98795605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08" name="Group 1004">
            <a:extLst>
              <a:ext uri="{FF2B5EF4-FFF2-40B4-BE49-F238E27FC236}">
                <a16:creationId xmlns:a16="http://schemas.microsoft.com/office/drawing/2014/main" id="{04754ADF-9828-04ED-9BEF-FFAAD1ABCCCC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1066800" cy="1295400"/>
            <a:chOff x="3115" y="0"/>
            <a:chExt cx="2170" cy="2486"/>
          </a:xfrm>
        </p:grpSpPr>
        <p:grpSp>
          <p:nvGrpSpPr>
            <p:cNvPr id="12655" name="Group 1005">
              <a:extLst>
                <a:ext uri="{FF2B5EF4-FFF2-40B4-BE49-F238E27FC236}">
                  <a16:creationId xmlns:a16="http://schemas.microsoft.com/office/drawing/2014/main" id="{D258F078-784D-4C3C-CC3F-CFCF964D1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787" name="Oval 1006">
                <a:extLst>
                  <a:ext uri="{FF2B5EF4-FFF2-40B4-BE49-F238E27FC236}">
                    <a16:creationId xmlns:a16="http://schemas.microsoft.com/office/drawing/2014/main" id="{2F84F299-BC5F-E648-D546-0FB3F9399C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8" name="Oval 1007">
                <a:extLst>
                  <a:ext uri="{FF2B5EF4-FFF2-40B4-BE49-F238E27FC236}">
                    <a16:creationId xmlns:a16="http://schemas.microsoft.com/office/drawing/2014/main" id="{4CD9003D-6CC1-076B-1372-50C5712D88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6" name="Group 1008">
              <a:extLst>
                <a:ext uri="{FF2B5EF4-FFF2-40B4-BE49-F238E27FC236}">
                  <a16:creationId xmlns:a16="http://schemas.microsoft.com/office/drawing/2014/main" id="{9216FC72-2A3A-2C12-4CFB-EB82D9597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785" name="Oval 1009">
                <a:extLst>
                  <a:ext uri="{FF2B5EF4-FFF2-40B4-BE49-F238E27FC236}">
                    <a16:creationId xmlns:a16="http://schemas.microsoft.com/office/drawing/2014/main" id="{F2BFBC2F-6CCB-5669-2577-83BA1FC986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6" name="Oval 1010">
                <a:extLst>
                  <a:ext uri="{FF2B5EF4-FFF2-40B4-BE49-F238E27FC236}">
                    <a16:creationId xmlns:a16="http://schemas.microsoft.com/office/drawing/2014/main" id="{20A42A0D-9409-6CD2-0D0A-0377BA57B9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7" name="Group 1011">
              <a:extLst>
                <a:ext uri="{FF2B5EF4-FFF2-40B4-BE49-F238E27FC236}">
                  <a16:creationId xmlns:a16="http://schemas.microsoft.com/office/drawing/2014/main" id="{D046B655-C5E2-1261-9B68-EF316CC33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783" name="Oval 1012">
                <a:extLst>
                  <a:ext uri="{FF2B5EF4-FFF2-40B4-BE49-F238E27FC236}">
                    <a16:creationId xmlns:a16="http://schemas.microsoft.com/office/drawing/2014/main" id="{8644E840-F63E-7A6A-29A5-B847208FAE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4" name="Oval 1013">
                <a:extLst>
                  <a:ext uri="{FF2B5EF4-FFF2-40B4-BE49-F238E27FC236}">
                    <a16:creationId xmlns:a16="http://schemas.microsoft.com/office/drawing/2014/main" id="{258D0D5A-2DE8-9D2D-D8B6-1763D9100E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8" name="Group 1014">
              <a:extLst>
                <a:ext uri="{FF2B5EF4-FFF2-40B4-BE49-F238E27FC236}">
                  <a16:creationId xmlns:a16="http://schemas.microsoft.com/office/drawing/2014/main" id="{0C4224D4-C65C-25B2-4D43-C0474055F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659" name="Group 1015">
                <a:extLst>
                  <a:ext uri="{FF2B5EF4-FFF2-40B4-BE49-F238E27FC236}">
                    <a16:creationId xmlns:a16="http://schemas.microsoft.com/office/drawing/2014/main" id="{35647526-F1B5-C600-33FB-9D32164481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781" name="Oval 1016">
                  <a:extLst>
                    <a:ext uri="{FF2B5EF4-FFF2-40B4-BE49-F238E27FC236}">
                      <a16:creationId xmlns:a16="http://schemas.microsoft.com/office/drawing/2014/main" id="{FB1D1D1A-DE73-E295-6814-3ABA889182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782" name="Oval 1017">
                  <a:extLst>
                    <a:ext uri="{FF2B5EF4-FFF2-40B4-BE49-F238E27FC236}">
                      <a16:creationId xmlns:a16="http://schemas.microsoft.com/office/drawing/2014/main" id="{B67003CF-28A3-2193-AF3B-D457758BC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660" name="Group 1018">
                <a:extLst>
                  <a:ext uri="{FF2B5EF4-FFF2-40B4-BE49-F238E27FC236}">
                    <a16:creationId xmlns:a16="http://schemas.microsoft.com/office/drawing/2014/main" id="{4CB2B72B-2EEB-6590-B535-8F56D602AD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683" name="Group 1019">
                  <a:extLst>
                    <a:ext uri="{FF2B5EF4-FFF2-40B4-BE49-F238E27FC236}">
                      <a16:creationId xmlns:a16="http://schemas.microsoft.com/office/drawing/2014/main" id="{F7CCE26A-5DA2-0F07-E013-E7EDD9A3D6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779" name="Freeform 1020">
                    <a:extLst>
                      <a:ext uri="{FF2B5EF4-FFF2-40B4-BE49-F238E27FC236}">
                        <a16:creationId xmlns:a16="http://schemas.microsoft.com/office/drawing/2014/main" id="{9DBF1C92-FA37-E7BD-98DF-A16913872F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0" name="Freeform 1021">
                    <a:extLst>
                      <a:ext uri="{FF2B5EF4-FFF2-40B4-BE49-F238E27FC236}">
                        <a16:creationId xmlns:a16="http://schemas.microsoft.com/office/drawing/2014/main" id="{230918CD-1CF1-2F7A-E935-70FACAFA4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4" name="Group 1022">
                  <a:extLst>
                    <a:ext uri="{FF2B5EF4-FFF2-40B4-BE49-F238E27FC236}">
                      <a16:creationId xmlns:a16="http://schemas.microsoft.com/office/drawing/2014/main" id="{472D69EA-91A8-22F9-35F3-7C54F000B1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777" name="Freeform 1023">
                    <a:extLst>
                      <a:ext uri="{FF2B5EF4-FFF2-40B4-BE49-F238E27FC236}">
                        <a16:creationId xmlns:a16="http://schemas.microsoft.com/office/drawing/2014/main" id="{44141B9D-7FEF-8A76-0013-813079EEBA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8" name="Freeform 1024">
                    <a:extLst>
                      <a:ext uri="{FF2B5EF4-FFF2-40B4-BE49-F238E27FC236}">
                        <a16:creationId xmlns:a16="http://schemas.microsoft.com/office/drawing/2014/main" id="{42EE156D-24DD-4BEF-5C4F-AE062BCF33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5" name="Group 1025">
                  <a:extLst>
                    <a:ext uri="{FF2B5EF4-FFF2-40B4-BE49-F238E27FC236}">
                      <a16:creationId xmlns:a16="http://schemas.microsoft.com/office/drawing/2014/main" id="{CD1B388E-25C0-3325-5C04-76038E70CB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775" name="Freeform 1026">
                    <a:extLst>
                      <a:ext uri="{FF2B5EF4-FFF2-40B4-BE49-F238E27FC236}">
                        <a16:creationId xmlns:a16="http://schemas.microsoft.com/office/drawing/2014/main" id="{C52E5EA0-768C-53D5-B1DB-17C8B8481B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6" name="Freeform 1027">
                    <a:extLst>
                      <a:ext uri="{FF2B5EF4-FFF2-40B4-BE49-F238E27FC236}">
                        <a16:creationId xmlns:a16="http://schemas.microsoft.com/office/drawing/2014/main" id="{D0312BBB-0E3D-5CCB-7B04-F85E17739B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6" name="Group 1028">
                  <a:extLst>
                    <a:ext uri="{FF2B5EF4-FFF2-40B4-BE49-F238E27FC236}">
                      <a16:creationId xmlns:a16="http://schemas.microsoft.com/office/drawing/2014/main" id="{712A9DE4-119B-14AB-5151-62A31D96A3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773" name="Freeform 1029">
                    <a:extLst>
                      <a:ext uri="{FF2B5EF4-FFF2-40B4-BE49-F238E27FC236}">
                        <a16:creationId xmlns:a16="http://schemas.microsoft.com/office/drawing/2014/main" id="{9C7DB96D-E53A-6374-3DD3-7F151BF517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4" name="Freeform 1030">
                    <a:extLst>
                      <a:ext uri="{FF2B5EF4-FFF2-40B4-BE49-F238E27FC236}">
                        <a16:creationId xmlns:a16="http://schemas.microsoft.com/office/drawing/2014/main" id="{F9429C46-CAF7-FB82-66AE-BDC21B45E0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7" name="Group 1031">
                  <a:extLst>
                    <a:ext uri="{FF2B5EF4-FFF2-40B4-BE49-F238E27FC236}">
                      <a16:creationId xmlns:a16="http://schemas.microsoft.com/office/drawing/2014/main" id="{5EAC32BF-8E7B-C0CB-6BAC-4DC9B63715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771" name="Freeform 1032">
                    <a:extLst>
                      <a:ext uri="{FF2B5EF4-FFF2-40B4-BE49-F238E27FC236}">
                        <a16:creationId xmlns:a16="http://schemas.microsoft.com/office/drawing/2014/main" id="{9F128F93-9147-8288-5306-E5026ADC4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2" name="Freeform 1033">
                    <a:extLst>
                      <a:ext uri="{FF2B5EF4-FFF2-40B4-BE49-F238E27FC236}">
                        <a16:creationId xmlns:a16="http://schemas.microsoft.com/office/drawing/2014/main" id="{4AEB3EAD-E83B-7F34-B90F-4F7FD423BD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8" name="Group 1034">
                  <a:extLst>
                    <a:ext uri="{FF2B5EF4-FFF2-40B4-BE49-F238E27FC236}">
                      <a16:creationId xmlns:a16="http://schemas.microsoft.com/office/drawing/2014/main" id="{E7B1D192-DB58-8ED0-75FA-526CD76DE2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769" name="Freeform 1035">
                    <a:extLst>
                      <a:ext uri="{FF2B5EF4-FFF2-40B4-BE49-F238E27FC236}">
                        <a16:creationId xmlns:a16="http://schemas.microsoft.com/office/drawing/2014/main" id="{173B7A55-A68F-7A09-6A8D-C158F28B3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0" name="Freeform 1036">
                    <a:extLst>
                      <a:ext uri="{FF2B5EF4-FFF2-40B4-BE49-F238E27FC236}">
                        <a16:creationId xmlns:a16="http://schemas.microsoft.com/office/drawing/2014/main" id="{6A7C22B7-7E8D-0430-BA37-B3998BC64B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9" name="Group 1037">
                  <a:extLst>
                    <a:ext uri="{FF2B5EF4-FFF2-40B4-BE49-F238E27FC236}">
                      <a16:creationId xmlns:a16="http://schemas.microsoft.com/office/drawing/2014/main" id="{5647C210-4B20-5A18-6A7E-C3CA744378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67" name="Freeform 1038">
                    <a:extLst>
                      <a:ext uri="{FF2B5EF4-FFF2-40B4-BE49-F238E27FC236}">
                        <a16:creationId xmlns:a16="http://schemas.microsoft.com/office/drawing/2014/main" id="{93A2F86E-5D79-D6D0-27A7-05BFFE409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8" name="Freeform 1039">
                    <a:extLst>
                      <a:ext uri="{FF2B5EF4-FFF2-40B4-BE49-F238E27FC236}">
                        <a16:creationId xmlns:a16="http://schemas.microsoft.com/office/drawing/2014/main" id="{C4770756-AFE3-0314-7295-002B8683C6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0" name="Group 1040">
                  <a:extLst>
                    <a:ext uri="{FF2B5EF4-FFF2-40B4-BE49-F238E27FC236}">
                      <a16:creationId xmlns:a16="http://schemas.microsoft.com/office/drawing/2014/main" id="{78192D48-937E-8BDE-7F46-1679385420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765" name="Freeform 1041">
                    <a:extLst>
                      <a:ext uri="{FF2B5EF4-FFF2-40B4-BE49-F238E27FC236}">
                        <a16:creationId xmlns:a16="http://schemas.microsoft.com/office/drawing/2014/main" id="{FFB6CECA-DE32-E64B-C780-101EF26671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6" name="Freeform 1042">
                    <a:extLst>
                      <a:ext uri="{FF2B5EF4-FFF2-40B4-BE49-F238E27FC236}">
                        <a16:creationId xmlns:a16="http://schemas.microsoft.com/office/drawing/2014/main" id="{9F426F61-7E1B-1F18-8C85-614C3A11A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1" name="Group 1043">
                  <a:extLst>
                    <a:ext uri="{FF2B5EF4-FFF2-40B4-BE49-F238E27FC236}">
                      <a16:creationId xmlns:a16="http://schemas.microsoft.com/office/drawing/2014/main" id="{9C96F87C-D9E8-2C65-0C0A-9C75795544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763" name="Freeform 1044">
                    <a:extLst>
                      <a:ext uri="{FF2B5EF4-FFF2-40B4-BE49-F238E27FC236}">
                        <a16:creationId xmlns:a16="http://schemas.microsoft.com/office/drawing/2014/main" id="{FC67378E-064D-58A0-339C-6D89194ED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4" name="Freeform 1045">
                    <a:extLst>
                      <a:ext uri="{FF2B5EF4-FFF2-40B4-BE49-F238E27FC236}">
                        <a16:creationId xmlns:a16="http://schemas.microsoft.com/office/drawing/2014/main" id="{17664420-5527-C49E-28B5-4334FC15A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2" name="Group 1046">
                  <a:extLst>
                    <a:ext uri="{FF2B5EF4-FFF2-40B4-BE49-F238E27FC236}">
                      <a16:creationId xmlns:a16="http://schemas.microsoft.com/office/drawing/2014/main" id="{58A8D5AD-BB10-784C-7CA4-B84AE2C5F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761" name="Freeform 1047">
                    <a:extLst>
                      <a:ext uri="{FF2B5EF4-FFF2-40B4-BE49-F238E27FC236}">
                        <a16:creationId xmlns:a16="http://schemas.microsoft.com/office/drawing/2014/main" id="{BA08CE84-48D3-454B-E7F6-70EDA30C18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2" name="Freeform 1048">
                    <a:extLst>
                      <a:ext uri="{FF2B5EF4-FFF2-40B4-BE49-F238E27FC236}">
                        <a16:creationId xmlns:a16="http://schemas.microsoft.com/office/drawing/2014/main" id="{E3FAA8E9-F376-6462-29C5-B535A2C9AB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3" name="Group 1049">
                  <a:extLst>
                    <a:ext uri="{FF2B5EF4-FFF2-40B4-BE49-F238E27FC236}">
                      <a16:creationId xmlns:a16="http://schemas.microsoft.com/office/drawing/2014/main" id="{00BB5C83-60C1-A9FB-EFDE-EF43E721A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759" name="Freeform 1050">
                    <a:extLst>
                      <a:ext uri="{FF2B5EF4-FFF2-40B4-BE49-F238E27FC236}">
                        <a16:creationId xmlns:a16="http://schemas.microsoft.com/office/drawing/2014/main" id="{6E049454-F572-D623-B402-2E539B92C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0" name="Freeform 1051">
                    <a:extLst>
                      <a:ext uri="{FF2B5EF4-FFF2-40B4-BE49-F238E27FC236}">
                        <a16:creationId xmlns:a16="http://schemas.microsoft.com/office/drawing/2014/main" id="{DA9027C6-8443-911D-D516-2D26DD91F2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4" name="Group 1052">
                  <a:extLst>
                    <a:ext uri="{FF2B5EF4-FFF2-40B4-BE49-F238E27FC236}">
                      <a16:creationId xmlns:a16="http://schemas.microsoft.com/office/drawing/2014/main" id="{557C472A-89F4-6801-E33C-49FE1123C2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757" name="Freeform 1053">
                    <a:extLst>
                      <a:ext uri="{FF2B5EF4-FFF2-40B4-BE49-F238E27FC236}">
                        <a16:creationId xmlns:a16="http://schemas.microsoft.com/office/drawing/2014/main" id="{72BA37AC-2B9B-E26C-5760-CF59027A02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8" name="Freeform 1054">
                    <a:extLst>
                      <a:ext uri="{FF2B5EF4-FFF2-40B4-BE49-F238E27FC236}">
                        <a16:creationId xmlns:a16="http://schemas.microsoft.com/office/drawing/2014/main" id="{4FE11A3D-DC35-1994-527E-79EC4B48F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5" name="Group 1055">
                  <a:extLst>
                    <a:ext uri="{FF2B5EF4-FFF2-40B4-BE49-F238E27FC236}">
                      <a16:creationId xmlns:a16="http://schemas.microsoft.com/office/drawing/2014/main" id="{021A6D81-F872-351C-0C70-4B4672FF0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55" name="Freeform 1056">
                    <a:extLst>
                      <a:ext uri="{FF2B5EF4-FFF2-40B4-BE49-F238E27FC236}">
                        <a16:creationId xmlns:a16="http://schemas.microsoft.com/office/drawing/2014/main" id="{F56A66B2-E6CE-FCFA-1B27-609F20E8C6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6" name="Freeform 1057">
                    <a:extLst>
                      <a:ext uri="{FF2B5EF4-FFF2-40B4-BE49-F238E27FC236}">
                        <a16:creationId xmlns:a16="http://schemas.microsoft.com/office/drawing/2014/main" id="{FFB3483F-8BCA-357F-CB6D-A6F50D38AE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6" name="Group 1058">
                  <a:extLst>
                    <a:ext uri="{FF2B5EF4-FFF2-40B4-BE49-F238E27FC236}">
                      <a16:creationId xmlns:a16="http://schemas.microsoft.com/office/drawing/2014/main" id="{129DB105-CA09-9F51-E474-2FF7C65938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753" name="Freeform 1059">
                    <a:extLst>
                      <a:ext uri="{FF2B5EF4-FFF2-40B4-BE49-F238E27FC236}">
                        <a16:creationId xmlns:a16="http://schemas.microsoft.com/office/drawing/2014/main" id="{07E2C4FE-3D34-13D1-B9DC-153B8B4CAC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4" name="Freeform 1060">
                    <a:extLst>
                      <a:ext uri="{FF2B5EF4-FFF2-40B4-BE49-F238E27FC236}">
                        <a16:creationId xmlns:a16="http://schemas.microsoft.com/office/drawing/2014/main" id="{B54BA869-B91C-B01F-129A-B99E377BA0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7" name="Group 1061">
                  <a:extLst>
                    <a:ext uri="{FF2B5EF4-FFF2-40B4-BE49-F238E27FC236}">
                      <a16:creationId xmlns:a16="http://schemas.microsoft.com/office/drawing/2014/main" id="{E35F083D-E9AA-DC86-AF56-04C85CAF04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751" name="Freeform 1062">
                    <a:extLst>
                      <a:ext uri="{FF2B5EF4-FFF2-40B4-BE49-F238E27FC236}">
                        <a16:creationId xmlns:a16="http://schemas.microsoft.com/office/drawing/2014/main" id="{7472500B-73E0-A294-F924-0BAC8F8B2E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2" name="Freeform 1063">
                    <a:extLst>
                      <a:ext uri="{FF2B5EF4-FFF2-40B4-BE49-F238E27FC236}">
                        <a16:creationId xmlns:a16="http://schemas.microsoft.com/office/drawing/2014/main" id="{ECB3F834-EB78-E4C5-670F-F3DAA4912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8" name="Group 1064">
                  <a:extLst>
                    <a:ext uri="{FF2B5EF4-FFF2-40B4-BE49-F238E27FC236}">
                      <a16:creationId xmlns:a16="http://schemas.microsoft.com/office/drawing/2014/main" id="{CD5FAE87-432A-23D2-6110-76E8FC4D0C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749" name="Freeform 1065">
                    <a:extLst>
                      <a:ext uri="{FF2B5EF4-FFF2-40B4-BE49-F238E27FC236}">
                        <a16:creationId xmlns:a16="http://schemas.microsoft.com/office/drawing/2014/main" id="{211CFCEF-0D14-369F-AA57-91A98859F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0" name="Freeform 1066">
                    <a:extLst>
                      <a:ext uri="{FF2B5EF4-FFF2-40B4-BE49-F238E27FC236}">
                        <a16:creationId xmlns:a16="http://schemas.microsoft.com/office/drawing/2014/main" id="{231A0836-7B06-9343-1845-28C87BA51E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9" name="Group 1067">
                  <a:extLst>
                    <a:ext uri="{FF2B5EF4-FFF2-40B4-BE49-F238E27FC236}">
                      <a16:creationId xmlns:a16="http://schemas.microsoft.com/office/drawing/2014/main" id="{4032228D-9F69-CF1C-0F4B-E43DA3275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47" name="Freeform 1068">
                    <a:extLst>
                      <a:ext uri="{FF2B5EF4-FFF2-40B4-BE49-F238E27FC236}">
                        <a16:creationId xmlns:a16="http://schemas.microsoft.com/office/drawing/2014/main" id="{D54E8276-42D3-BBB2-C7BB-5C9EEC355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8" name="Freeform 1069">
                    <a:extLst>
                      <a:ext uri="{FF2B5EF4-FFF2-40B4-BE49-F238E27FC236}">
                        <a16:creationId xmlns:a16="http://schemas.microsoft.com/office/drawing/2014/main" id="{8E8A666D-F681-DBFB-A8F1-4CAEAE5599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0" name="Group 1070">
                  <a:extLst>
                    <a:ext uri="{FF2B5EF4-FFF2-40B4-BE49-F238E27FC236}">
                      <a16:creationId xmlns:a16="http://schemas.microsoft.com/office/drawing/2014/main" id="{133ACF3D-2C09-2C40-3A76-8C5881BD34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745" name="Freeform 1071">
                    <a:extLst>
                      <a:ext uri="{FF2B5EF4-FFF2-40B4-BE49-F238E27FC236}">
                        <a16:creationId xmlns:a16="http://schemas.microsoft.com/office/drawing/2014/main" id="{EC31EE61-1652-0809-0879-247211E160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6" name="Freeform 1072">
                    <a:extLst>
                      <a:ext uri="{FF2B5EF4-FFF2-40B4-BE49-F238E27FC236}">
                        <a16:creationId xmlns:a16="http://schemas.microsoft.com/office/drawing/2014/main" id="{E8E37F13-550B-9A96-7778-CA196C9C4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1" name="Group 1073">
                  <a:extLst>
                    <a:ext uri="{FF2B5EF4-FFF2-40B4-BE49-F238E27FC236}">
                      <a16:creationId xmlns:a16="http://schemas.microsoft.com/office/drawing/2014/main" id="{31D9DC65-65BA-FE16-71BD-0858470C36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743" name="Freeform 1074">
                    <a:extLst>
                      <a:ext uri="{FF2B5EF4-FFF2-40B4-BE49-F238E27FC236}">
                        <a16:creationId xmlns:a16="http://schemas.microsoft.com/office/drawing/2014/main" id="{8381B65A-6149-B4C6-76DA-A9A205D4DB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4" name="Freeform 1075">
                    <a:extLst>
                      <a:ext uri="{FF2B5EF4-FFF2-40B4-BE49-F238E27FC236}">
                        <a16:creationId xmlns:a16="http://schemas.microsoft.com/office/drawing/2014/main" id="{9C2C60E8-5305-07AF-7355-EB9E6AB82E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2" name="Group 1076">
                  <a:extLst>
                    <a:ext uri="{FF2B5EF4-FFF2-40B4-BE49-F238E27FC236}">
                      <a16:creationId xmlns:a16="http://schemas.microsoft.com/office/drawing/2014/main" id="{2E1B089D-E3D6-F192-4A4B-64C8D27DEE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741" name="Freeform 1077">
                    <a:extLst>
                      <a:ext uri="{FF2B5EF4-FFF2-40B4-BE49-F238E27FC236}">
                        <a16:creationId xmlns:a16="http://schemas.microsoft.com/office/drawing/2014/main" id="{B22FCD8F-91EA-115A-BD1E-3ADB6A2B4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2" name="Freeform 1078">
                    <a:extLst>
                      <a:ext uri="{FF2B5EF4-FFF2-40B4-BE49-F238E27FC236}">
                        <a16:creationId xmlns:a16="http://schemas.microsoft.com/office/drawing/2014/main" id="{56CA24EA-57ED-FFB2-0490-2F1E17383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3" name="Group 1079">
                  <a:extLst>
                    <a:ext uri="{FF2B5EF4-FFF2-40B4-BE49-F238E27FC236}">
                      <a16:creationId xmlns:a16="http://schemas.microsoft.com/office/drawing/2014/main" id="{29F5E944-E1AF-033C-4A0C-4AC88A566B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739" name="Freeform 1080">
                    <a:extLst>
                      <a:ext uri="{FF2B5EF4-FFF2-40B4-BE49-F238E27FC236}">
                        <a16:creationId xmlns:a16="http://schemas.microsoft.com/office/drawing/2014/main" id="{AEC9F070-7314-F904-3AA1-422E551A3A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0" name="Freeform 1081">
                    <a:extLst>
                      <a:ext uri="{FF2B5EF4-FFF2-40B4-BE49-F238E27FC236}">
                        <a16:creationId xmlns:a16="http://schemas.microsoft.com/office/drawing/2014/main" id="{5773A192-E7EC-E472-D021-414D47BE64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04" name="Freeform 1082">
                  <a:extLst>
                    <a:ext uri="{FF2B5EF4-FFF2-40B4-BE49-F238E27FC236}">
                      <a16:creationId xmlns:a16="http://schemas.microsoft.com/office/drawing/2014/main" id="{DE06CBD1-0C93-F242-EE3B-EAD8B2760A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" name="Freeform 1083">
                  <a:extLst>
                    <a:ext uri="{FF2B5EF4-FFF2-40B4-BE49-F238E27FC236}">
                      <a16:creationId xmlns:a16="http://schemas.microsoft.com/office/drawing/2014/main" id="{76E027BE-B66A-E270-9436-18FEC61EC4C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706" name="Group 1084">
                  <a:extLst>
                    <a:ext uri="{FF2B5EF4-FFF2-40B4-BE49-F238E27FC236}">
                      <a16:creationId xmlns:a16="http://schemas.microsoft.com/office/drawing/2014/main" id="{2F80297F-1EC2-C0AA-67DA-F967C1E9B7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737" name="Freeform 1085">
                    <a:extLst>
                      <a:ext uri="{FF2B5EF4-FFF2-40B4-BE49-F238E27FC236}">
                        <a16:creationId xmlns:a16="http://schemas.microsoft.com/office/drawing/2014/main" id="{4FF24D85-E139-A067-9844-2CCCFF7BD5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8" name="Freeform 1086">
                    <a:extLst>
                      <a:ext uri="{FF2B5EF4-FFF2-40B4-BE49-F238E27FC236}">
                        <a16:creationId xmlns:a16="http://schemas.microsoft.com/office/drawing/2014/main" id="{ADCDE2BE-B7FD-1CD9-5731-1DE4E72FE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7" name="Group 1087">
                  <a:extLst>
                    <a:ext uri="{FF2B5EF4-FFF2-40B4-BE49-F238E27FC236}">
                      <a16:creationId xmlns:a16="http://schemas.microsoft.com/office/drawing/2014/main" id="{DBC8CDB0-72C2-EA6A-80E5-D2716AD191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735" name="Freeform 1088">
                    <a:extLst>
                      <a:ext uri="{FF2B5EF4-FFF2-40B4-BE49-F238E27FC236}">
                        <a16:creationId xmlns:a16="http://schemas.microsoft.com/office/drawing/2014/main" id="{57719BF7-5B16-E7D0-8B33-B0E26D8BC2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6" name="Freeform 1089">
                    <a:extLst>
                      <a:ext uri="{FF2B5EF4-FFF2-40B4-BE49-F238E27FC236}">
                        <a16:creationId xmlns:a16="http://schemas.microsoft.com/office/drawing/2014/main" id="{D4503B39-1555-51C1-F18D-828D09276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8" name="Group 1090">
                  <a:extLst>
                    <a:ext uri="{FF2B5EF4-FFF2-40B4-BE49-F238E27FC236}">
                      <a16:creationId xmlns:a16="http://schemas.microsoft.com/office/drawing/2014/main" id="{42F7A661-8B01-6C03-D565-F92E2178FC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733" name="Freeform 1091">
                    <a:extLst>
                      <a:ext uri="{FF2B5EF4-FFF2-40B4-BE49-F238E27FC236}">
                        <a16:creationId xmlns:a16="http://schemas.microsoft.com/office/drawing/2014/main" id="{ABE50121-0612-F94A-0199-3BD5AB50B3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4" name="Freeform 1092">
                    <a:extLst>
                      <a:ext uri="{FF2B5EF4-FFF2-40B4-BE49-F238E27FC236}">
                        <a16:creationId xmlns:a16="http://schemas.microsoft.com/office/drawing/2014/main" id="{BF8D1FF4-E07F-77E6-1E67-5AAF41366B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9" name="Group 1093">
                  <a:extLst>
                    <a:ext uri="{FF2B5EF4-FFF2-40B4-BE49-F238E27FC236}">
                      <a16:creationId xmlns:a16="http://schemas.microsoft.com/office/drawing/2014/main" id="{38027438-6CC6-DA61-6B29-4B63C7EE4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731" name="Freeform 1094">
                    <a:extLst>
                      <a:ext uri="{FF2B5EF4-FFF2-40B4-BE49-F238E27FC236}">
                        <a16:creationId xmlns:a16="http://schemas.microsoft.com/office/drawing/2014/main" id="{79675DD2-BF3D-ED73-F968-F321330F1D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2" name="Freeform 1095">
                    <a:extLst>
                      <a:ext uri="{FF2B5EF4-FFF2-40B4-BE49-F238E27FC236}">
                        <a16:creationId xmlns:a16="http://schemas.microsoft.com/office/drawing/2014/main" id="{DA60D248-EF6C-E1DD-2940-69EB48880B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0" name="Group 1096">
                  <a:extLst>
                    <a:ext uri="{FF2B5EF4-FFF2-40B4-BE49-F238E27FC236}">
                      <a16:creationId xmlns:a16="http://schemas.microsoft.com/office/drawing/2014/main" id="{4C3C354A-1324-4944-4960-2384FBBB7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729" name="Freeform 1097">
                    <a:extLst>
                      <a:ext uri="{FF2B5EF4-FFF2-40B4-BE49-F238E27FC236}">
                        <a16:creationId xmlns:a16="http://schemas.microsoft.com/office/drawing/2014/main" id="{B539BA37-1EE7-240F-BB03-DC4B7D6CA7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0" name="Freeform 1098">
                    <a:extLst>
                      <a:ext uri="{FF2B5EF4-FFF2-40B4-BE49-F238E27FC236}">
                        <a16:creationId xmlns:a16="http://schemas.microsoft.com/office/drawing/2014/main" id="{A22167BF-0763-0B75-47CB-D5C5768B3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1" name="Group 1099">
                  <a:extLst>
                    <a:ext uri="{FF2B5EF4-FFF2-40B4-BE49-F238E27FC236}">
                      <a16:creationId xmlns:a16="http://schemas.microsoft.com/office/drawing/2014/main" id="{715962ED-D00D-EA5F-C92E-42E9174941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727" name="Freeform 1100">
                    <a:extLst>
                      <a:ext uri="{FF2B5EF4-FFF2-40B4-BE49-F238E27FC236}">
                        <a16:creationId xmlns:a16="http://schemas.microsoft.com/office/drawing/2014/main" id="{2259740F-4EAB-C4D7-821F-C06E0C968D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8" name="Freeform 1101">
                    <a:extLst>
                      <a:ext uri="{FF2B5EF4-FFF2-40B4-BE49-F238E27FC236}">
                        <a16:creationId xmlns:a16="http://schemas.microsoft.com/office/drawing/2014/main" id="{B764F23B-5A6A-5088-FD46-FCC5808DD6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2" name="Group 1102">
                  <a:extLst>
                    <a:ext uri="{FF2B5EF4-FFF2-40B4-BE49-F238E27FC236}">
                      <a16:creationId xmlns:a16="http://schemas.microsoft.com/office/drawing/2014/main" id="{A6872C7F-9421-3E83-494E-CAC50674D0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725" name="Freeform 1103">
                    <a:extLst>
                      <a:ext uri="{FF2B5EF4-FFF2-40B4-BE49-F238E27FC236}">
                        <a16:creationId xmlns:a16="http://schemas.microsoft.com/office/drawing/2014/main" id="{0F920365-2F73-01DA-C9D3-4AC06E96DE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6" name="Freeform 1104">
                    <a:extLst>
                      <a:ext uri="{FF2B5EF4-FFF2-40B4-BE49-F238E27FC236}">
                        <a16:creationId xmlns:a16="http://schemas.microsoft.com/office/drawing/2014/main" id="{C767226E-B0BC-92E5-EE48-CE5236EEEC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3" name="Group 1105">
                  <a:extLst>
                    <a:ext uri="{FF2B5EF4-FFF2-40B4-BE49-F238E27FC236}">
                      <a16:creationId xmlns:a16="http://schemas.microsoft.com/office/drawing/2014/main" id="{6FFE4DDD-70D3-7BD7-8CDA-A846508EC6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723" name="Freeform 1106">
                    <a:extLst>
                      <a:ext uri="{FF2B5EF4-FFF2-40B4-BE49-F238E27FC236}">
                        <a16:creationId xmlns:a16="http://schemas.microsoft.com/office/drawing/2014/main" id="{47EE0AE1-1812-2F59-1054-1DD58878A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4" name="Freeform 1107">
                    <a:extLst>
                      <a:ext uri="{FF2B5EF4-FFF2-40B4-BE49-F238E27FC236}">
                        <a16:creationId xmlns:a16="http://schemas.microsoft.com/office/drawing/2014/main" id="{E8BF6357-4EBC-9D97-3036-884BFAB7F0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4" name="Group 1108">
                  <a:extLst>
                    <a:ext uri="{FF2B5EF4-FFF2-40B4-BE49-F238E27FC236}">
                      <a16:creationId xmlns:a16="http://schemas.microsoft.com/office/drawing/2014/main" id="{97969A27-E880-A317-48F7-1F2F3D39CF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721" name="Freeform 1109">
                    <a:extLst>
                      <a:ext uri="{FF2B5EF4-FFF2-40B4-BE49-F238E27FC236}">
                        <a16:creationId xmlns:a16="http://schemas.microsoft.com/office/drawing/2014/main" id="{D5BF0AB7-6BBD-B19D-7598-255805E023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" name="Freeform 1110">
                    <a:extLst>
                      <a:ext uri="{FF2B5EF4-FFF2-40B4-BE49-F238E27FC236}">
                        <a16:creationId xmlns:a16="http://schemas.microsoft.com/office/drawing/2014/main" id="{5CF3E6D4-9A98-D5B1-69E7-1F9F91E60B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5" name="Group 1111">
                  <a:extLst>
                    <a:ext uri="{FF2B5EF4-FFF2-40B4-BE49-F238E27FC236}">
                      <a16:creationId xmlns:a16="http://schemas.microsoft.com/office/drawing/2014/main" id="{2969D236-28CC-746D-6D7C-C035DFFDA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719" name="Freeform 1112">
                    <a:extLst>
                      <a:ext uri="{FF2B5EF4-FFF2-40B4-BE49-F238E27FC236}">
                        <a16:creationId xmlns:a16="http://schemas.microsoft.com/office/drawing/2014/main" id="{2D4AE650-3D87-4FE0-2E14-B86B3E054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0" name="Freeform 1113">
                    <a:extLst>
                      <a:ext uri="{FF2B5EF4-FFF2-40B4-BE49-F238E27FC236}">
                        <a16:creationId xmlns:a16="http://schemas.microsoft.com/office/drawing/2014/main" id="{B54DFF17-0C91-6231-629C-992E33C8DB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6" name="Group 1114">
                  <a:extLst>
                    <a:ext uri="{FF2B5EF4-FFF2-40B4-BE49-F238E27FC236}">
                      <a16:creationId xmlns:a16="http://schemas.microsoft.com/office/drawing/2014/main" id="{21F93D79-BA76-3ADE-2418-2752B17D97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717" name="Freeform 1115">
                    <a:extLst>
                      <a:ext uri="{FF2B5EF4-FFF2-40B4-BE49-F238E27FC236}">
                        <a16:creationId xmlns:a16="http://schemas.microsoft.com/office/drawing/2014/main" id="{8715FCC2-D135-F21F-3891-34F419895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8" name="Freeform 1116">
                    <a:extLst>
                      <a:ext uri="{FF2B5EF4-FFF2-40B4-BE49-F238E27FC236}">
                        <a16:creationId xmlns:a16="http://schemas.microsoft.com/office/drawing/2014/main" id="{50C31B9C-B8F6-5459-5BCB-D472F41A0E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661" name="Freeform 1117">
                <a:extLst>
                  <a:ext uri="{FF2B5EF4-FFF2-40B4-BE49-F238E27FC236}">
                    <a16:creationId xmlns:a16="http://schemas.microsoft.com/office/drawing/2014/main" id="{D97C06CF-0F75-5D39-60FC-521472E5F9A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2" name="Arc 1118">
                <a:extLst>
                  <a:ext uri="{FF2B5EF4-FFF2-40B4-BE49-F238E27FC236}">
                    <a16:creationId xmlns:a16="http://schemas.microsoft.com/office/drawing/2014/main" id="{36740D00-CE8E-3821-D374-09C50CC0690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3" name="Arc 1119">
                <a:extLst>
                  <a:ext uri="{FF2B5EF4-FFF2-40B4-BE49-F238E27FC236}">
                    <a16:creationId xmlns:a16="http://schemas.microsoft.com/office/drawing/2014/main" id="{BB3DF1F3-4CDA-8F07-30AC-5489B93AAF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4" name="Arc 1120">
                <a:extLst>
                  <a:ext uri="{FF2B5EF4-FFF2-40B4-BE49-F238E27FC236}">
                    <a16:creationId xmlns:a16="http://schemas.microsoft.com/office/drawing/2014/main" id="{56E6236E-ED58-701E-8CC4-6B7E1D5ED12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5" name="Arc 1121">
                <a:extLst>
                  <a:ext uri="{FF2B5EF4-FFF2-40B4-BE49-F238E27FC236}">
                    <a16:creationId xmlns:a16="http://schemas.microsoft.com/office/drawing/2014/main" id="{C911E7BB-58B9-5761-9867-98C94EE17B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6" name="Arc 1122">
                <a:extLst>
                  <a:ext uri="{FF2B5EF4-FFF2-40B4-BE49-F238E27FC236}">
                    <a16:creationId xmlns:a16="http://schemas.microsoft.com/office/drawing/2014/main" id="{C5639165-F121-309D-39E9-F5C2050520A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7" name="Arc 1123">
                <a:extLst>
                  <a:ext uri="{FF2B5EF4-FFF2-40B4-BE49-F238E27FC236}">
                    <a16:creationId xmlns:a16="http://schemas.microsoft.com/office/drawing/2014/main" id="{2FF40A98-9E6D-4E19-BB62-8417B6BB2A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8" name="Arc 1124">
                <a:extLst>
                  <a:ext uri="{FF2B5EF4-FFF2-40B4-BE49-F238E27FC236}">
                    <a16:creationId xmlns:a16="http://schemas.microsoft.com/office/drawing/2014/main" id="{311AA57E-F56F-BA68-62E6-EDECFAA26A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9" name="Arc 1125">
                <a:extLst>
                  <a:ext uri="{FF2B5EF4-FFF2-40B4-BE49-F238E27FC236}">
                    <a16:creationId xmlns:a16="http://schemas.microsoft.com/office/drawing/2014/main" id="{03468E43-565C-D9B2-CEC9-011158C1EA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0" name="Freeform 1126">
                <a:extLst>
                  <a:ext uri="{FF2B5EF4-FFF2-40B4-BE49-F238E27FC236}">
                    <a16:creationId xmlns:a16="http://schemas.microsoft.com/office/drawing/2014/main" id="{89399E91-8189-E9F8-A9A7-271B5B51ED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1" name="Freeform 1127">
                <a:extLst>
                  <a:ext uri="{FF2B5EF4-FFF2-40B4-BE49-F238E27FC236}">
                    <a16:creationId xmlns:a16="http://schemas.microsoft.com/office/drawing/2014/main" id="{EDA697EA-C099-F1FE-0A93-7F179DDB5B4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2" name="Arc 1128">
                <a:extLst>
                  <a:ext uri="{FF2B5EF4-FFF2-40B4-BE49-F238E27FC236}">
                    <a16:creationId xmlns:a16="http://schemas.microsoft.com/office/drawing/2014/main" id="{86759FB6-A319-A6F6-C928-4DED46646F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3" name="Arc 1129">
                <a:extLst>
                  <a:ext uri="{FF2B5EF4-FFF2-40B4-BE49-F238E27FC236}">
                    <a16:creationId xmlns:a16="http://schemas.microsoft.com/office/drawing/2014/main" id="{5A16FAB5-9354-53FA-D9B1-40890EFC06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4" name="Arc 1130">
                <a:extLst>
                  <a:ext uri="{FF2B5EF4-FFF2-40B4-BE49-F238E27FC236}">
                    <a16:creationId xmlns:a16="http://schemas.microsoft.com/office/drawing/2014/main" id="{D6481852-F803-45A9-8E96-D76CA33D2C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5" name="Freeform 1131">
                <a:extLst>
                  <a:ext uri="{FF2B5EF4-FFF2-40B4-BE49-F238E27FC236}">
                    <a16:creationId xmlns:a16="http://schemas.microsoft.com/office/drawing/2014/main" id="{B65BBD8D-04C8-F906-8DB4-76C30E0E99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6" name="Freeform 1132">
                <a:extLst>
                  <a:ext uri="{FF2B5EF4-FFF2-40B4-BE49-F238E27FC236}">
                    <a16:creationId xmlns:a16="http://schemas.microsoft.com/office/drawing/2014/main" id="{3CD92B23-2043-98CD-A122-A344E7A9936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7" name="Freeform 1133">
                <a:extLst>
                  <a:ext uri="{FF2B5EF4-FFF2-40B4-BE49-F238E27FC236}">
                    <a16:creationId xmlns:a16="http://schemas.microsoft.com/office/drawing/2014/main" id="{04202EC3-0A7A-0052-167A-4E6B0B92D5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8" name="Freeform 1134">
                <a:extLst>
                  <a:ext uri="{FF2B5EF4-FFF2-40B4-BE49-F238E27FC236}">
                    <a16:creationId xmlns:a16="http://schemas.microsoft.com/office/drawing/2014/main" id="{F4B18896-6FE2-6D0C-7964-35172B535F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9" name="Freeform 1135">
                <a:extLst>
                  <a:ext uri="{FF2B5EF4-FFF2-40B4-BE49-F238E27FC236}">
                    <a16:creationId xmlns:a16="http://schemas.microsoft.com/office/drawing/2014/main" id="{D9045B5C-824B-EA09-E260-7B77175390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0" name="Freeform 1136">
                <a:extLst>
                  <a:ext uri="{FF2B5EF4-FFF2-40B4-BE49-F238E27FC236}">
                    <a16:creationId xmlns:a16="http://schemas.microsoft.com/office/drawing/2014/main" id="{E096508B-4423-22DA-58C4-F82C3A5F1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1" name="Freeform 1137">
                <a:extLst>
                  <a:ext uri="{FF2B5EF4-FFF2-40B4-BE49-F238E27FC236}">
                    <a16:creationId xmlns:a16="http://schemas.microsoft.com/office/drawing/2014/main" id="{B88724A2-A525-4930-5B74-F97116B3B99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2" name="Freeform 1138">
                <a:extLst>
                  <a:ext uri="{FF2B5EF4-FFF2-40B4-BE49-F238E27FC236}">
                    <a16:creationId xmlns:a16="http://schemas.microsoft.com/office/drawing/2014/main" id="{8BFFEBE9-550E-2453-E302-A390C6CF1E1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243" name="Group 1139">
            <a:extLst>
              <a:ext uri="{FF2B5EF4-FFF2-40B4-BE49-F238E27FC236}">
                <a16:creationId xmlns:a16="http://schemas.microsoft.com/office/drawing/2014/main" id="{C7C13123-CA2B-C186-945D-E9E353D6BCF1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990600"/>
            <a:ext cx="1066800" cy="1295400"/>
            <a:chOff x="3115" y="0"/>
            <a:chExt cx="2170" cy="2486"/>
          </a:xfrm>
        </p:grpSpPr>
        <p:grpSp>
          <p:nvGrpSpPr>
            <p:cNvPr id="12521" name="Group 1140">
              <a:extLst>
                <a:ext uri="{FF2B5EF4-FFF2-40B4-BE49-F238E27FC236}">
                  <a16:creationId xmlns:a16="http://schemas.microsoft.com/office/drawing/2014/main" id="{FBE26D3E-7C33-99F4-7A4D-72D432BC73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653" name="Oval 1141">
                <a:extLst>
                  <a:ext uri="{FF2B5EF4-FFF2-40B4-BE49-F238E27FC236}">
                    <a16:creationId xmlns:a16="http://schemas.microsoft.com/office/drawing/2014/main" id="{9CF54FFB-2F2C-B545-EE2D-7B8BD02423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4" name="Oval 1142">
                <a:extLst>
                  <a:ext uri="{FF2B5EF4-FFF2-40B4-BE49-F238E27FC236}">
                    <a16:creationId xmlns:a16="http://schemas.microsoft.com/office/drawing/2014/main" id="{CDDD29E2-D3A2-2B6E-81DA-1691510BE77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2" name="Group 1143">
              <a:extLst>
                <a:ext uri="{FF2B5EF4-FFF2-40B4-BE49-F238E27FC236}">
                  <a16:creationId xmlns:a16="http://schemas.microsoft.com/office/drawing/2014/main" id="{F9B71048-4452-0337-D23B-4768F424C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651" name="Oval 1144">
                <a:extLst>
                  <a:ext uri="{FF2B5EF4-FFF2-40B4-BE49-F238E27FC236}">
                    <a16:creationId xmlns:a16="http://schemas.microsoft.com/office/drawing/2014/main" id="{1296764E-EBE5-2A97-3B8D-EF4D01DCF2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2" name="Oval 1145">
                <a:extLst>
                  <a:ext uri="{FF2B5EF4-FFF2-40B4-BE49-F238E27FC236}">
                    <a16:creationId xmlns:a16="http://schemas.microsoft.com/office/drawing/2014/main" id="{D6D15E47-9C8F-B874-19C1-5E79AD07DC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3" name="Group 1146">
              <a:extLst>
                <a:ext uri="{FF2B5EF4-FFF2-40B4-BE49-F238E27FC236}">
                  <a16:creationId xmlns:a16="http://schemas.microsoft.com/office/drawing/2014/main" id="{BE3B6FF1-7758-D63A-315C-97DDF56211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649" name="Oval 1147">
                <a:extLst>
                  <a:ext uri="{FF2B5EF4-FFF2-40B4-BE49-F238E27FC236}">
                    <a16:creationId xmlns:a16="http://schemas.microsoft.com/office/drawing/2014/main" id="{70CF511D-8E4F-3ADE-B587-E15F9BCFD3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0" name="Oval 1148">
                <a:extLst>
                  <a:ext uri="{FF2B5EF4-FFF2-40B4-BE49-F238E27FC236}">
                    <a16:creationId xmlns:a16="http://schemas.microsoft.com/office/drawing/2014/main" id="{7BB0EFD2-60C3-D33C-7365-A664B8B0FF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4" name="Group 1149">
              <a:extLst>
                <a:ext uri="{FF2B5EF4-FFF2-40B4-BE49-F238E27FC236}">
                  <a16:creationId xmlns:a16="http://schemas.microsoft.com/office/drawing/2014/main" id="{21FE8829-91C6-37AC-B51F-F37F84B42F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525" name="Group 1150">
                <a:extLst>
                  <a:ext uri="{FF2B5EF4-FFF2-40B4-BE49-F238E27FC236}">
                    <a16:creationId xmlns:a16="http://schemas.microsoft.com/office/drawing/2014/main" id="{362C6F15-B322-C330-1DA5-ED851F0AC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647" name="Oval 1151">
                  <a:extLst>
                    <a:ext uri="{FF2B5EF4-FFF2-40B4-BE49-F238E27FC236}">
                      <a16:creationId xmlns:a16="http://schemas.microsoft.com/office/drawing/2014/main" id="{CB09FB7F-4FEB-452F-4238-1C1ED23F3A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648" name="Oval 1152">
                  <a:extLst>
                    <a:ext uri="{FF2B5EF4-FFF2-40B4-BE49-F238E27FC236}">
                      <a16:creationId xmlns:a16="http://schemas.microsoft.com/office/drawing/2014/main" id="{57F1DCED-DEEA-1F81-BFB4-FDDC3BF322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526" name="Group 1153">
                <a:extLst>
                  <a:ext uri="{FF2B5EF4-FFF2-40B4-BE49-F238E27FC236}">
                    <a16:creationId xmlns:a16="http://schemas.microsoft.com/office/drawing/2014/main" id="{2FC7D163-0320-D52B-9DAD-2A0DC25942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549" name="Group 1154">
                  <a:extLst>
                    <a:ext uri="{FF2B5EF4-FFF2-40B4-BE49-F238E27FC236}">
                      <a16:creationId xmlns:a16="http://schemas.microsoft.com/office/drawing/2014/main" id="{9AA4E1CD-F57C-5C4C-3CE6-022833C132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645" name="Freeform 1155">
                    <a:extLst>
                      <a:ext uri="{FF2B5EF4-FFF2-40B4-BE49-F238E27FC236}">
                        <a16:creationId xmlns:a16="http://schemas.microsoft.com/office/drawing/2014/main" id="{3315EDD6-EA7D-FC53-8042-76B8E1D09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6" name="Freeform 1156">
                    <a:extLst>
                      <a:ext uri="{FF2B5EF4-FFF2-40B4-BE49-F238E27FC236}">
                        <a16:creationId xmlns:a16="http://schemas.microsoft.com/office/drawing/2014/main" id="{131EC0D1-32BE-48E9-DB8F-E526827E5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0" name="Group 1157">
                  <a:extLst>
                    <a:ext uri="{FF2B5EF4-FFF2-40B4-BE49-F238E27FC236}">
                      <a16:creationId xmlns:a16="http://schemas.microsoft.com/office/drawing/2014/main" id="{A3959DE7-E80D-0F09-0231-B671FC700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643" name="Freeform 1158">
                    <a:extLst>
                      <a:ext uri="{FF2B5EF4-FFF2-40B4-BE49-F238E27FC236}">
                        <a16:creationId xmlns:a16="http://schemas.microsoft.com/office/drawing/2014/main" id="{5A9FE04F-A041-235A-79EB-60555C766A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4" name="Freeform 1159">
                    <a:extLst>
                      <a:ext uri="{FF2B5EF4-FFF2-40B4-BE49-F238E27FC236}">
                        <a16:creationId xmlns:a16="http://schemas.microsoft.com/office/drawing/2014/main" id="{8BA99F45-7817-3D87-6E85-3214F7EDC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1" name="Group 1160">
                  <a:extLst>
                    <a:ext uri="{FF2B5EF4-FFF2-40B4-BE49-F238E27FC236}">
                      <a16:creationId xmlns:a16="http://schemas.microsoft.com/office/drawing/2014/main" id="{3FE8E2BE-C056-9EFA-920E-AFF80EA666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641" name="Freeform 1161">
                    <a:extLst>
                      <a:ext uri="{FF2B5EF4-FFF2-40B4-BE49-F238E27FC236}">
                        <a16:creationId xmlns:a16="http://schemas.microsoft.com/office/drawing/2014/main" id="{3B8C930B-7D29-0ADC-14A1-E1FC894D3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2" name="Freeform 1162">
                    <a:extLst>
                      <a:ext uri="{FF2B5EF4-FFF2-40B4-BE49-F238E27FC236}">
                        <a16:creationId xmlns:a16="http://schemas.microsoft.com/office/drawing/2014/main" id="{9F414F8C-2036-D242-CD6E-18E9584B0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2" name="Group 1163">
                  <a:extLst>
                    <a:ext uri="{FF2B5EF4-FFF2-40B4-BE49-F238E27FC236}">
                      <a16:creationId xmlns:a16="http://schemas.microsoft.com/office/drawing/2014/main" id="{3FDABC78-7FA6-EC07-1E2C-310257D16D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639" name="Freeform 1164">
                    <a:extLst>
                      <a:ext uri="{FF2B5EF4-FFF2-40B4-BE49-F238E27FC236}">
                        <a16:creationId xmlns:a16="http://schemas.microsoft.com/office/drawing/2014/main" id="{2CC2579B-6B2D-4AB3-7DE0-E2B705CC9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0" name="Freeform 1165">
                    <a:extLst>
                      <a:ext uri="{FF2B5EF4-FFF2-40B4-BE49-F238E27FC236}">
                        <a16:creationId xmlns:a16="http://schemas.microsoft.com/office/drawing/2014/main" id="{D51C8009-FE6D-A0AC-17C2-9E9BE2DE0D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3" name="Group 1166">
                  <a:extLst>
                    <a:ext uri="{FF2B5EF4-FFF2-40B4-BE49-F238E27FC236}">
                      <a16:creationId xmlns:a16="http://schemas.microsoft.com/office/drawing/2014/main" id="{15D2FB3D-A82F-F41A-CED4-E6D75E84D1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637" name="Freeform 1167">
                    <a:extLst>
                      <a:ext uri="{FF2B5EF4-FFF2-40B4-BE49-F238E27FC236}">
                        <a16:creationId xmlns:a16="http://schemas.microsoft.com/office/drawing/2014/main" id="{8EF9A7B2-4EEE-471D-BFC5-73521B9B27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8" name="Freeform 1168">
                    <a:extLst>
                      <a:ext uri="{FF2B5EF4-FFF2-40B4-BE49-F238E27FC236}">
                        <a16:creationId xmlns:a16="http://schemas.microsoft.com/office/drawing/2014/main" id="{883CB489-F288-7AA2-EAB6-631605A2A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4" name="Group 1169">
                  <a:extLst>
                    <a:ext uri="{FF2B5EF4-FFF2-40B4-BE49-F238E27FC236}">
                      <a16:creationId xmlns:a16="http://schemas.microsoft.com/office/drawing/2014/main" id="{11B43F19-6B6F-72E8-D79C-0B21E20FF5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635" name="Freeform 1170">
                    <a:extLst>
                      <a:ext uri="{FF2B5EF4-FFF2-40B4-BE49-F238E27FC236}">
                        <a16:creationId xmlns:a16="http://schemas.microsoft.com/office/drawing/2014/main" id="{4F18F77E-3B3A-ACDC-5DBF-21A597B670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6" name="Freeform 1171">
                    <a:extLst>
                      <a:ext uri="{FF2B5EF4-FFF2-40B4-BE49-F238E27FC236}">
                        <a16:creationId xmlns:a16="http://schemas.microsoft.com/office/drawing/2014/main" id="{652BA5EB-B644-8C17-4C0A-9AC8A490ED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5" name="Group 1172">
                  <a:extLst>
                    <a:ext uri="{FF2B5EF4-FFF2-40B4-BE49-F238E27FC236}">
                      <a16:creationId xmlns:a16="http://schemas.microsoft.com/office/drawing/2014/main" id="{85732C65-285A-942E-CDAF-7B04724EF6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633" name="Freeform 1173">
                    <a:extLst>
                      <a:ext uri="{FF2B5EF4-FFF2-40B4-BE49-F238E27FC236}">
                        <a16:creationId xmlns:a16="http://schemas.microsoft.com/office/drawing/2014/main" id="{574EFAF7-53B0-1053-E42F-063736239A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4" name="Freeform 1174">
                    <a:extLst>
                      <a:ext uri="{FF2B5EF4-FFF2-40B4-BE49-F238E27FC236}">
                        <a16:creationId xmlns:a16="http://schemas.microsoft.com/office/drawing/2014/main" id="{07FA3E99-296E-FFB0-776E-D080FF3EA4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6" name="Group 1175">
                  <a:extLst>
                    <a:ext uri="{FF2B5EF4-FFF2-40B4-BE49-F238E27FC236}">
                      <a16:creationId xmlns:a16="http://schemas.microsoft.com/office/drawing/2014/main" id="{900B3688-9DD6-AB48-7D01-F6D0EBB920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631" name="Freeform 1176">
                    <a:extLst>
                      <a:ext uri="{FF2B5EF4-FFF2-40B4-BE49-F238E27FC236}">
                        <a16:creationId xmlns:a16="http://schemas.microsoft.com/office/drawing/2014/main" id="{A8DBA451-0180-5A57-229C-B3BFF46AB0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2" name="Freeform 1177">
                    <a:extLst>
                      <a:ext uri="{FF2B5EF4-FFF2-40B4-BE49-F238E27FC236}">
                        <a16:creationId xmlns:a16="http://schemas.microsoft.com/office/drawing/2014/main" id="{63FF51E7-5592-0108-AC28-9FE3956E0B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7" name="Group 1178">
                  <a:extLst>
                    <a:ext uri="{FF2B5EF4-FFF2-40B4-BE49-F238E27FC236}">
                      <a16:creationId xmlns:a16="http://schemas.microsoft.com/office/drawing/2014/main" id="{454DC212-4EC9-EDF5-1179-AA6C56582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629" name="Freeform 1179">
                    <a:extLst>
                      <a:ext uri="{FF2B5EF4-FFF2-40B4-BE49-F238E27FC236}">
                        <a16:creationId xmlns:a16="http://schemas.microsoft.com/office/drawing/2014/main" id="{F625AA40-8B01-CBA0-5D4C-3E759B47D2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0" name="Freeform 1180">
                    <a:extLst>
                      <a:ext uri="{FF2B5EF4-FFF2-40B4-BE49-F238E27FC236}">
                        <a16:creationId xmlns:a16="http://schemas.microsoft.com/office/drawing/2014/main" id="{7FA2A1CF-5818-953B-B111-C28622B215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8" name="Group 1181">
                  <a:extLst>
                    <a:ext uri="{FF2B5EF4-FFF2-40B4-BE49-F238E27FC236}">
                      <a16:creationId xmlns:a16="http://schemas.microsoft.com/office/drawing/2014/main" id="{577F1B2F-C02A-20EC-2E30-DC4031B390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627" name="Freeform 1182">
                    <a:extLst>
                      <a:ext uri="{FF2B5EF4-FFF2-40B4-BE49-F238E27FC236}">
                        <a16:creationId xmlns:a16="http://schemas.microsoft.com/office/drawing/2014/main" id="{95F8439F-AB97-8630-3193-BD653F0CEE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8" name="Freeform 1183">
                    <a:extLst>
                      <a:ext uri="{FF2B5EF4-FFF2-40B4-BE49-F238E27FC236}">
                        <a16:creationId xmlns:a16="http://schemas.microsoft.com/office/drawing/2014/main" id="{484C2267-3B4E-B124-3C9D-BC4D84F75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9" name="Group 1184">
                  <a:extLst>
                    <a:ext uri="{FF2B5EF4-FFF2-40B4-BE49-F238E27FC236}">
                      <a16:creationId xmlns:a16="http://schemas.microsoft.com/office/drawing/2014/main" id="{B305894F-C29F-B88A-B560-B7C293E041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625" name="Freeform 1185">
                    <a:extLst>
                      <a:ext uri="{FF2B5EF4-FFF2-40B4-BE49-F238E27FC236}">
                        <a16:creationId xmlns:a16="http://schemas.microsoft.com/office/drawing/2014/main" id="{0503B262-3445-AF58-B846-8E677DB115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6" name="Freeform 1186">
                    <a:extLst>
                      <a:ext uri="{FF2B5EF4-FFF2-40B4-BE49-F238E27FC236}">
                        <a16:creationId xmlns:a16="http://schemas.microsoft.com/office/drawing/2014/main" id="{995D0BDD-BC0A-4911-3BAE-D88C016B36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0" name="Group 1187">
                  <a:extLst>
                    <a:ext uri="{FF2B5EF4-FFF2-40B4-BE49-F238E27FC236}">
                      <a16:creationId xmlns:a16="http://schemas.microsoft.com/office/drawing/2014/main" id="{C0B38B52-701E-F58C-D351-C05DEC3DC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623" name="Freeform 1188">
                    <a:extLst>
                      <a:ext uri="{FF2B5EF4-FFF2-40B4-BE49-F238E27FC236}">
                        <a16:creationId xmlns:a16="http://schemas.microsoft.com/office/drawing/2014/main" id="{C00ACFA3-C45D-D4CC-46F4-C89683663E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4" name="Freeform 1189">
                    <a:extLst>
                      <a:ext uri="{FF2B5EF4-FFF2-40B4-BE49-F238E27FC236}">
                        <a16:creationId xmlns:a16="http://schemas.microsoft.com/office/drawing/2014/main" id="{BE0EE894-B3FF-C0FD-8F74-3FBF9AC99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1" name="Group 1190">
                  <a:extLst>
                    <a:ext uri="{FF2B5EF4-FFF2-40B4-BE49-F238E27FC236}">
                      <a16:creationId xmlns:a16="http://schemas.microsoft.com/office/drawing/2014/main" id="{3ACA37D1-3264-EFEC-FEDD-46C493A543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621" name="Freeform 1191">
                    <a:extLst>
                      <a:ext uri="{FF2B5EF4-FFF2-40B4-BE49-F238E27FC236}">
                        <a16:creationId xmlns:a16="http://schemas.microsoft.com/office/drawing/2014/main" id="{99872AC8-264A-A7C8-9431-B350A5CC1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2" name="Freeform 1192">
                    <a:extLst>
                      <a:ext uri="{FF2B5EF4-FFF2-40B4-BE49-F238E27FC236}">
                        <a16:creationId xmlns:a16="http://schemas.microsoft.com/office/drawing/2014/main" id="{178ED824-156E-E5E1-56B4-DAABDA2CB4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2" name="Group 1193">
                  <a:extLst>
                    <a:ext uri="{FF2B5EF4-FFF2-40B4-BE49-F238E27FC236}">
                      <a16:creationId xmlns:a16="http://schemas.microsoft.com/office/drawing/2014/main" id="{200AAE99-22B5-E277-8203-EE0CBD2F7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619" name="Freeform 1194">
                    <a:extLst>
                      <a:ext uri="{FF2B5EF4-FFF2-40B4-BE49-F238E27FC236}">
                        <a16:creationId xmlns:a16="http://schemas.microsoft.com/office/drawing/2014/main" id="{73770F2A-63BC-1FCA-A200-9025A4DF82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0" name="Freeform 1195">
                    <a:extLst>
                      <a:ext uri="{FF2B5EF4-FFF2-40B4-BE49-F238E27FC236}">
                        <a16:creationId xmlns:a16="http://schemas.microsoft.com/office/drawing/2014/main" id="{E46C9343-115B-915E-2D6A-C8619DB1C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3" name="Group 1196">
                  <a:extLst>
                    <a:ext uri="{FF2B5EF4-FFF2-40B4-BE49-F238E27FC236}">
                      <a16:creationId xmlns:a16="http://schemas.microsoft.com/office/drawing/2014/main" id="{26E92B08-A021-9117-E0A1-DD51D22DED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617" name="Freeform 1197">
                    <a:extLst>
                      <a:ext uri="{FF2B5EF4-FFF2-40B4-BE49-F238E27FC236}">
                        <a16:creationId xmlns:a16="http://schemas.microsoft.com/office/drawing/2014/main" id="{3BCC649B-4C55-9177-97AE-63737BF582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8" name="Freeform 1198">
                    <a:extLst>
                      <a:ext uri="{FF2B5EF4-FFF2-40B4-BE49-F238E27FC236}">
                        <a16:creationId xmlns:a16="http://schemas.microsoft.com/office/drawing/2014/main" id="{EB043DDF-6DFA-9C0E-B199-D89730F37D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4" name="Group 1199">
                  <a:extLst>
                    <a:ext uri="{FF2B5EF4-FFF2-40B4-BE49-F238E27FC236}">
                      <a16:creationId xmlns:a16="http://schemas.microsoft.com/office/drawing/2014/main" id="{3644540D-844D-29E4-D854-F7C32F31E5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615" name="Freeform 1200">
                    <a:extLst>
                      <a:ext uri="{FF2B5EF4-FFF2-40B4-BE49-F238E27FC236}">
                        <a16:creationId xmlns:a16="http://schemas.microsoft.com/office/drawing/2014/main" id="{64FF6B95-16B7-B56A-14FA-7AC520964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6" name="Freeform 1201">
                    <a:extLst>
                      <a:ext uri="{FF2B5EF4-FFF2-40B4-BE49-F238E27FC236}">
                        <a16:creationId xmlns:a16="http://schemas.microsoft.com/office/drawing/2014/main" id="{2F707914-0EBA-8EB5-052F-409ADCB861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5" name="Group 1202">
                  <a:extLst>
                    <a:ext uri="{FF2B5EF4-FFF2-40B4-BE49-F238E27FC236}">
                      <a16:creationId xmlns:a16="http://schemas.microsoft.com/office/drawing/2014/main" id="{BCBD7C71-B081-14E8-0B96-E0ECD0F82C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13" name="Freeform 1203">
                    <a:extLst>
                      <a:ext uri="{FF2B5EF4-FFF2-40B4-BE49-F238E27FC236}">
                        <a16:creationId xmlns:a16="http://schemas.microsoft.com/office/drawing/2014/main" id="{3AEE9BCA-2363-2297-6BE5-E83C37F20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4" name="Freeform 1204">
                    <a:extLst>
                      <a:ext uri="{FF2B5EF4-FFF2-40B4-BE49-F238E27FC236}">
                        <a16:creationId xmlns:a16="http://schemas.microsoft.com/office/drawing/2014/main" id="{8CAA122D-BC2E-4579-17A7-25BAD3701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6" name="Group 1205">
                  <a:extLst>
                    <a:ext uri="{FF2B5EF4-FFF2-40B4-BE49-F238E27FC236}">
                      <a16:creationId xmlns:a16="http://schemas.microsoft.com/office/drawing/2014/main" id="{519CD3A1-8870-834E-1D10-28094BDAC0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611" name="Freeform 1206">
                    <a:extLst>
                      <a:ext uri="{FF2B5EF4-FFF2-40B4-BE49-F238E27FC236}">
                        <a16:creationId xmlns:a16="http://schemas.microsoft.com/office/drawing/2014/main" id="{4D184178-5267-7378-B786-2F8BAC8E88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2" name="Freeform 1207">
                    <a:extLst>
                      <a:ext uri="{FF2B5EF4-FFF2-40B4-BE49-F238E27FC236}">
                        <a16:creationId xmlns:a16="http://schemas.microsoft.com/office/drawing/2014/main" id="{986837A2-988E-44F6-F709-BEA9D5999E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7" name="Group 1208">
                  <a:extLst>
                    <a:ext uri="{FF2B5EF4-FFF2-40B4-BE49-F238E27FC236}">
                      <a16:creationId xmlns:a16="http://schemas.microsoft.com/office/drawing/2014/main" id="{E1054E80-C8AE-3292-7CD3-ECE66220F1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609" name="Freeform 1209">
                    <a:extLst>
                      <a:ext uri="{FF2B5EF4-FFF2-40B4-BE49-F238E27FC236}">
                        <a16:creationId xmlns:a16="http://schemas.microsoft.com/office/drawing/2014/main" id="{4BD659B7-9E63-A32B-92D2-0E412B73C4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0" name="Freeform 1210">
                    <a:extLst>
                      <a:ext uri="{FF2B5EF4-FFF2-40B4-BE49-F238E27FC236}">
                        <a16:creationId xmlns:a16="http://schemas.microsoft.com/office/drawing/2014/main" id="{B8C0C7CC-C3A3-9AFA-8806-500D7B3019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8" name="Group 1211">
                  <a:extLst>
                    <a:ext uri="{FF2B5EF4-FFF2-40B4-BE49-F238E27FC236}">
                      <a16:creationId xmlns:a16="http://schemas.microsoft.com/office/drawing/2014/main" id="{F5329D4D-B238-8722-4285-F0D5759809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607" name="Freeform 1212">
                    <a:extLst>
                      <a:ext uri="{FF2B5EF4-FFF2-40B4-BE49-F238E27FC236}">
                        <a16:creationId xmlns:a16="http://schemas.microsoft.com/office/drawing/2014/main" id="{1D99DAE4-CC4A-F146-558E-8DA5F227A8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8" name="Freeform 1213">
                    <a:extLst>
                      <a:ext uri="{FF2B5EF4-FFF2-40B4-BE49-F238E27FC236}">
                        <a16:creationId xmlns:a16="http://schemas.microsoft.com/office/drawing/2014/main" id="{1782D6EC-5648-A3B1-D412-A871694286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9" name="Group 1214">
                  <a:extLst>
                    <a:ext uri="{FF2B5EF4-FFF2-40B4-BE49-F238E27FC236}">
                      <a16:creationId xmlns:a16="http://schemas.microsoft.com/office/drawing/2014/main" id="{052DE3CD-1904-9734-88D8-55F5890AB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605" name="Freeform 1215">
                    <a:extLst>
                      <a:ext uri="{FF2B5EF4-FFF2-40B4-BE49-F238E27FC236}">
                        <a16:creationId xmlns:a16="http://schemas.microsoft.com/office/drawing/2014/main" id="{CD1E12E7-6543-F6EE-4235-FF98DF88A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6" name="Freeform 1216">
                    <a:extLst>
                      <a:ext uri="{FF2B5EF4-FFF2-40B4-BE49-F238E27FC236}">
                        <a16:creationId xmlns:a16="http://schemas.microsoft.com/office/drawing/2014/main" id="{F4FA913F-2FCB-C1E6-51E9-BD913EC53F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70" name="Freeform 1217">
                  <a:extLst>
                    <a:ext uri="{FF2B5EF4-FFF2-40B4-BE49-F238E27FC236}">
                      <a16:creationId xmlns:a16="http://schemas.microsoft.com/office/drawing/2014/main" id="{349400F6-4253-C52E-2934-9A8A353C7C1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1" name="Freeform 1218">
                  <a:extLst>
                    <a:ext uri="{FF2B5EF4-FFF2-40B4-BE49-F238E27FC236}">
                      <a16:creationId xmlns:a16="http://schemas.microsoft.com/office/drawing/2014/main" id="{6486D94C-7ACB-EE60-A3CD-7B64A35C2CA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72" name="Group 1219">
                  <a:extLst>
                    <a:ext uri="{FF2B5EF4-FFF2-40B4-BE49-F238E27FC236}">
                      <a16:creationId xmlns:a16="http://schemas.microsoft.com/office/drawing/2014/main" id="{51A61FE7-8385-084E-F506-BBCA90F9C3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603" name="Freeform 1220">
                    <a:extLst>
                      <a:ext uri="{FF2B5EF4-FFF2-40B4-BE49-F238E27FC236}">
                        <a16:creationId xmlns:a16="http://schemas.microsoft.com/office/drawing/2014/main" id="{EC0280F3-DCFC-6910-4D13-EF0F71B06A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4" name="Freeform 1221">
                    <a:extLst>
                      <a:ext uri="{FF2B5EF4-FFF2-40B4-BE49-F238E27FC236}">
                        <a16:creationId xmlns:a16="http://schemas.microsoft.com/office/drawing/2014/main" id="{A0475B87-F4F9-1760-D806-000689A191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3" name="Group 1222">
                  <a:extLst>
                    <a:ext uri="{FF2B5EF4-FFF2-40B4-BE49-F238E27FC236}">
                      <a16:creationId xmlns:a16="http://schemas.microsoft.com/office/drawing/2014/main" id="{4ABBD9C3-C091-3E36-67E2-2041C9A116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601" name="Freeform 1223">
                    <a:extLst>
                      <a:ext uri="{FF2B5EF4-FFF2-40B4-BE49-F238E27FC236}">
                        <a16:creationId xmlns:a16="http://schemas.microsoft.com/office/drawing/2014/main" id="{EE46535D-9808-AA6A-3DA1-54D5374A2C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2" name="Freeform 1224">
                    <a:extLst>
                      <a:ext uri="{FF2B5EF4-FFF2-40B4-BE49-F238E27FC236}">
                        <a16:creationId xmlns:a16="http://schemas.microsoft.com/office/drawing/2014/main" id="{5D8C7923-44A2-C126-FB08-33BC5B3ACC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4" name="Group 1225">
                  <a:extLst>
                    <a:ext uri="{FF2B5EF4-FFF2-40B4-BE49-F238E27FC236}">
                      <a16:creationId xmlns:a16="http://schemas.microsoft.com/office/drawing/2014/main" id="{A7D7DC59-A9FF-9803-2C4B-FD4DAE06A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599" name="Freeform 1226">
                    <a:extLst>
                      <a:ext uri="{FF2B5EF4-FFF2-40B4-BE49-F238E27FC236}">
                        <a16:creationId xmlns:a16="http://schemas.microsoft.com/office/drawing/2014/main" id="{B39825DF-231F-F95F-D1A7-D27E333549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0" name="Freeform 1227">
                    <a:extLst>
                      <a:ext uri="{FF2B5EF4-FFF2-40B4-BE49-F238E27FC236}">
                        <a16:creationId xmlns:a16="http://schemas.microsoft.com/office/drawing/2014/main" id="{601FE806-50ED-1923-6AAF-BE1A0BE8D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5" name="Group 1228">
                  <a:extLst>
                    <a:ext uri="{FF2B5EF4-FFF2-40B4-BE49-F238E27FC236}">
                      <a16:creationId xmlns:a16="http://schemas.microsoft.com/office/drawing/2014/main" id="{4C8BE7BC-D9CC-A01F-7229-092523E607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597" name="Freeform 1229">
                    <a:extLst>
                      <a:ext uri="{FF2B5EF4-FFF2-40B4-BE49-F238E27FC236}">
                        <a16:creationId xmlns:a16="http://schemas.microsoft.com/office/drawing/2014/main" id="{9AA2AAA7-5833-F366-DA11-2EFF853C15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8" name="Freeform 1230">
                    <a:extLst>
                      <a:ext uri="{FF2B5EF4-FFF2-40B4-BE49-F238E27FC236}">
                        <a16:creationId xmlns:a16="http://schemas.microsoft.com/office/drawing/2014/main" id="{1CFA0233-351E-3BF6-C611-F4155141F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6" name="Group 1231">
                  <a:extLst>
                    <a:ext uri="{FF2B5EF4-FFF2-40B4-BE49-F238E27FC236}">
                      <a16:creationId xmlns:a16="http://schemas.microsoft.com/office/drawing/2014/main" id="{A9DE3655-6253-61DF-8879-E45EB2C4E9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595" name="Freeform 1232">
                    <a:extLst>
                      <a:ext uri="{FF2B5EF4-FFF2-40B4-BE49-F238E27FC236}">
                        <a16:creationId xmlns:a16="http://schemas.microsoft.com/office/drawing/2014/main" id="{A1D14413-2BC3-E618-6A1C-7B4A308305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6" name="Freeform 1233">
                    <a:extLst>
                      <a:ext uri="{FF2B5EF4-FFF2-40B4-BE49-F238E27FC236}">
                        <a16:creationId xmlns:a16="http://schemas.microsoft.com/office/drawing/2014/main" id="{5A9DB374-C740-558E-3E1D-DCE4F8C0D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7" name="Group 1234">
                  <a:extLst>
                    <a:ext uri="{FF2B5EF4-FFF2-40B4-BE49-F238E27FC236}">
                      <a16:creationId xmlns:a16="http://schemas.microsoft.com/office/drawing/2014/main" id="{FECFE89C-F16A-C76D-6BA8-AE41A75AC2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593" name="Freeform 1235">
                    <a:extLst>
                      <a:ext uri="{FF2B5EF4-FFF2-40B4-BE49-F238E27FC236}">
                        <a16:creationId xmlns:a16="http://schemas.microsoft.com/office/drawing/2014/main" id="{A2B411A6-2E0F-B768-4E2E-5992A89B5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4" name="Freeform 1236">
                    <a:extLst>
                      <a:ext uri="{FF2B5EF4-FFF2-40B4-BE49-F238E27FC236}">
                        <a16:creationId xmlns:a16="http://schemas.microsoft.com/office/drawing/2014/main" id="{8E0FFC88-F7A1-131E-264F-2107C216E2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8" name="Group 1237">
                  <a:extLst>
                    <a:ext uri="{FF2B5EF4-FFF2-40B4-BE49-F238E27FC236}">
                      <a16:creationId xmlns:a16="http://schemas.microsoft.com/office/drawing/2014/main" id="{4C1420D3-EB0A-F9C0-6D77-F9F8CD497A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591" name="Freeform 1238">
                    <a:extLst>
                      <a:ext uri="{FF2B5EF4-FFF2-40B4-BE49-F238E27FC236}">
                        <a16:creationId xmlns:a16="http://schemas.microsoft.com/office/drawing/2014/main" id="{EC175D2B-2CBE-1DDA-ECB5-9FB5141F81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2" name="Freeform 1239">
                    <a:extLst>
                      <a:ext uri="{FF2B5EF4-FFF2-40B4-BE49-F238E27FC236}">
                        <a16:creationId xmlns:a16="http://schemas.microsoft.com/office/drawing/2014/main" id="{3753D581-1B31-68A7-6ACE-D3A73AEA9F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9" name="Group 1240">
                  <a:extLst>
                    <a:ext uri="{FF2B5EF4-FFF2-40B4-BE49-F238E27FC236}">
                      <a16:creationId xmlns:a16="http://schemas.microsoft.com/office/drawing/2014/main" id="{CAF1C799-5B3A-11AC-BFE2-A579B1E415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589" name="Freeform 1241">
                    <a:extLst>
                      <a:ext uri="{FF2B5EF4-FFF2-40B4-BE49-F238E27FC236}">
                        <a16:creationId xmlns:a16="http://schemas.microsoft.com/office/drawing/2014/main" id="{A4B16413-DCE5-8735-9054-9447234E7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0" name="Freeform 1242">
                    <a:extLst>
                      <a:ext uri="{FF2B5EF4-FFF2-40B4-BE49-F238E27FC236}">
                        <a16:creationId xmlns:a16="http://schemas.microsoft.com/office/drawing/2014/main" id="{CCD3F122-B967-4091-EB93-A204CBCA32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0" name="Group 1243">
                  <a:extLst>
                    <a:ext uri="{FF2B5EF4-FFF2-40B4-BE49-F238E27FC236}">
                      <a16:creationId xmlns:a16="http://schemas.microsoft.com/office/drawing/2014/main" id="{4A8971E1-5E9D-C3E4-D5D8-1DD6EAAF64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587" name="Freeform 1244">
                    <a:extLst>
                      <a:ext uri="{FF2B5EF4-FFF2-40B4-BE49-F238E27FC236}">
                        <a16:creationId xmlns:a16="http://schemas.microsoft.com/office/drawing/2014/main" id="{ADF7AE5B-7FEC-0568-94A6-F9A71AC26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8" name="Freeform 1245">
                    <a:extLst>
                      <a:ext uri="{FF2B5EF4-FFF2-40B4-BE49-F238E27FC236}">
                        <a16:creationId xmlns:a16="http://schemas.microsoft.com/office/drawing/2014/main" id="{B5C46629-A529-AD7C-5191-AF9E567980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1" name="Group 1246">
                  <a:extLst>
                    <a:ext uri="{FF2B5EF4-FFF2-40B4-BE49-F238E27FC236}">
                      <a16:creationId xmlns:a16="http://schemas.microsoft.com/office/drawing/2014/main" id="{F8514F01-1E39-2275-9941-780C7BC63D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585" name="Freeform 1247">
                    <a:extLst>
                      <a:ext uri="{FF2B5EF4-FFF2-40B4-BE49-F238E27FC236}">
                        <a16:creationId xmlns:a16="http://schemas.microsoft.com/office/drawing/2014/main" id="{65971A2A-30B3-7E26-2207-7C65FAAD8F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6" name="Freeform 1248">
                    <a:extLst>
                      <a:ext uri="{FF2B5EF4-FFF2-40B4-BE49-F238E27FC236}">
                        <a16:creationId xmlns:a16="http://schemas.microsoft.com/office/drawing/2014/main" id="{DF0350FA-4513-D29A-13A3-8F4A12DADA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2" name="Group 1249">
                  <a:extLst>
                    <a:ext uri="{FF2B5EF4-FFF2-40B4-BE49-F238E27FC236}">
                      <a16:creationId xmlns:a16="http://schemas.microsoft.com/office/drawing/2014/main" id="{DB8A5509-4C3F-C98E-8A9D-A5A9233059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583" name="Freeform 1250">
                    <a:extLst>
                      <a:ext uri="{FF2B5EF4-FFF2-40B4-BE49-F238E27FC236}">
                        <a16:creationId xmlns:a16="http://schemas.microsoft.com/office/drawing/2014/main" id="{847ED2CC-842B-36A3-10AF-612980625D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4" name="Freeform 1251">
                    <a:extLst>
                      <a:ext uri="{FF2B5EF4-FFF2-40B4-BE49-F238E27FC236}">
                        <a16:creationId xmlns:a16="http://schemas.microsoft.com/office/drawing/2014/main" id="{BD0A2385-FF7C-C5EF-FD57-ECB9713D3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27" name="Freeform 1252">
                <a:extLst>
                  <a:ext uri="{FF2B5EF4-FFF2-40B4-BE49-F238E27FC236}">
                    <a16:creationId xmlns:a16="http://schemas.microsoft.com/office/drawing/2014/main" id="{3F947122-F7C9-97AD-E44C-42CF80181C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8" name="Arc 1253">
                <a:extLst>
                  <a:ext uri="{FF2B5EF4-FFF2-40B4-BE49-F238E27FC236}">
                    <a16:creationId xmlns:a16="http://schemas.microsoft.com/office/drawing/2014/main" id="{A0E1FE3A-B4D5-C266-072D-DE3234C5DC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9" name="Arc 1254">
                <a:extLst>
                  <a:ext uri="{FF2B5EF4-FFF2-40B4-BE49-F238E27FC236}">
                    <a16:creationId xmlns:a16="http://schemas.microsoft.com/office/drawing/2014/main" id="{581BCCEE-A3F4-9F76-CC29-235AACE812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0" name="Arc 1255">
                <a:extLst>
                  <a:ext uri="{FF2B5EF4-FFF2-40B4-BE49-F238E27FC236}">
                    <a16:creationId xmlns:a16="http://schemas.microsoft.com/office/drawing/2014/main" id="{B73FF8BA-5DA6-EB18-8CB9-AEA8FD8453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1" name="Arc 1256">
                <a:extLst>
                  <a:ext uri="{FF2B5EF4-FFF2-40B4-BE49-F238E27FC236}">
                    <a16:creationId xmlns:a16="http://schemas.microsoft.com/office/drawing/2014/main" id="{DFC40EDA-0EF8-C41E-68FE-EA3614B54A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2" name="Arc 1257">
                <a:extLst>
                  <a:ext uri="{FF2B5EF4-FFF2-40B4-BE49-F238E27FC236}">
                    <a16:creationId xmlns:a16="http://schemas.microsoft.com/office/drawing/2014/main" id="{5D96740E-14CE-B53B-AC52-D5C5433598D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" name="Arc 1258">
                <a:extLst>
                  <a:ext uri="{FF2B5EF4-FFF2-40B4-BE49-F238E27FC236}">
                    <a16:creationId xmlns:a16="http://schemas.microsoft.com/office/drawing/2014/main" id="{89AC7AD6-2084-7DF1-D96C-46B638CC82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4" name="Arc 1259">
                <a:extLst>
                  <a:ext uri="{FF2B5EF4-FFF2-40B4-BE49-F238E27FC236}">
                    <a16:creationId xmlns:a16="http://schemas.microsoft.com/office/drawing/2014/main" id="{2FDCD6FE-1D31-FBB7-7CA5-8267DBB9F9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" name="Arc 1260">
                <a:extLst>
                  <a:ext uri="{FF2B5EF4-FFF2-40B4-BE49-F238E27FC236}">
                    <a16:creationId xmlns:a16="http://schemas.microsoft.com/office/drawing/2014/main" id="{5FB7B8DE-56F9-ACC8-5969-DD5A69F89E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" name="Freeform 1261">
                <a:extLst>
                  <a:ext uri="{FF2B5EF4-FFF2-40B4-BE49-F238E27FC236}">
                    <a16:creationId xmlns:a16="http://schemas.microsoft.com/office/drawing/2014/main" id="{CB7CC522-B827-5829-1933-35AB0751F2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" name="Freeform 1262">
                <a:extLst>
                  <a:ext uri="{FF2B5EF4-FFF2-40B4-BE49-F238E27FC236}">
                    <a16:creationId xmlns:a16="http://schemas.microsoft.com/office/drawing/2014/main" id="{DA1E54A3-1D24-A805-FE65-2301EC185AD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" name="Arc 1263">
                <a:extLst>
                  <a:ext uri="{FF2B5EF4-FFF2-40B4-BE49-F238E27FC236}">
                    <a16:creationId xmlns:a16="http://schemas.microsoft.com/office/drawing/2014/main" id="{4021D621-7529-48DD-4CFF-A1FD3B0489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" name="Arc 1264">
                <a:extLst>
                  <a:ext uri="{FF2B5EF4-FFF2-40B4-BE49-F238E27FC236}">
                    <a16:creationId xmlns:a16="http://schemas.microsoft.com/office/drawing/2014/main" id="{865EAD77-698E-8E54-FDFC-E281A9B6A1E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" name="Arc 1265">
                <a:extLst>
                  <a:ext uri="{FF2B5EF4-FFF2-40B4-BE49-F238E27FC236}">
                    <a16:creationId xmlns:a16="http://schemas.microsoft.com/office/drawing/2014/main" id="{F1B775B1-13C7-82E3-F0F4-CE072BF703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1" name="Freeform 1266">
                <a:extLst>
                  <a:ext uri="{FF2B5EF4-FFF2-40B4-BE49-F238E27FC236}">
                    <a16:creationId xmlns:a16="http://schemas.microsoft.com/office/drawing/2014/main" id="{E1E03F07-E827-421E-A574-5772E34477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2" name="Freeform 1267">
                <a:extLst>
                  <a:ext uri="{FF2B5EF4-FFF2-40B4-BE49-F238E27FC236}">
                    <a16:creationId xmlns:a16="http://schemas.microsoft.com/office/drawing/2014/main" id="{BBA07072-711D-A975-F1FD-02C6E01096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3" name="Freeform 1268">
                <a:extLst>
                  <a:ext uri="{FF2B5EF4-FFF2-40B4-BE49-F238E27FC236}">
                    <a16:creationId xmlns:a16="http://schemas.microsoft.com/office/drawing/2014/main" id="{8FAF4147-62C1-CD9A-C759-4ABD7D26698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" name="Freeform 1269">
                <a:extLst>
                  <a:ext uri="{FF2B5EF4-FFF2-40B4-BE49-F238E27FC236}">
                    <a16:creationId xmlns:a16="http://schemas.microsoft.com/office/drawing/2014/main" id="{112D151E-421E-76DF-4734-72D5ECBC74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5" name="Freeform 1270">
                <a:extLst>
                  <a:ext uri="{FF2B5EF4-FFF2-40B4-BE49-F238E27FC236}">
                    <a16:creationId xmlns:a16="http://schemas.microsoft.com/office/drawing/2014/main" id="{F97A2E0D-2F2D-2698-C354-5E267BF261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6" name="Freeform 1271">
                <a:extLst>
                  <a:ext uri="{FF2B5EF4-FFF2-40B4-BE49-F238E27FC236}">
                    <a16:creationId xmlns:a16="http://schemas.microsoft.com/office/drawing/2014/main" id="{743A815A-B08D-D438-81C7-6F1FDAFEAC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7" name="Freeform 1272">
                <a:extLst>
                  <a:ext uri="{FF2B5EF4-FFF2-40B4-BE49-F238E27FC236}">
                    <a16:creationId xmlns:a16="http://schemas.microsoft.com/office/drawing/2014/main" id="{941D7DA0-C359-8211-AA1C-3CF8266A3C7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8" name="Freeform 1273">
                <a:extLst>
                  <a:ext uri="{FF2B5EF4-FFF2-40B4-BE49-F238E27FC236}">
                    <a16:creationId xmlns:a16="http://schemas.microsoft.com/office/drawing/2014/main" id="{A55C3AA3-A01A-18C4-05E6-FA0EA2FC09A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378" name="Group 1274">
            <a:extLst>
              <a:ext uri="{FF2B5EF4-FFF2-40B4-BE49-F238E27FC236}">
                <a16:creationId xmlns:a16="http://schemas.microsoft.com/office/drawing/2014/main" id="{8CBA4BDD-985C-B101-3316-3EE904C7F121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990600"/>
            <a:ext cx="1066800" cy="1295400"/>
            <a:chOff x="3115" y="0"/>
            <a:chExt cx="2170" cy="2486"/>
          </a:xfrm>
        </p:grpSpPr>
        <p:grpSp>
          <p:nvGrpSpPr>
            <p:cNvPr id="12387" name="Group 1275">
              <a:extLst>
                <a:ext uri="{FF2B5EF4-FFF2-40B4-BE49-F238E27FC236}">
                  <a16:creationId xmlns:a16="http://schemas.microsoft.com/office/drawing/2014/main" id="{074DFF86-CDDC-DF57-5C97-5E848238A7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519" name="Oval 1276">
                <a:extLst>
                  <a:ext uri="{FF2B5EF4-FFF2-40B4-BE49-F238E27FC236}">
                    <a16:creationId xmlns:a16="http://schemas.microsoft.com/office/drawing/2014/main" id="{9FCB65BE-A26E-A877-DED5-8082E547C6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20" name="Oval 1277">
                <a:extLst>
                  <a:ext uri="{FF2B5EF4-FFF2-40B4-BE49-F238E27FC236}">
                    <a16:creationId xmlns:a16="http://schemas.microsoft.com/office/drawing/2014/main" id="{01EDCD63-869A-DCFD-EF21-8EE3173A803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8" name="Group 1278">
              <a:extLst>
                <a:ext uri="{FF2B5EF4-FFF2-40B4-BE49-F238E27FC236}">
                  <a16:creationId xmlns:a16="http://schemas.microsoft.com/office/drawing/2014/main" id="{9AA46FBC-6AF1-7E57-C3BA-69C6DF24E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517" name="Oval 1279">
                <a:extLst>
                  <a:ext uri="{FF2B5EF4-FFF2-40B4-BE49-F238E27FC236}">
                    <a16:creationId xmlns:a16="http://schemas.microsoft.com/office/drawing/2014/main" id="{6AC412EE-165E-864A-637B-B05D09FD0C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8" name="Oval 1280">
                <a:extLst>
                  <a:ext uri="{FF2B5EF4-FFF2-40B4-BE49-F238E27FC236}">
                    <a16:creationId xmlns:a16="http://schemas.microsoft.com/office/drawing/2014/main" id="{3C67B4F6-93BE-013A-43EE-3B40C07EAC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9" name="Group 1281">
              <a:extLst>
                <a:ext uri="{FF2B5EF4-FFF2-40B4-BE49-F238E27FC236}">
                  <a16:creationId xmlns:a16="http://schemas.microsoft.com/office/drawing/2014/main" id="{A8BDEF2E-B5C0-46FE-32E9-7C14F707B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515" name="Oval 1282">
                <a:extLst>
                  <a:ext uri="{FF2B5EF4-FFF2-40B4-BE49-F238E27FC236}">
                    <a16:creationId xmlns:a16="http://schemas.microsoft.com/office/drawing/2014/main" id="{27043086-FC23-4FA9-7DC9-951DBFF912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6" name="Oval 1283">
                <a:extLst>
                  <a:ext uri="{FF2B5EF4-FFF2-40B4-BE49-F238E27FC236}">
                    <a16:creationId xmlns:a16="http://schemas.microsoft.com/office/drawing/2014/main" id="{4A38D67F-A540-7471-05F8-655C2079CAF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0" name="Group 1284">
              <a:extLst>
                <a:ext uri="{FF2B5EF4-FFF2-40B4-BE49-F238E27FC236}">
                  <a16:creationId xmlns:a16="http://schemas.microsoft.com/office/drawing/2014/main" id="{1BCCC6C8-F087-B436-F2A1-A2A7EEDEE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91" name="Group 1285">
                <a:extLst>
                  <a:ext uri="{FF2B5EF4-FFF2-40B4-BE49-F238E27FC236}">
                    <a16:creationId xmlns:a16="http://schemas.microsoft.com/office/drawing/2014/main" id="{73D65A78-4F94-1935-B32F-49BE0C1455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513" name="Oval 1286">
                  <a:extLst>
                    <a:ext uri="{FF2B5EF4-FFF2-40B4-BE49-F238E27FC236}">
                      <a16:creationId xmlns:a16="http://schemas.microsoft.com/office/drawing/2014/main" id="{010DC2E5-C759-A6AB-CCCE-4F5A86165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514" name="Oval 1287">
                  <a:extLst>
                    <a:ext uri="{FF2B5EF4-FFF2-40B4-BE49-F238E27FC236}">
                      <a16:creationId xmlns:a16="http://schemas.microsoft.com/office/drawing/2014/main" id="{35D9C647-A36B-0EBD-485A-1C8570B1D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392" name="Group 1288">
                <a:extLst>
                  <a:ext uri="{FF2B5EF4-FFF2-40B4-BE49-F238E27FC236}">
                    <a16:creationId xmlns:a16="http://schemas.microsoft.com/office/drawing/2014/main" id="{7A169728-F2DB-804B-EC3E-60D9A72DD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415" name="Group 1289">
                  <a:extLst>
                    <a:ext uri="{FF2B5EF4-FFF2-40B4-BE49-F238E27FC236}">
                      <a16:creationId xmlns:a16="http://schemas.microsoft.com/office/drawing/2014/main" id="{3888FC34-FE34-CE78-A44D-6497A4E6DE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511" name="Freeform 1290">
                    <a:extLst>
                      <a:ext uri="{FF2B5EF4-FFF2-40B4-BE49-F238E27FC236}">
                        <a16:creationId xmlns:a16="http://schemas.microsoft.com/office/drawing/2014/main" id="{54D09CD6-A396-CA85-A958-448F10FD4C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2" name="Freeform 1291">
                    <a:extLst>
                      <a:ext uri="{FF2B5EF4-FFF2-40B4-BE49-F238E27FC236}">
                        <a16:creationId xmlns:a16="http://schemas.microsoft.com/office/drawing/2014/main" id="{2E08E5B4-923F-9C48-E1AE-F2CF27A158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6" name="Group 1292">
                  <a:extLst>
                    <a:ext uri="{FF2B5EF4-FFF2-40B4-BE49-F238E27FC236}">
                      <a16:creationId xmlns:a16="http://schemas.microsoft.com/office/drawing/2014/main" id="{4C7F54A6-F622-A440-1690-83FF80E39D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509" name="Freeform 1293">
                    <a:extLst>
                      <a:ext uri="{FF2B5EF4-FFF2-40B4-BE49-F238E27FC236}">
                        <a16:creationId xmlns:a16="http://schemas.microsoft.com/office/drawing/2014/main" id="{6AD2C0D3-AB5B-BFA1-DABE-C2AFC218B9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0" name="Freeform 1294">
                    <a:extLst>
                      <a:ext uri="{FF2B5EF4-FFF2-40B4-BE49-F238E27FC236}">
                        <a16:creationId xmlns:a16="http://schemas.microsoft.com/office/drawing/2014/main" id="{73934ACF-D8D5-0736-75D0-AD90D85627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7" name="Group 1295">
                  <a:extLst>
                    <a:ext uri="{FF2B5EF4-FFF2-40B4-BE49-F238E27FC236}">
                      <a16:creationId xmlns:a16="http://schemas.microsoft.com/office/drawing/2014/main" id="{056C4BED-1228-C347-2804-D09EC5B79D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507" name="Freeform 1296">
                    <a:extLst>
                      <a:ext uri="{FF2B5EF4-FFF2-40B4-BE49-F238E27FC236}">
                        <a16:creationId xmlns:a16="http://schemas.microsoft.com/office/drawing/2014/main" id="{8BFDA6F7-A88F-860D-7C38-0AA050A64C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8" name="Freeform 1297">
                    <a:extLst>
                      <a:ext uri="{FF2B5EF4-FFF2-40B4-BE49-F238E27FC236}">
                        <a16:creationId xmlns:a16="http://schemas.microsoft.com/office/drawing/2014/main" id="{149535F9-DD2E-1358-4AF2-8D4AF4E68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8" name="Group 1298">
                  <a:extLst>
                    <a:ext uri="{FF2B5EF4-FFF2-40B4-BE49-F238E27FC236}">
                      <a16:creationId xmlns:a16="http://schemas.microsoft.com/office/drawing/2014/main" id="{A907981F-05C3-D616-318F-CF2341123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505" name="Freeform 1299">
                    <a:extLst>
                      <a:ext uri="{FF2B5EF4-FFF2-40B4-BE49-F238E27FC236}">
                        <a16:creationId xmlns:a16="http://schemas.microsoft.com/office/drawing/2014/main" id="{5028934C-0266-52A8-900B-595B60D70F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6" name="Freeform 1300">
                    <a:extLst>
                      <a:ext uri="{FF2B5EF4-FFF2-40B4-BE49-F238E27FC236}">
                        <a16:creationId xmlns:a16="http://schemas.microsoft.com/office/drawing/2014/main" id="{AD6565A4-09F9-7879-865D-5032C6085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9" name="Group 1301">
                  <a:extLst>
                    <a:ext uri="{FF2B5EF4-FFF2-40B4-BE49-F238E27FC236}">
                      <a16:creationId xmlns:a16="http://schemas.microsoft.com/office/drawing/2014/main" id="{6BDB5073-3228-3BA3-F122-CE11629C63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503" name="Freeform 1302">
                    <a:extLst>
                      <a:ext uri="{FF2B5EF4-FFF2-40B4-BE49-F238E27FC236}">
                        <a16:creationId xmlns:a16="http://schemas.microsoft.com/office/drawing/2014/main" id="{F353BAB6-DFE4-F517-6482-34EC41F395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" name="Freeform 1303">
                    <a:extLst>
                      <a:ext uri="{FF2B5EF4-FFF2-40B4-BE49-F238E27FC236}">
                        <a16:creationId xmlns:a16="http://schemas.microsoft.com/office/drawing/2014/main" id="{08E1CD18-E78B-CBFB-2742-CE5D1515D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0" name="Group 1304">
                  <a:extLst>
                    <a:ext uri="{FF2B5EF4-FFF2-40B4-BE49-F238E27FC236}">
                      <a16:creationId xmlns:a16="http://schemas.microsoft.com/office/drawing/2014/main" id="{1B35AB6E-9E37-5602-42E7-69600DDDA1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501" name="Freeform 1305">
                    <a:extLst>
                      <a:ext uri="{FF2B5EF4-FFF2-40B4-BE49-F238E27FC236}">
                        <a16:creationId xmlns:a16="http://schemas.microsoft.com/office/drawing/2014/main" id="{4CCFDEF1-444C-FC1C-8F8A-0416E3F5D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" name="Freeform 1306">
                    <a:extLst>
                      <a:ext uri="{FF2B5EF4-FFF2-40B4-BE49-F238E27FC236}">
                        <a16:creationId xmlns:a16="http://schemas.microsoft.com/office/drawing/2014/main" id="{C5B68F57-CC97-38F1-A738-43D83AEFDC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1" name="Group 1307">
                  <a:extLst>
                    <a:ext uri="{FF2B5EF4-FFF2-40B4-BE49-F238E27FC236}">
                      <a16:creationId xmlns:a16="http://schemas.microsoft.com/office/drawing/2014/main" id="{F1F386D5-D2FD-30C5-BF63-D889DA767B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499" name="Freeform 1308">
                    <a:extLst>
                      <a:ext uri="{FF2B5EF4-FFF2-40B4-BE49-F238E27FC236}">
                        <a16:creationId xmlns:a16="http://schemas.microsoft.com/office/drawing/2014/main" id="{04BDCF65-2FD6-1AC3-C9D6-2A13785478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0" name="Freeform 1309">
                    <a:extLst>
                      <a:ext uri="{FF2B5EF4-FFF2-40B4-BE49-F238E27FC236}">
                        <a16:creationId xmlns:a16="http://schemas.microsoft.com/office/drawing/2014/main" id="{FCD43734-9F99-1F2D-ACB2-D5EBABA770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2" name="Group 1310">
                  <a:extLst>
                    <a:ext uri="{FF2B5EF4-FFF2-40B4-BE49-F238E27FC236}">
                      <a16:creationId xmlns:a16="http://schemas.microsoft.com/office/drawing/2014/main" id="{94583332-7154-E6D4-5072-3F32309CD5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497" name="Freeform 1311">
                    <a:extLst>
                      <a:ext uri="{FF2B5EF4-FFF2-40B4-BE49-F238E27FC236}">
                        <a16:creationId xmlns:a16="http://schemas.microsoft.com/office/drawing/2014/main" id="{408EA3BA-B077-EBBE-A169-BB272C7C34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8" name="Freeform 1312">
                    <a:extLst>
                      <a:ext uri="{FF2B5EF4-FFF2-40B4-BE49-F238E27FC236}">
                        <a16:creationId xmlns:a16="http://schemas.microsoft.com/office/drawing/2014/main" id="{5122C942-4033-30E6-223D-B7144BF960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3" name="Group 1313">
                  <a:extLst>
                    <a:ext uri="{FF2B5EF4-FFF2-40B4-BE49-F238E27FC236}">
                      <a16:creationId xmlns:a16="http://schemas.microsoft.com/office/drawing/2014/main" id="{23BA2F34-38BD-124E-DC30-6E5718428F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495" name="Freeform 1314">
                    <a:extLst>
                      <a:ext uri="{FF2B5EF4-FFF2-40B4-BE49-F238E27FC236}">
                        <a16:creationId xmlns:a16="http://schemas.microsoft.com/office/drawing/2014/main" id="{9A9E2910-94F7-B846-471E-6809F4EFE8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6" name="Freeform 1315">
                    <a:extLst>
                      <a:ext uri="{FF2B5EF4-FFF2-40B4-BE49-F238E27FC236}">
                        <a16:creationId xmlns:a16="http://schemas.microsoft.com/office/drawing/2014/main" id="{4B63803C-CE04-56B6-7AEE-211F8456CF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4" name="Group 1316">
                  <a:extLst>
                    <a:ext uri="{FF2B5EF4-FFF2-40B4-BE49-F238E27FC236}">
                      <a16:creationId xmlns:a16="http://schemas.microsoft.com/office/drawing/2014/main" id="{E34E1971-8E45-00C3-A61E-D155AB9DAF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493" name="Freeform 1317">
                    <a:extLst>
                      <a:ext uri="{FF2B5EF4-FFF2-40B4-BE49-F238E27FC236}">
                        <a16:creationId xmlns:a16="http://schemas.microsoft.com/office/drawing/2014/main" id="{764CE959-8FF9-23F3-FB50-88DC143C60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4" name="Freeform 1318">
                    <a:extLst>
                      <a:ext uri="{FF2B5EF4-FFF2-40B4-BE49-F238E27FC236}">
                        <a16:creationId xmlns:a16="http://schemas.microsoft.com/office/drawing/2014/main" id="{7F93029D-194E-EF93-960F-CF403681F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5" name="Group 1319">
                  <a:extLst>
                    <a:ext uri="{FF2B5EF4-FFF2-40B4-BE49-F238E27FC236}">
                      <a16:creationId xmlns:a16="http://schemas.microsoft.com/office/drawing/2014/main" id="{BDF4FE3C-C88A-3AF7-6CFB-A5A128ABFF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491" name="Freeform 1320">
                    <a:extLst>
                      <a:ext uri="{FF2B5EF4-FFF2-40B4-BE49-F238E27FC236}">
                        <a16:creationId xmlns:a16="http://schemas.microsoft.com/office/drawing/2014/main" id="{047DF8E9-1D23-2648-27AF-8731412FF8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2" name="Freeform 1321">
                    <a:extLst>
                      <a:ext uri="{FF2B5EF4-FFF2-40B4-BE49-F238E27FC236}">
                        <a16:creationId xmlns:a16="http://schemas.microsoft.com/office/drawing/2014/main" id="{0A6E85CE-C03B-1524-D506-47F327988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6" name="Group 1322">
                  <a:extLst>
                    <a:ext uri="{FF2B5EF4-FFF2-40B4-BE49-F238E27FC236}">
                      <a16:creationId xmlns:a16="http://schemas.microsoft.com/office/drawing/2014/main" id="{D280E75F-9272-EFAE-5B8F-0A1458E52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489" name="Freeform 1323">
                    <a:extLst>
                      <a:ext uri="{FF2B5EF4-FFF2-40B4-BE49-F238E27FC236}">
                        <a16:creationId xmlns:a16="http://schemas.microsoft.com/office/drawing/2014/main" id="{CC00D8D6-EC5F-A2C9-B481-F89774850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0" name="Freeform 1324">
                    <a:extLst>
                      <a:ext uri="{FF2B5EF4-FFF2-40B4-BE49-F238E27FC236}">
                        <a16:creationId xmlns:a16="http://schemas.microsoft.com/office/drawing/2014/main" id="{2488791B-9A52-B61F-A665-C847D81264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7" name="Group 1325">
                  <a:extLst>
                    <a:ext uri="{FF2B5EF4-FFF2-40B4-BE49-F238E27FC236}">
                      <a16:creationId xmlns:a16="http://schemas.microsoft.com/office/drawing/2014/main" id="{DA47E2F1-DA39-6580-C885-F0B034BDAB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487" name="Freeform 1326">
                    <a:extLst>
                      <a:ext uri="{FF2B5EF4-FFF2-40B4-BE49-F238E27FC236}">
                        <a16:creationId xmlns:a16="http://schemas.microsoft.com/office/drawing/2014/main" id="{F6769466-8387-9DAF-90DC-929ADB68E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8" name="Freeform 1327">
                    <a:extLst>
                      <a:ext uri="{FF2B5EF4-FFF2-40B4-BE49-F238E27FC236}">
                        <a16:creationId xmlns:a16="http://schemas.microsoft.com/office/drawing/2014/main" id="{86B5268A-6F86-FD24-633C-E9E541056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8" name="Group 1328">
                  <a:extLst>
                    <a:ext uri="{FF2B5EF4-FFF2-40B4-BE49-F238E27FC236}">
                      <a16:creationId xmlns:a16="http://schemas.microsoft.com/office/drawing/2014/main" id="{98A4974B-9E04-D21E-0BDD-D618611EFE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485" name="Freeform 1329">
                    <a:extLst>
                      <a:ext uri="{FF2B5EF4-FFF2-40B4-BE49-F238E27FC236}">
                        <a16:creationId xmlns:a16="http://schemas.microsoft.com/office/drawing/2014/main" id="{3194E56C-D54F-721A-E259-9EC8F7E9AB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6" name="Freeform 1330">
                    <a:extLst>
                      <a:ext uri="{FF2B5EF4-FFF2-40B4-BE49-F238E27FC236}">
                        <a16:creationId xmlns:a16="http://schemas.microsoft.com/office/drawing/2014/main" id="{A871D2DB-26C5-F96F-E27B-522B8A51B2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9" name="Group 1331">
                  <a:extLst>
                    <a:ext uri="{FF2B5EF4-FFF2-40B4-BE49-F238E27FC236}">
                      <a16:creationId xmlns:a16="http://schemas.microsoft.com/office/drawing/2014/main" id="{3447C88C-33B7-3DC8-2EC5-CCE5029AA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483" name="Freeform 1332">
                    <a:extLst>
                      <a:ext uri="{FF2B5EF4-FFF2-40B4-BE49-F238E27FC236}">
                        <a16:creationId xmlns:a16="http://schemas.microsoft.com/office/drawing/2014/main" id="{22AF0542-07A1-6B9C-DAB1-0F185F35F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4" name="Freeform 1333">
                    <a:extLst>
                      <a:ext uri="{FF2B5EF4-FFF2-40B4-BE49-F238E27FC236}">
                        <a16:creationId xmlns:a16="http://schemas.microsoft.com/office/drawing/2014/main" id="{74D1E327-C053-B6A1-FD56-7276B30CC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0" name="Group 1334">
                  <a:extLst>
                    <a:ext uri="{FF2B5EF4-FFF2-40B4-BE49-F238E27FC236}">
                      <a16:creationId xmlns:a16="http://schemas.microsoft.com/office/drawing/2014/main" id="{3963C8FC-FFEB-EE34-70C0-BDCAB2B063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481" name="Freeform 1335">
                    <a:extLst>
                      <a:ext uri="{FF2B5EF4-FFF2-40B4-BE49-F238E27FC236}">
                        <a16:creationId xmlns:a16="http://schemas.microsoft.com/office/drawing/2014/main" id="{9A4D7F6D-E6F6-B779-89D5-DDA6CE18D8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2" name="Freeform 1336">
                    <a:extLst>
                      <a:ext uri="{FF2B5EF4-FFF2-40B4-BE49-F238E27FC236}">
                        <a16:creationId xmlns:a16="http://schemas.microsoft.com/office/drawing/2014/main" id="{8E982BB6-6544-49C6-36D4-A9CEDEDAD7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1" name="Group 1337">
                  <a:extLst>
                    <a:ext uri="{FF2B5EF4-FFF2-40B4-BE49-F238E27FC236}">
                      <a16:creationId xmlns:a16="http://schemas.microsoft.com/office/drawing/2014/main" id="{1B45FF6D-BA12-2EEA-31A5-24977C299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479" name="Freeform 1338">
                    <a:extLst>
                      <a:ext uri="{FF2B5EF4-FFF2-40B4-BE49-F238E27FC236}">
                        <a16:creationId xmlns:a16="http://schemas.microsoft.com/office/drawing/2014/main" id="{D21EBE32-C17B-2556-9DF9-3238A1C843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0" name="Freeform 1339">
                    <a:extLst>
                      <a:ext uri="{FF2B5EF4-FFF2-40B4-BE49-F238E27FC236}">
                        <a16:creationId xmlns:a16="http://schemas.microsoft.com/office/drawing/2014/main" id="{5D961447-643F-36C7-61F8-FE3E724F64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2" name="Group 1340">
                  <a:extLst>
                    <a:ext uri="{FF2B5EF4-FFF2-40B4-BE49-F238E27FC236}">
                      <a16:creationId xmlns:a16="http://schemas.microsoft.com/office/drawing/2014/main" id="{6AF5C076-B2A9-BF58-19F3-7AA0742C20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477" name="Freeform 1341">
                    <a:extLst>
                      <a:ext uri="{FF2B5EF4-FFF2-40B4-BE49-F238E27FC236}">
                        <a16:creationId xmlns:a16="http://schemas.microsoft.com/office/drawing/2014/main" id="{F0C2E23A-8BA7-54A8-DACA-41C187AC25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8" name="Freeform 1342">
                    <a:extLst>
                      <a:ext uri="{FF2B5EF4-FFF2-40B4-BE49-F238E27FC236}">
                        <a16:creationId xmlns:a16="http://schemas.microsoft.com/office/drawing/2014/main" id="{3706077A-7898-FE8D-4A8F-B0B40BF75F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3" name="Group 1343">
                  <a:extLst>
                    <a:ext uri="{FF2B5EF4-FFF2-40B4-BE49-F238E27FC236}">
                      <a16:creationId xmlns:a16="http://schemas.microsoft.com/office/drawing/2014/main" id="{9C1F9A61-35AD-7E4B-3E5E-5AD58771BE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475" name="Freeform 1344">
                    <a:extLst>
                      <a:ext uri="{FF2B5EF4-FFF2-40B4-BE49-F238E27FC236}">
                        <a16:creationId xmlns:a16="http://schemas.microsoft.com/office/drawing/2014/main" id="{A44AD6E3-EDD2-8640-DFB6-15BDF204B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6" name="Freeform 1345">
                    <a:extLst>
                      <a:ext uri="{FF2B5EF4-FFF2-40B4-BE49-F238E27FC236}">
                        <a16:creationId xmlns:a16="http://schemas.microsoft.com/office/drawing/2014/main" id="{610D2685-328A-9DF9-16CB-845DDA5B0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4" name="Group 1346">
                  <a:extLst>
                    <a:ext uri="{FF2B5EF4-FFF2-40B4-BE49-F238E27FC236}">
                      <a16:creationId xmlns:a16="http://schemas.microsoft.com/office/drawing/2014/main" id="{1986DF5E-0AE1-3AF0-3363-763E1762E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473" name="Freeform 1347">
                    <a:extLst>
                      <a:ext uri="{FF2B5EF4-FFF2-40B4-BE49-F238E27FC236}">
                        <a16:creationId xmlns:a16="http://schemas.microsoft.com/office/drawing/2014/main" id="{62498D42-8A42-6BD9-6239-E817A21D8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4" name="Freeform 1348">
                    <a:extLst>
                      <a:ext uri="{FF2B5EF4-FFF2-40B4-BE49-F238E27FC236}">
                        <a16:creationId xmlns:a16="http://schemas.microsoft.com/office/drawing/2014/main" id="{BAAA6ADD-736D-0ABA-82D0-2720C8C9E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5" name="Group 1349">
                  <a:extLst>
                    <a:ext uri="{FF2B5EF4-FFF2-40B4-BE49-F238E27FC236}">
                      <a16:creationId xmlns:a16="http://schemas.microsoft.com/office/drawing/2014/main" id="{1E0C3752-9B9F-C211-795C-A0BEF046A4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471" name="Freeform 1350">
                    <a:extLst>
                      <a:ext uri="{FF2B5EF4-FFF2-40B4-BE49-F238E27FC236}">
                        <a16:creationId xmlns:a16="http://schemas.microsoft.com/office/drawing/2014/main" id="{1354EA86-7B6D-8FC0-52F1-C8EF489D6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2" name="Freeform 1351">
                    <a:extLst>
                      <a:ext uri="{FF2B5EF4-FFF2-40B4-BE49-F238E27FC236}">
                        <a16:creationId xmlns:a16="http://schemas.microsoft.com/office/drawing/2014/main" id="{B700DD26-9BCA-243D-868B-6E38CF7832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36" name="Freeform 1352">
                  <a:extLst>
                    <a:ext uri="{FF2B5EF4-FFF2-40B4-BE49-F238E27FC236}">
                      <a16:creationId xmlns:a16="http://schemas.microsoft.com/office/drawing/2014/main" id="{AE3D86AF-1F4A-6796-1D57-7BA0CF40554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7" name="Freeform 1353">
                  <a:extLst>
                    <a:ext uri="{FF2B5EF4-FFF2-40B4-BE49-F238E27FC236}">
                      <a16:creationId xmlns:a16="http://schemas.microsoft.com/office/drawing/2014/main" id="{D3968629-C73C-0FAD-DDFB-3D88699A580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38" name="Group 1354">
                  <a:extLst>
                    <a:ext uri="{FF2B5EF4-FFF2-40B4-BE49-F238E27FC236}">
                      <a16:creationId xmlns:a16="http://schemas.microsoft.com/office/drawing/2014/main" id="{1EC03320-3CB5-E77D-46A5-180AACA37B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469" name="Freeform 1355">
                    <a:extLst>
                      <a:ext uri="{FF2B5EF4-FFF2-40B4-BE49-F238E27FC236}">
                        <a16:creationId xmlns:a16="http://schemas.microsoft.com/office/drawing/2014/main" id="{F4017A3C-A347-B150-CCF4-F71BEE9DA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0" name="Freeform 1356">
                    <a:extLst>
                      <a:ext uri="{FF2B5EF4-FFF2-40B4-BE49-F238E27FC236}">
                        <a16:creationId xmlns:a16="http://schemas.microsoft.com/office/drawing/2014/main" id="{5D124BEA-A110-C54C-8A39-9F4C6183DA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9" name="Group 1357">
                  <a:extLst>
                    <a:ext uri="{FF2B5EF4-FFF2-40B4-BE49-F238E27FC236}">
                      <a16:creationId xmlns:a16="http://schemas.microsoft.com/office/drawing/2014/main" id="{EFFC49DB-02A4-B0BA-9825-8A7865AE8E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467" name="Freeform 1358">
                    <a:extLst>
                      <a:ext uri="{FF2B5EF4-FFF2-40B4-BE49-F238E27FC236}">
                        <a16:creationId xmlns:a16="http://schemas.microsoft.com/office/drawing/2014/main" id="{A0754343-4C28-300F-C94F-527C816410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8" name="Freeform 1359">
                    <a:extLst>
                      <a:ext uri="{FF2B5EF4-FFF2-40B4-BE49-F238E27FC236}">
                        <a16:creationId xmlns:a16="http://schemas.microsoft.com/office/drawing/2014/main" id="{C28DCF0F-B4A4-FE40-D30F-CAA4BC3DC1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0" name="Group 1360">
                  <a:extLst>
                    <a:ext uri="{FF2B5EF4-FFF2-40B4-BE49-F238E27FC236}">
                      <a16:creationId xmlns:a16="http://schemas.microsoft.com/office/drawing/2014/main" id="{D762DA3E-82EA-5065-D991-A43D8685B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465" name="Freeform 1361">
                    <a:extLst>
                      <a:ext uri="{FF2B5EF4-FFF2-40B4-BE49-F238E27FC236}">
                        <a16:creationId xmlns:a16="http://schemas.microsoft.com/office/drawing/2014/main" id="{0FE06922-70A0-692B-DC87-53526E8D40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6" name="Freeform 1362">
                    <a:extLst>
                      <a:ext uri="{FF2B5EF4-FFF2-40B4-BE49-F238E27FC236}">
                        <a16:creationId xmlns:a16="http://schemas.microsoft.com/office/drawing/2014/main" id="{D62F3F49-44A4-A730-3256-711608C2A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1" name="Group 1363">
                  <a:extLst>
                    <a:ext uri="{FF2B5EF4-FFF2-40B4-BE49-F238E27FC236}">
                      <a16:creationId xmlns:a16="http://schemas.microsoft.com/office/drawing/2014/main" id="{CF815766-245E-DD5A-7DE4-9C5F4B445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463" name="Freeform 1364">
                    <a:extLst>
                      <a:ext uri="{FF2B5EF4-FFF2-40B4-BE49-F238E27FC236}">
                        <a16:creationId xmlns:a16="http://schemas.microsoft.com/office/drawing/2014/main" id="{74E34D3C-98FD-CB74-A968-3C7A4A2BFB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4" name="Freeform 1365">
                    <a:extLst>
                      <a:ext uri="{FF2B5EF4-FFF2-40B4-BE49-F238E27FC236}">
                        <a16:creationId xmlns:a16="http://schemas.microsoft.com/office/drawing/2014/main" id="{B6621CB4-7172-F8BB-9AEA-EC254F99DB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2" name="Group 1366">
                  <a:extLst>
                    <a:ext uri="{FF2B5EF4-FFF2-40B4-BE49-F238E27FC236}">
                      <a16:creationId xmlns:a16="http://schemas.microsoft.com/office/drawing/2014/main" id="{46E52648-7F38-0911-6230-6CF44ABDFA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461" name="Freeform 1367">
                    <a:extLst>
                      <a:ext uri="{FF2B5EF4-FFF2-40B4-BE49-F238E27FC236}">
                        <a16:creationId xmlns:a16="http://schemas.microsoft.com/office/drawing/2014/main" id="{23B28CE2-4834-C818-1EC0-5AB4764C62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2" name="Freeform 1368">
                    <a:extLst>
                      <a:ext uri="{FF2B5EF4-FFF2-40B4-BE49-F238E27FC236}">
                        <a16:creationId xmlns:a16="http://schemas.microsoft.com/office/drawing/2014/main" id="{E21627D9-5BF6-2284-52B4-9DD3D63CC9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3" name="Group 1369">
                  <a:extLst>
                    <a:ext uri="{FF2B5EF4-FFF2-40B4-BE49-F238E27FC236}">
                      <a16:creationId xmlns:a16="http://schemas.microsoft.com/office/drawing/2014/main" id="{D795FEC3-4A01-7F34-1825-3236FA81C6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459" name="Freeform 1370">
                    <a:extLst>
                      <a:ext uri="{FF2B5EF4-FFF2-40B4-BE49-F238E27FC236}">
                        <a16:creationId xmlns:a16="http://schemas.microsoft.com/office/drawing/2014/main" id="{B37830D3-2EAE-7AB4-57D7-50E08F5AE1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0" name="Freeform 1371">
                    <a:extLst>
                      <a:ext uri="{FF2B5EF4-FFF2-40B4-BE49-F238E27FC236}">
                        <a16:creationId xmlns:a16="http://schemas.microsoft.com/office/drawing/2014/main" id="{D0689B16-A35C-50A4-068D-66C7ABD189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4" name="Group 1372">
                  <a:extLst>
                    <a:ext uri="{FF2B5EF4-FFF2-40B4-BE49-F238E27FC236}">
                      <a16:creationId xmlns:a16="http://schemas.microsoft.com/office/drawing/2014/main" id="{04205CB0-1217-DD34-90D0-28EEBAB1E5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457" name="Freeform 1373">
                    <a:extLst>
                      <a:ext uri="{FF2B5EF4-FFF2-40B4-BE49-F238E27FC236}">
                        <a16:creationId xmlns:a16="http://schemas.microsoft.com/office/drawing/2014/main" id="{E5A8FD3F-EB26-3FF4-7D79-79CE9A95B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8" name="Freeform 1374">
                    <a:extLst>
                      <a:ext uri="{FF2B5EF4-FFF2-40B4-BE49-F238E27FC236}">
                        <a16:creationId xmlns:a16="http://schemas.microsoft.com/office/drawing/2014/main" id="{5EB5729D-FDBE-EFE9-74CE-4D24F9215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5" name="Group 1375">
                  <a:extLst>
                    <a:ext uri="{FF2B5EF4-FFF2-40B4-BE49-F238E27FC236}">
                      <a16:creationId xmlns:a16="http://schemas.microsoft.com/office/drawing/2014/main" id="{6E9A05FA-5111-933D-2DD3-22FF03A863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455" name="Freeform 1376">
                    <a:extLst>
                      <a:ext uri="{FF2B5EF4-FFF2-40B4-BE49-F238E27FC236}">
                        <a16:creationId xmlns:a16="http://schemas.microsoft.com/office/drawing/2014/main" id="{98FA6E56-C4A7-1397-3544-C791C853C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6" name="Freeform 1377">
                    <a:extLst>
                      <a:ext uri="{FF2B5EF4-FFF2-40B4-BE49-F238E27FC236}">
                        <a16:creationId xmlns:a16="http://schemas.microsoft.com/office/drawing/2014/main" id="{1A085E03-F210-BC0C-AF9D-DB9CE0F1B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6" name="Group 1378">
                  <a:extLst>
                    <a:ext uri="{FF2B5EF4-FFF2-40B4-BE49-F238E27FC236}">
                      <a16:creationId xmlns:a16="http://schemas.microsoft.com/office/drawing/2014/main" id="{04D11160-2836-0697-E578-48994EDE85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453" name="Freeform 1379">
                    <a:extLst>
                      <a:ext uri="{FF2B5EF4-FFF2-40B4-BE49-F238E27FC236}">
                        <a16:creationId xmlns:a16="http://schemas.microsoft.com/office/drawing/2014/main" id="{6694D0CB-69C7-24BB-508F-3464E0DA7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4" name="Freeform 1380">
                    <a:extLst>
                      <a:ext uri="{FF2B5EF4-FFF2-40B4-BE49-F238E27FC236}">
                        <a16:creationId xmlns:a16="http://schemas.microsoft.com/office/drawing/2014/main" id="{B1705A04-9D27-3718-FC99-6209CCF0C1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7" name="Group 1381">
                  <a:extLst>
                    <a:ext uri="{FF2B5EF4-FFF2-40B4-BE49-F238E27FC236}">
                      <a16:creationId xmlns:a16="http://schemas.microsoft.com/office/drawing/2014/main" id="{B734CB93-0596-E263-23D7-A971857FA1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451" name="Freeform 1382">
                    <a:extLst>
                      <a:ext uri="{FF2B5EF4-FFF2-40B4-BE49-F238E27FC236}">
                        <a16:creationId xmlns:a16="http://schemas.microsoft.com/office/drawing/2014/main" id="{C3F287B0-96D4-792C-E028-7684E6B73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2" name="Freeform 1383">
                    <a:extLst>
                      <a:ext uri="{FF2B5EF4-FFF2-40B4-BE49-F238E27FC236}">
                        <a16:creationId xmlns:a16="http://schemas.microsoft.com/office/drawing/2014/main" id="{FADA7099-BAFD-4147-9B43-EC1C23D79F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8" name="Group 1384">
                  <a:extLst>
                    <a:ext uri="{FF2B5EF4-FFF2-40B4-BE49-F238E27FC236}">
                      <a16:creationId xmlns:a16="http://schemas.microsoft.com/office/drawing/2014/main" id="{F5B78390-77C5-6635-9F6D-BEBECB92BF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49" name="Freeform 1385">
                    <a:extLst>
                      <a:ext uri="{FF2B5EF4-FFF2-40B4-BE49-F238E27FC236}">
                        <a16:creationId xmlns:a16="http://schemas.microsoft.com/office/drawing/2014/main" id="{62E0D2A7-17BB-66E2-E451-C1F6A45FB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0" name="Freeform 1386">
                    <a:extLst>
                      <a:ext uri="{FF2B5EF4-FFF2-40B4-BE49-F238E27FC236}">
                        <a16:creationId xmlns:a16="http://schemas.microsoft.com/office/drawing/2014/main" id="{533FDEC4-A404-FAED-431D-241403E91D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93" name="Freeform 1387">
                <a:extLst>
                  <a:ext uri="{FF2B5EF4-FFF2-40B4-BE49-F238E27FC236}">
                    <a16:creationId xmlns:a16="http://schemas.microsoft.com/office/drawing/2014/main" id="{25DC7832-5E0A-A2A0-D4A0-3A81F6D8125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Arc 1388">
                <a:extLst>
                  <a:ext uri="{FF2B5EF4-FFF2-40B4-BE49-F238E27FC236}">
                    <a16:creationId xmlns:a16="http://schemas.microsoft.com/office/drawing/2014/main" id="{165CF52E-EFDB-E4AE-A415-061E7F0F388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Arc 1389">
                <a:extLst>
                  <a:ext uri="{FF2B5EF4-FFF2-40B4-BE49-F238E27FC236}">
                    <a16:creationId xmlns:a16="http://schemas.microsoft.com/office/drawing/2014/main" id="{56A7FCA8-2976-156A-3979-EBF9639CDAE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Arc 1390">
                <a:extLst>
                  <a:ext uri="{FF2B5EF4-FFF2-40B4-BE49-F238E27FC236}">
                    <a16:creationId xmlns:a16="http://schemas.microsoft.com/office/drawing/2014/main" id="{5C6758F9-53F4-54DE-618F-6F6168A336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Arc 1391">
                <a:extLst>
                  <a:ext uri="{FF2B5EF4-FFF2-40B4-BE49-F238E27FC236}">
                    <a16:creationId xmlns:a16="http://schemas.microsoft.com/office/drawing/2014/main" id="{EAD7C0E2-D8AF-1E25-BB9D-549E1D65AE1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Arc 1392">
                <a:extLst>
                  <a:ext uri="{FF2B5EF4-FFF2-40B4-BE49-F238E27FC236}">
                    <a16:creationId xmlns:a16="http://schemas.microsoft.com/office/drawing/2014/main" id="{829C74B2-8234-432B-151D-A1102A5766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Arc 1393">
                <a:extLst>
                  <a:ext uri="{FF2B5EF4-FFF2-40B4-BE49-F238E27FC236}">
                    <a16:creationId xmlns:a16="http://schemas.microsoft.com/office/drawing/2014/main" id="{1FC450F9-BB93-8907-1CA4-65053E78A1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Arc 1394">
                <a:extLst>
                  <a:ext uri="{FF2B5EF4-FFF2-40B4-BE49-F238E27FC236}">
                    <a16:creationId xmlns:a16="http://schemas.microsoft.com/office/drawing/2014/main" id="{B4F459D7-295B-951A-033B-ADB2A99502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Arc 1395">
                <a:extLst>
                  <a:ext uri="{FF2B5EF4-FFF2-40B4-BE49-F238E27FC236}">
                    <a16:creationId xmlns:a16="http://schemas.microsoft.com/office/drawing/2014/main" id="{9477AE06-0D9A-8E17-2D54-EBCEE4D52A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Freeform 1396">
                <a:extLst>
                  <a:ext uri="{FF2B5EF4-FFF2-40B4-BE49-F238E27FC236}">
                    <a16:creationId xmlns:a16="http://schemas.microsoft.com/office/drawing/2014/main" id="{D4B88EA6-831E-245E-E1CE-538A1AE307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Freeform 1397">
                <a:extLst>
                  <a:ext uri="{FF2B5EF4-FFF2-40B4-BE49-F238E27FC236}">
                    <a16:creationId xmlns:a16="http://schemas.microsoft.com/office/drawing/2014/main" id="{37917FEA-97BF-CBF3-FB1D-626D433335B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Arc 1398">
                <a:extLst>
                  <a:ext uri="{FF2B5EF4-FFF2-40B4-BE49-F238E27FC236}">
                    <a16:creationId xmlns:a16="http://schemas.microsoft.com/office/drawing/2014/main" id="{86EA995E-2E4A-D234-C824-74BD62FAB4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Arc 1399">
                <a:extLst>
                  <a:ext uri="{FF2B5EF4-FFF2-40B4-BE49-F238E27FC236}">
                    <a16:creationId xmlns:a16="http://schemas.microsoft.com/office/drawing/2014/main" id="{7679D988-5957-0D72-09E1-1170D7F6235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Arc 1400">
                <a:extLst>
                  <a:ext uri="{FF2B5EF4-FFF2-40B4-BE49-F238E27FC236}">
                    <a16:creationId xmlns:a16="http://schemas.microsoft.com/office/drawing/2014/main" id="{BB9AC423-B34C-A083-BACE-CB3170C569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Freeform 1401">
                <a:extLst>
                  <a:ext uri="{FF2B5EF4-FFF2-40B4-BE49-F238E27FC236}">
                    <a16:creationId xmlns:a16="http://schemas.microsoft.com/office/drawing/2014/main" id="{6FF5A8B0-54F8-2F22-2E5F-F6A751BAE15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Freeform 1402">
                <a:extLst>
                  <a:ext uri="{FF2B5EF4-FFF2-40B4-BE49-F238E27FC236}">
                    <a16:creationId xmlns:a16="http://schemas.microsoft.com/office/drawing/2014/main" id="{FA93EB82-FB4E-6B06-7F3C-D5EFD447D6E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Freeform 1403">
                <a:extLst>
                  <a:ext uri="{FF2B5EF4-FFF2-40B4-BE49-F238E27FC236}">
                    <a16:creationId xmlns:a16="http://schemas.microsoft.com/office/drawing/2014/main" id="{0157D0A1-5F04-3738-2588-2A99BD01528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Freeform 1404">
                <a:extLst>
                  <a:ext uri="{FF2B5EF4-FFF2-40B4-BE49-F238E27FC236}">
                    <a16:creationId xmlns:a16="http://schemas.microsoft.com/office/drawing/2014/main" id="{E443177D-DCBE-A811-DE80-518F07BE66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Freeform 1405">
                <a:extLst>
                  <a:ext uri="{FF2B5EF4-FFF2-40B4-BE49-F238E27FC236}">
                    <a16:creationId xmlns:a16="http://schemas.microsoft.com/office/drawing/2014/main" id="{80F5C089-9A31-F618-C096-7E7E2FC5A9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Freeform 1406">
                <a:extLst>
                  <a:ext uri="{FF2B5EF4-FFF2-40B4-BE49-F238E27FC236}">
                    <a16:creationId xmlns:a16="http://schemas.microsoft.com/office/drawing/2014/main" id="{FEFAB392-51BD-B726-7924-5EBE820BDA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Freeform 1407">
                <a:extLst>
                  <a:ext uri="{FF2B5EF4-FFF2-40B4-BE49-F238E27FC236}">
                    <a16:creationId xmlns:a16="http://schemas.microsoft.com/office/drawing/2014/main" id="{DA2D7ABE-89B5-2B18-D153-D69E85B740E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Freeform 1408">
                <a:extLst>
                  <a:ext uri="{FF2B5EF4-FFF2-40B4-BE49-F238E27FC236}">
                    <a16:creationId xmlns:a16="http://schemas.microsoft.com/office/drawing/2014/main" id="{B0F31EAB-1185-29C7-9650-7A1D466537B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6513" name="Picture 1409" descr="dao">
            <a:extLst>
              <a:ext uri="{FF2B5EF4-FFF2-40B4-BE49-F238E27FC236}">
                <a16:creationId xmlns:a16="http://schemas.microsoft.com/office/drawing/2014/main" id="{363E5484-0D3F-C8AD-F313-C081275C2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1410" descr="dao">
            <a:extLst>
              <a:ext uri="{FF2B5EF4-FFF2-40B4-BE49-F238E27FC236}">
                <a16:creationId xmlns:a16="http://schemas.microsoft.com/office/drawing/2014/main" id="{ED300179-7F55-CC4F-E11C-BC4482CFE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1411" descr="dao">
            <a:extLst>
              <a:ext uri="{FF2B5EF4-FFF2-40B4-BE49-F238E27FC236}">
                <a16:creationId xmlns:a16="http://schemas.microsoft.com/office/drawing/2014/main" id="{AF1A07C0-6410-5EAB-4C91-FD4F06E4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6" name="Picture 1412" descr="dao">
            <a:extLst>
              <a:ext uri="{FF2B5EF4-FFF2-40B4-BE49-F238E27FC236}">
                <a16:creationId xmlns:a16="http://schemas.microsoft.com/office/drawing/2014/main" id="{1FF9E637-206A-FBB4-E47D-55D0039B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7" name="Picture 1413" descr="dao">
            <a:extLst>
              <a:ext uri="{FF2B5EF4-FFF2-40B4-BE49-F238E27FC236}">
                <a16:creationId xmlns:a16="http://schemas.microsoft.com/office/drawing/2014/main" id="{EE815975-1233-2446-AD55-C1108B092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3013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8" name="Picture 1414" descr="dao">
            <a:extLst>
              <a:ext uri="{FF2B5EF4-FFF2-40B4-BE49-F238E27FC236}">
                <a16:creationId xmlns:a16="http://schemas.microsoft.com/office/drawing/2014/main" id="{171D8A9F-877E-D6F9-8D50-FA36143C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3" name="Picture 1415" descr="dao">
            <a:extLst>
              <a:ext uri="{FF2B5EF4-FFF2-40B4-BE49-F238E27FC236}">
                <a16:creationId xmlns:a16="http://schemas.microsoft.com/office/drawing/2014/main" id="{B15DE22F-DC9F-596C-D7BC-36C4AB64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4" name="Picture 1416" descr="dao">
            <a:extLst>
              <a:ext uri="{FF2B5EF4-FFF2-40B4-BE49-F238E27FC236}">
                <a16:creationId xmlns:a16="http://schemas.microsoft.com/office/drawing/2014/main" id="{1E7B4331-C8C8-9606-D289-5FA4397F9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1" name="Picture 1417" descr="dao">
            <a:extLst>
              <a:ext uri="{FF2B5EF4-FFF2-40B4-BE49-F238E27FC236}">
                <a16:creationId xmlns:a16="http://schemas.microsoft.com/office/drawing/2014/main" id="{62360DC3-7B96-6C4E-4A94-1F01F095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2" name="Picture 1418" descr="dao">
            <a:extLst>
              <a:ext uri="{FF2B5EF4-FFF2-40B4-BE49-F238E27FC236}">
                <a16:creationId xmlns:a16="http://schemas.microsoft.com/office/drawing/2014/main" id="{96A4C5F2-1AA1-61F3-63A3-EDF22239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3" name="Picture 1419" descr="dao">
            <a:extLst>
              <a:ext uri="{FF2B5EF4-FFF2-40B4-BE49-F238E27FC236}">
                <a16:creationId xmlns:a16="http://schemas.microsoft.com/office/drawing/2014/main" id="{3C1F4CBF-0E08-E847-4D05-AEAFDBB2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2632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1420" descr="dao">
            <a:extLst>
              <a:ext uri="{FF2B5EF4-FFF2-40B4-BE49-F238E27FC236}">
                <a16:creationId xmlns:a16="http://schemas.microsoft.com/office/drawing/2014/main" id="{44607BBF-F641-B6A6-73C7-8326D9B20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23272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1421" descr="dao">
            <a:extLst>
              <a:ext uri="{FF2B5EF4-FFF2-40B4-BE49-F238E27FC236}">
                <a16:creationId xmlns:a16="http://schemas.microsoft.com/office/drawing/2014/main" id="{81CB94CD-60CB-7445-BDEA-4EFD7BFC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23272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6" name="Picture 1422" descr="dao">
            <a:extLst>
              <a:ext uri="{FF2B5EF4-FFF2-40B4-BE49-F238E27FC236}">
                <a16:creationId xmlns:a16="http://schemas.microsoft.com/office/drawing/2014/main" id="{FEA0E642-6D66-B2A0-C0A0-6CCDBE7B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2632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7" name="Picture 1423" descr="dao">
            <a:extLst>
              <a:ext uri="{FF2B5EF4-FFF2-40B4-BE49-F238E27FC236}">
                <a16:creationId xmlns:a16="http://schemas.microsoft.com/office/drawing/2014/main" id="{DF12FEAF-6867-E58C-235F-C353F42C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8" y="3013075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8" name="Picture 1424" descr="dao">
            <a:extLst>
              <a:ext uri="{FF2B5EF4-FFF2-40B4-BE49-F238E27FC236}">
                <a16:creationId xmlns:a16="http://schemas.microsoft.com/office/drawing/2014/main" id="{6CDDB87E-43F2-4F9B-C1D0-FFA45395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1425" descr="dao">
            <a:extLst>
              <a:ext uri="{FF2B5EF4-FFF2-40B4-BE49-F238E27FC236}">
                <a16:creationId xmlns:a16="http://schemas.microsoft.com/office/drawing/2014/main" id="{9BA1E836-6A8F-8A3C-7A7A-68898D73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4" name="Picture 1426" descr="dao">
            <a:extLst>
              <a:ext uri="{FF2B5EF4-FFF2-40B4-BE49-F238E27FC236}">
                <a16:creationId xmlns:a16="http://schemas.microsoft.com/office/drawing/2014/main" id="{DA7E92DD-FA2A-159D-EC25-B2CD8334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1" name="Picture 1427" descr="dao">
            <a:extLst>
              <a:ext uri="{FF2B5EF4-FFF2-40B4-BE49-F238E27FC236}">
                <a16:creationId xmlns:a16="http://schemas.microsoft.com/office/drawing/2014/main" id="{7F3DD203-796B-B27C-BE1C-6853CD058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2" name="Picture 1428" descr="dao">
            <a:extLst>
              <a:ext uri="{FF2B5EF4-FFF2-40B4-BE49-F238E27FC236}">
                <a16:creationId xmlns:a16="http://schemas.microsoft.com/office/drawing/2014/main" id="{A3FF8CAD-D6A3-6ADB-E374-CB8759926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3" name="Picture 1429" descr="dao">
            <a:extLst>
              <a:ext uri="{FF2B5EF4-FFF2-40B4-BE49-F238E27FC236}">
                <a16:creationId xmlns:a16="http://schemas.microsoft.com/office/drawing/2014/main" id="{95A4B7C8-0CCF-578B-FA43-4E5ACF1C2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8" name="Picture 1430" descr="dao">
            <a:extLst>
              <a:ext uri="{FF2B5EF4-FFF2-40B4-BE49-F238E27FC236}">
                <a16:creationId xmlns:a16="http://schemas.microsoft.com/office/drawing/2014/main" id="{90E612DA-804B-E20D-B7C5-FD634905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9" name="Picture 1431" descr="dao">
            <a:extLst>
              <a:ext uri="{FF2B5EF4-FFF2-40B4-BE49-F238E27FC236}">
                <a16:creationId xmlns:a16="http://schemas.microsoft.com/office/drawing/2014/main" id="{C1BE4E54-37A1-03BA-DB72-ECB45A69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6" name="Picture 1432" descr="dao">
            <a:extLst>
              <a:ext uri="{FF2B5EF4-FFF2-40B4-BE49-F238E27FC236}">
                <a16:creationId xmlns:a16="http://schemas.microsoft.com/office/drawing/2014/main" id="{9BA75275-216F-8084-44F7-DC01C8EF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7" name="Picture 1433" descr="dao">
            <a:extLst>
              <a:ext uri="{FF2B5EF4-FFF2-40B4-BE49-F238E27FC236}">
                <a16:creationId xmlns:a16="http://schemas.microsoft.com/office/drawing/2014/main" id="{1AE5449B-C700-8D2F-D807-51F1BBFB9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8" name="Picture 1434" descr="dao">
            <a:extLst>
              <a:ext uri="{FF2B5EF4-FFF2-40B4-BE49-F238E27FC236}">
                <a16:creationId xmlns:a16="http://schemas.microsoft.com/office/drawing/2014/main" id="{2325B4BA-39F5-E10C-08E7-C61FF4C2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9144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3" name="Picture 1435" descr="dao">
            <a:extLst>
              <a:ext uri="{FF2B5EF4-FFF2-40B4-BE49-F238E27FC236}">
                <a16:creationId xmlns:a16="http://schemas.microsoft.com/office/drawing/2014/main" id="{80542B0D-CFEC-98C4-0045-771DC7AC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6096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4" name="Picture 1436" descr="dao">
            <a:extLst>
              <a:ext uri="{FF2B5EF4-FFF2-40B4-BE49-F238E27FC236}">
                <a16:creationId xmlns:a16="http://schemas.microsoft.com/office/drawing/2014/main" id="{CB69FE83-39FE-F079-D076-B4B94F50E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6096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1" name="Picture 1437" descr="dao">
            <a:extLst>
              <a:ext uri="{FF2B5EF4-FFF2-40B4-BE49-F238E27FC236}">
                <a16:creationId xmlns:a16="http://schemas.microsoft.com/office/drawing/2014/main" id="{E3F1885B-9E71-1A81-AECA-794E673C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9144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2" name="Picture 1438" descr="dao">
            <a:extLst>
              <a:ext uri="{FF2B5EF4-FFF2-40B4-BE49-F238E27FC236}">
                <a16:creationId xmlns:a16="http://schemas.microsoft.com/office/drawing/2014/main" id="{95E191BD-F034-0FB7-3FA1-571A80BD6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1295400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7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7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7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7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7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7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042547676,C:\Documents and Settings\Administrator\Desktop\fai nop\doibannho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794</TotalTime>
  <Words>109</Words>
  <Application>Microsoft Office PowerPoint</Application>
  <PresentationFormat>On-screen Show (4:3)</PresentationFormat>
  <Paragraphs>18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Tahoma</vt:lpstr>
      <vt:lpstr>Times New Roman</vt:lpstr>
      <vt:lpstr>Wingdings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đọc thơ theo tranh</vt:lpstr>
      <vt:lpstr>PowerPoint Presentation</vt:lpstr>
      <vt:lpstr>PowerPoint Presentation</vt:lpstr>
      <vt:lpstr>PowerPoint Presentation</vt:lpstr>
      <vt:lpstr>GiỜ HỌC ĐẾN ĐÂY LÀ KẾT THÚC</vt:lpstr>
    </vt:vector>
  </TitlesOfParts>
  <Company>- PTN 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h lyla niê</cp:lastModifiedBy>
  <cp:revision>201</cp:revision>
  <dcterms:created xsi:type="dcterms:W3CDTF">2010-01-17T02:32:37Z</dcterms:created>
  <dcterms:modified xsi:type="dcterms:W3CDTF">2026-02-22T13:49:52Z</dcterms:modified>
</cp:coreProperties>
</file>