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71" r:id="rId2"/>
    <p:sldId id="269" r:id="rId3"/>
    <p:sldId id="315" r:id="rId4"/>
    <p:sldId id="329" r:id="rId5"/>
    <p:sldId id="330" r:id="rId6"/>
    <p:sldId id="331" r:id="rId7"/>
    <p:sldId id="332" r:id="rId8"/>
    <p:sldId id="333" r:id="rId9"/>
    <p:sldId id="261" r:id="rId10"/>
    <p:sldId id="324" r:id="rId11"/>
    <p:sldId id="286" r:id="rId12"/>
    <p:sldId id="325" r:id="rId13"/>
    <p:sldId id="327" r:id="rId14"/>
    <p:sldId id="322" r:id="rId15"/>
    <p:sldId id="317" r:id="rId16"/>
    <p:sldId id="293" r:id="rId17"/>
    <p:sldId id="321" r:id="rId18"/>
    <p:sldId id="334" r:id="rId19"/>
    <p:sldId id="335" r:id="rId20"/>
    <p:sldId id="328" r:id="rId21"/>
    <p:sldId id="30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F805A3-8450-4AFE-9AEC-0801FEC08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4D1277-7541-4A5A-A07A-3AD59ADCAF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8CCC27-DEFA-4A1E-9636-44C51A9EB8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E70AA-5474-4442-B7A5-F76F031CA0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17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E4FB67-4641-4754-A015-0DB008F35E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0B8DF3-6630-42DE-87E9-27074AECF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4E97AF-C4E7-4FE4-A75B-6E3626066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8B15E-D6F1-40A7-94B7-473F3FB84B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54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23A9B8-60DB-4FE6-9920-7DD5BF2F3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18F776-3B6D-40D4-88B9-A77CE66C7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962F2B-C38C-44E9-B202-03D052BDC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53E7D-23A4-4A29-8DF5-44EA6EC84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267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31EB41-A435-4870-A756-3F951EBB2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76F145-6F29-4CCA-9F85-208D69A3F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913260-787F-4707-936F-528F0C2681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D93E5-9D14-4867-BAD0-FA1792B12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30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A007EF-CDFA-4179-A888-6CB3F5B43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0574D4-FB2B-4BF1-A23E-59624D42B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1A1ACF-0259-44D4-B7FC-FEA1F505EE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4368E-1FA4-4EB1-8912-320604BFB6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21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E954FD-C08F-4C78-BB02-FF1167855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B73B3-6D16-49A2-BA4A-1CDF20FC95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910B20-537E-4BD7-ABAF-6C330ED77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736F1-D860-4835-91FF-F6500A5B6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76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2D49C-92F3-4E5F-9943-D68EDC7EAD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80A704-D8ED-4D47-BDAB-F09C06C155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F83DB6-A819-41A4-9C32-85FB1C5BA7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6DDC7-DA4A-4EDF-B3D1-B25C1D90C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23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C7F078C-F00F-45B0-A004-74AB90EBC5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9A2FFF-E040-4FAE-9929-84A4FD2D97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EFF789-D9FB-42AA-A501-4DB92874DC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76FAF-102C-4C95-B9AB-D91F7FC537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47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EB41D9-8BD2-49B4-8131-80C8ED298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EEE72C-F1E4-41EB-98F9-1F42883E63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18D275-A4D8-40EF-8FAC-F53A9483B0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4E3CC-CC35-4D46-A310-8138F6592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52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8BCAB3-AE45-423C-AE7F-AF11391DE2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180C6F-2FA2-48DB-8F7B-119904D3C6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69E788-6C0A-4218-9ECC-BE3D51C86E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2C0A1-E29E-4019-9BB2-884CAB8753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2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E3442D-174F-4756-947F-6A326C5032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B48C15-AFBB-488E-9A47-FC490277D2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A472AE-2D89-4727-AA00-13A83087A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67CD7-28C5-4B29-A17A-F8ED32EB9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02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9C4065-F6BF-4B47-A77F-250F9B0AE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77621-B9A5-493B-A16F-04038B6905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A3227-0A4C-4951-80D9-B8446B07B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89C21-B920-4E95-A91D-22E02CE4F0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24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902ADBA-0C06-4893-9482-5039978AA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2FDF6A-022D-4C7A-9A79-E1F2FC593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8E012197-4883-45A4-B544-4387933084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AACAB2D9-19B4-4957-85E7-E2078273B7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792A4B17-11F2-416B-A75A-ED8DEEFB7B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7B976F-6213-4315-AE5F-A8E143FB5D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DOWNLOAD\SapDenTetRoiBeat-V.A-3844219.mp3" TargetMode="External"/><Relationship Id="rId1" Type="http://schemas.openxmlformats.org/officeDocument/2006/relationships/audio" Target="file:///D:\NAM%20HOC%202014-2015\chu%20bo%20doi-thi%20GVDG\CHU%20BO%20DOI.wav" TargetMode="External"/><Relationship Id="rId6" Type="http://schemas.openxmlformats.org/officeDocument/2006/relationships/image" Target="../media/image1.gi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WNLOAD\SapDenTetRoiBeat-V.A-3844219.mp3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video" Target="file:///C:\Users\Admin\Downloads\M&#249;a%20Xu&#226;n%20&#272;&#7871;n%20R&#7891;i%20-%20Xu&#226;n%20Mai.mp4" TargetMode="External"/><Relationship Id="rId1" Type="http://schemas.openxmlformats.org/officeDocument/2006/relationships/audio" Target="file:///D:\NAM%20HOC%202014-2015\CD%20THUC%20VAT\MUA%20XUAN%20DEN%20ROI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DOWNLOAD\Qu&#7843;%20G&#236;.mp3" TargetMode="Externa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AM%20HOC%202014-2015\CD%20THUC%20VAT\Tet%20den%20roi%20-%20.mp3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DOWNLOAD\SapDenTetRoiBeat-V.A-3844219.mp3" TargetMode="External"/><Relationship Id="rId1" Type="http://schemas.openxmlformats.org/officeDocument/2006/relationships/audio" Target="file:///D:\NAM%20HOC%202014-2015\chu%20bo%20doi-thi%20GVDG\CHU%20BO%20DOI.wav" TargetMode="External"/><Relationship Id="rId6" Type="http://schemas.openxmlformats.org/officeDocument/2006/relationships/image" Target="../media/image1.gi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NGOCTHANH\Desktop\anh dep\725049hhwhm87hwn.gif">
            <a:extLst>
              <a:ext uri="{FF2B5EF4-FFF2-40B4-BE49-F238E27FC236}">
                <a16:creationId xmlns:a16="http://schemas.microsoft.com/office/drawing/2014/main" id="{7415B6D9-DB60-4E57-A020-2A4EB8ACC6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7">
            <a:extLst>
              <a:ext uri="{FF2B5EF4-FFF2-40B4-BE49-F238E27FC236}">
                <a16:creationId xmlns:a16="http://schemas.microsoft.com/office/drawing/2014/main" id="{9C9E2B36-955F-42D2-9D99-90E2DECEF1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609600"/>
            <a:ext cx="61341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BUÔN HỒ</a:t>
            </a:r>
          </a:p>
        </p:txBody>
      </p:sp>
      <p:sp>
        <p:nvSpPr>
          <p:cNvPr id="2052" name="WordArt 18">
            <a:extLst>
              <a:ext uri="{FF2B5EF4-FFF2-40B4-BE49-F238E27FC236}">
                <a16:creationId xmlns:a16="http://schemas.microsoft.com/office/drawing/2014/main" id="{BE346649-3057-4836-9698-2158677B3A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1143000"/>
            <a:ext cx="46672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</a:t>
            </a:r>
          </a:p>
        </p:txBody>
      </p:sp>
      <p:sp>
        <p:nvSpPr>
          <p:cNvPr id="2053" name="WordArt 20">
            <a:extLst>
              <a:ext uri="{FF2B5EF4-FFF2-40B4-BE49-F238E27FC236}">
                <a16:creationId xmlns:a16="http://schemas.microsoft.com/office/drawing/2014/main" id="{C31CB70F-DEDD-4ABB-B934-6AD9341FEF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981200"/>
            <a:ext cx="81534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VĂN NGHỆ CHÀO NĂM MỚI 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WordArt 21">
            <a:extLst>
              <a:ext uri="{FF2B5EF4-FFF2-40B4-BE49-F238E27FC236}">
                <a16:creationId xmlns:a16="http://schemas.microsoft.com/office/drawing/2014/main" id="{58598AB9-BCE3-4BF8-B6A5-C0B969C0CB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3810000"/>
            <a:ext cx="5095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WordArt 22">
            <a:extLst>
              <a:ext uri="{FF2B5EF4-FFF2-40B4-BE49-F238E27FC236}">
                <a16:creationId xmlns:a16="http://schemas.microsoft.com/office/drawing/2014/main" id="{4D8ADBA9-103F-4B3D-933B-966D8A6170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5257800"/>
            <a:ext cx="5934075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3600" b="1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 : H LYLA NIÊ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CHU BO DOI.wav">
            <a:hlinkClick r:id="" action="ppaction://media"/>
            <a:extLst>
              <a:ext uri="{FF2B5EF4-FFF2-40B4-BE49-F238E27FC236}">
                <a16:creationId xmlns:a16="http://schemas.microsoft.com/office/drawing/2014/main" id="{6EEBDBEA-D0B8-405E-BDFC-969F0D785A9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129492209485953685_574_574">
            <a:extLst>
              <a:ext uri="{FF2B5EF4-FFF2-40B4-BE49-F238E27FC236}">
                <a16:creationId xmlns:a16="http://schemas.microsoft.com/office/drawing/2014/main" id="{AC84EDB1-2270-4097-8A74-3E6AA8CD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5357" r="2499"/>
          <a:stretch>
            <a:fillRect/>
          </a:stretch>
        </p:blipFill>
        <p:spPr bwMode="auto">
          <a:xfrm>
            <a:off x="228600" y="2819400"/>
            <a:ext cx="8686800" cy="4038600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6" descr="C:\Users\NGOCTHANH\Desktop\anh dep\725049hhwhm87hwn.gif">
            <a:extLst>
              <a:ext uri="{FF2B5EF4-FFF2-40B4-BE49-F238E27FC236}">
                <a16:creationId xmlns:a16="http://schemas.microsoft.com/office/drawing/2014/main" id="{941874E2-3D11-4EF0-9193-6FB4A041FC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8">
            <a:extLst>
              <a:ext uri="{FF2B5EF4-FFF2-40B4-BE49-F238E27FC236}">
                <a16:creationId xmlns:a16="http://schemas.microsoft.com/office/drawing/2014/main" id="{7880D9D0-6F13-4DE3-B435-9C29281129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971800"/>
            <a:ext cx="5867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Dạy</a:t>
            </a:r>
            <a:r>
              <a:rPr lang="en-US" sz="3600" b="1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hát</a:t>
            </a:r>
            <a:r>
              <a:rPr lang="en-US" sz="3600" b="1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r>
              <a:rPr lang="en-US" sz="3600" b="1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3600" b="1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tết</a:t>
            </a:r>
            <a:r>
              <a:rPr lang="en-US" sz="3600" b="1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endParaRPr lang="en-US" sz="3600" b="1" kern="10" dirty="0">
              <a:ln w="19050">
                <a:solidFill>
                  <a:srgbClr val="0066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WordArt 6">
            <a:extLst>
              <a:ext uri="{FF2B5EF4-FFF2-40B4-BE49-F238E27FC236}">
                <a16:creationId xmlns:a16="http://schemas.microsoft.com/office/drawing/2014/main" id="{97F06039-5CE6-414A-A962-6B96032783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4038600"/>
            <a:ext cx="4133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WordArt 8">
            <a:extLst>
              <a:ext uri="{FF2B5EF4-FFF2-40B4-BE49-F238E27FC236}">
                <a16:creationId xmlns:a16="http://schemas.microsoft.com/office/drawing/2014/main" id="{97581E2F-DC14-484D-897A-22541825C7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1905000"/>
            <a:ext cx="28956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pic>
        <p:nvPicPr>
          <p:cNvPr id="133129" name="SapDenTetRoiBeat-V.A-3844219.mp3">
            <a:hlinkClick r:id="" action="ppaction://media"/>
            <a:extLst>
              <a:ext uri="{FF2B5EF4-FFF2-40B4-BE49-F238E27FC236}">
                <a16:creationId xmlns:a16="http://schemas.microsoft.com/office/drawing/2014/main" id="{DF882818-BCE7-46FA-8E8F-B8C7C3DADEEF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10">
            <a:extLst>
              <a:ext uri="{FF2B5EF4-FFF2-40B4-BE49-F238E27FC236}">
                <a16:creationId xmlns:a16="http://schemas.microsoft.com/office/drawing/2014/main" id="{3496AA59-F858-40FB-8C62-E4080E040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244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1+ </a:t>
            </a:r>
            <a:r>
              <a:rPr lang="en-US" alt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– </a:t>
            </a:r>
            <a:r>
              <a:rPr lang="en-US" alt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36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2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4653" fill="hold"/>
                                        <p:tgtEl>
                                          <p:spTgt spid="133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29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2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>
            <a:extLst>
              <a:ext uri="{FF2B5EF4-FFF2-40B4-BE49-F238E27FC236}">
                <a16:creationId xmlns:a16="http://schemas.microsoft.com/office/drawing/2014/main" id="{52E9C952-F9E2-42E7-81E3-E67B9944D36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291" name="Picture 3" descr="Gia-tri-nhan-van-phep-nhiem-mau-cho-quang-cao-Tet-3">
              <a:extLst>
                <a:ext uri="{FF2B5EF4-FFF2-40B4-BE49-F238E27FC236}">
                  <a16:creationId xmlns:a16="http://schemas.microsoft.com/office/drawing/2014/main" id="{C4DCB9FF-782C-4C74-B3BF-85A4800B1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112"/>
              <a:ext cx="2880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2" name="Picture 4" descr="img63261RQFOG-thamnhaBinhMinh_20_5__jpg3">
              <a:extLst>
                <a:ext uri="{FF2B5EF4-FFF2-40B4-BE49-F238E27FC236}">
                  <a16:creationId xmlns:a16="http://schemas.microsoft.com/office/drawing/2014/main" id="{BAB83CC9-3232-47BE-B9F4-83E65AD26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5" t="12766" r="10170"/>
            <a:stretch>
              <a:fillRect/>
            </a:stretch>
          </p:blipFill>
          <p:spPr bwMode="auto">
            <a:xfrm>
              <a:off x="0" y="2112"/>
              <a:ext cx="2880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5" descr="dsc03206_500">
              <a:extLst>
                <a:ext uri="{FF2B5EF4-FFF2-40B4-BE49-F238E27FC236}">
                  <a16:creationId xmlns:a16="http://schemas.microsoft.com/office/drawing/2014/main" id="{12EBB782-7E02-4DAB-AD63-8B7DF1557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0"/>
            <a:stretch>
              <a:fillRect/>
            </a:stretch>
          </p:blipFill>
          <p:spPr bwMode="auto">
            <a:xfrm>
              <a:off x="0" y="0"/>
              <a:ext cx="283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6" descr="tet%201">
              <a:extLst>
                <a:ext uri="{FF2B5EF4-FFF2-40B4-BE49-F238E27FC236}">
                  <a16:creationId xmlns:a16="http://schemas.microsoft.com/office/drawing/2014/main" id="{EF83D864-BF09-4BAE-96B0-C171470CC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292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ages (10)">
            <a:extLst>
              <a:ext uri="{FF2B5EF4-FFF2-40B4-BE49-F238E27FC236}">
                <a16:creationId xmlns:a16="http://schemas.microsoft.com/office/drawing/2014/main" id="{12BC9638-AA8E-4CD6-9408-7B80F5CE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4367A12E-3CE6-47F3-9B8C-AD2A62BF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98513"/>
            <a:ext cx="67818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ĐÀM THOẠI:</a:t>
            </a:r>
          </a:p>
          <a:p>
            <a:pPr eaLnBrk="1" hangingPunct="1"/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Char char="-"/>
            </a:pP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Char char="-"/>
            </a:pP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- Qua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c/c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7F0AC195-8CE3-4DA8-A0E8-D7A7D97F6A9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339" name="Picture 3" descr="Gia-tri-nhan-van-phep-nhiem-mau-cho-quang-cao-Tet-3">
              <a:extLst>
                <a:ext uri="{FF2B5EF4-FFF2-40B4-BE49-F238E27FC236}">
                  <a16:creationId xmlns:a16="http://schemas.microsoft.com/office/drawing/2014/main" id="{46887257-87D3-456A-A6C1-8B8FE92BA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112"/>
              <a:ext cx="2880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" name="Picture 4" descr="img63261RQFOG-thamnhaBinhMinh_20_5__jpg3">
              <a:extLst>
                <a:ext uri="{FF2B5EF4-FFF2-40B4-BE49-F238E27FC236}">
                  <a16:creationId xmlns:a16="http://schemas.microsoft.com/office/drawing/2014/main" id="{A4955A7C-0B22-41D5-AB26-2B31CBC3F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5" t="12766" r="10170"/>
            <a:stretch>
              <a:fillRect/>
            </a:stretch>
          </p:blipFill>
          <p:spPr bwMode="auto">
            <a:xfrm>
              <a:off x="0" y="2112"/>
              <a:ext cx="2880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5" descr="dsc03206_500">
              <a:extLst>
                <a:ext uri="{FF2B5EF4-FFF2-40B4-BE49-F238E27FC236}">
                  <a16:creationId xmlns:a16="http://schemas.microsoft.com/office/drawing/2014/main" id="{B3F4FB4B-B226-419D-A348-AD0A01EF3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0"/>
            <a:stretch>
              <a:fillRect/>
            </a:stretch>
          </p:blipFill>
          <p:spPr bwMode="auto">
            <a:xfrm>
              <a:off x="0" y="0"/>
              <a:ext cx="283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6" descr="tet%201">
              <a:extLst>
                <a:ext uri="{FF2B5EF4-FFF2-40B4-BE49-F238E27FC236}">
                  <a16:creationId xmlns:a16="http://schemas.microsoft.com/office/drawing/2014/main" id="{B1D2766E-091B-41D9-AABC-DF793B941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292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bang%20tieng%20anh%207">
            <a:extLst>
              <a:ext uri="{FF2B5EF4-FFF2-40B4-BE49-F238E27FC236}">
                <a16:creationId xmlns:a16="http://schemas.microsoft.com/office/drawing/2014/main" id="{616C3DF9-C3BF-4044-B024-4A037D829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3334" r="2499" b="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8" name="SapDenTetRoiBeat-V.A-3844219.mp3">
            <a:hlinkClick r:id="" action="ppaction://media"/>
            <a:extLst>
              <a:ext uri="{FF2B5EF4-FFF2-40B4-BE49-F238E27FC236}">
                <a16:creationId xmlns:a16="http://schemas.microsoft.com/office/drawing/2014/main" id="{248C1240-6C09-4F77-940C-8177DD913C3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1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53" fill="hold"/>
                                        <p:tgtEl>
                                          <p:spTgt spid="131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07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07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nen8">
            <a:extLst>
              <a:ext uri="{FF2B5EF4-FFF2-40B4-BE49-F238E27FC236}">
                <a16:creationId xmlns:a16="http://schemas.microsoft.com/office/drawing/2014/main" id="{9DF381EF-B0BA-44A3-A9E8-CD75119F5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buom">
            <a:extLst>
              <a:ext uri="{FF2B5EF4-FFF2-40B4-BE49-F238E27FC236}">
                <a16:creationId xmlns:a16="http://schemas.microsoft.com/office/drawing/2014/main" id="{FBC52B5D-6ED9-4D5D-8A57-AF093DDBC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hoa hong">
            <a:extLst>
              <a:ext uri="{FF2B5EF4-FFF2-40B4-BE49-F238E27FC236}">
                <a16:creationId xmlns:a16="http://schemas.microsoft.com/office/drawing/2014/main" id="{A8D1A744-E9DD-4197-8F1D-C2197DD7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1371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10">
            <a:extLst>
              <a:ext uri="{FF2B5EF4-FFF2-40B4-BE49-F238E27FC236}">
                <a16:creationId xmlns:a16="http://schemas.microsoft.com/office/drawing/2014/main" id="{92AE7DD9-4AF1-4EF1-ADF4-99D04687EB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133350"/>
            <a:ext cx="409575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Nghe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WordArt 11">
            <a:extLst>
              <a:ext uri="{FF2B5EF4-FFF2-40B4-BE49-F238E27FC236}">
                <a16:creationId xmlns:a16="http://schemas.microsoft.com/office/drawing/2014/main" id="{BC814CE6-367B-4E67-A91C-59DCC2AD21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85800"/>
            <a:ext cx="41910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WordArt 12">
            <a:extLst>
              <a:ext uri="{FF2B5EF4-FFF2-40B4-BE49-F238E27FC236}">
                <a16:creationId xmlns:a16="http://schemas.microsoft.com/office/drawing/2014/main" id="{D33C272D-F3CC-4850-94FF-731BD2F1F9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152" y="220833"/>
            <a:ext cx="390525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93" name="MUA XUAN DEN ROI.mp3">
            <a:hlinkClick r:id="" action="ppaction://media"/>
            <a:extLst>
              <a:ext uri="{FF2B5EF4-FFF2-40B4-BE49-F238E27FC236}">
                <a16:creationId xmlns:a16="http://schemas.microsoft.com/office/drawing/2014/main" id="{7BCD11CF-EDB6-4081-8C55-2BABDB455C2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4" descr="Animated-Butterfly">
            <a:extLst>
              <a:ext uri="{FF2B5EF4-FFF2-40B4-BE49-F238E27FC236}">
                <a16:creationId xmlns:a16="http://schemas.microsoft.com/office/drawing/2014/main" id="{FB8F1459-2678-4828-8D34-55D137D426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2" y="2981325"/>
            <a:ext cx="51339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ùa Xuân Đến Rồi - Xuân Mai">
            <a:hlinkClick r:id="" action="ppaction://media"/>
            <a:extLst>
              <a:ext uri="{FF2B5EF4-FFF2-40B4-BE49-F238E27FC236}">
                <a16:creationId xmlns:a16="http://schemas.microsoft.com/office/drawing/2014/main" id="{92EB1C37-7D12-4E6D-BA0C-A6B7D15D548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941034" y="1619591"/>
            <a:ext cx="5737933" cy="430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378" fill="hold"/>
                                        <p:tgtEl>
                                          <p:spTgt spid="1228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893"/>
                </p:tgtEl>
              </p:cMediaNode>
            </p:audi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 descr="bang%20tieng%20anh%207">
            <a:extLst>
              <a:ext uri="{FF2B5EF4-FFF2-40B4-BE49-F238E27FC236}">
                <a16:creationId xmlns:a16="http://schemas.microsoft.com/office/drawing/2014/main" id="{0B965122-3B1F-437E-82E5-998CD667C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3296" r="2504" b="4510"/>
          <a:stretch>
            <a:fillRect/>
          </a:stretch>
        </p:blipFill>
        <p:spPr bwMode="auto">
          <a:xfrm>
            <a:off x="0" y="-3175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8">
            <a:extLst>
              <a:ext uri="{FF2B5EF4-FFF2-40B4-BE49-F238E27FC236}">
                <a16:creationId xmlns:a16="http://schemas.microsoft.com/office/drawing/2014/main" id="{FF455D52-7036-4C89-865F-5DFFD116D9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819400"/>
            <a:ext cx="6096000" cy="795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Trò chơi âm nhạc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WordArt 9">
            <a:extLst>
              <a:ext uri="{FF2B5EF4-FFF2-40B4-BE49-F238E27FC236}">
                <a16:creationId xmlns:a16="http://schemas.microsoft.com/office/drawing/2014/main" id="{E8D0E594-2540-4176-A58B-82883F5ECD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3657600"/>
            <a:ext cx="91440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đoán giỏi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-Cô chia trẻ 2 đội,mỏi đội 5 bạn 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 nhạc cụ cô cho 2 đội nghe đoạn nhạc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trẻ lắc trống, trả lời đúng cô thưởng 1 bông hoa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">
            <a:extLst>
              <a:ext uri="{FF2B5EF4-FFF2-40B4-BE49-F238E27FC236}">
                <a16:creationId xmlns:a16="http://schemas.microsoft.com/office/drawing/2014/main" id="{6874F6BB-DE59-4131-981A-34C4700F6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8435" name="Picture 3" descr="quả">
            <a:extLst>
              <a:ext uri="{FF2B5EF4-FFF2-40B4-BE49-F238E27FC236}">
                <a16:creationId xmlns:a16="http://schemas.microsoft.com/office/drawing/2014/main" id="{F96D6C2B-667A-45FC-80DB-516C3E42E66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0638"/>
            <a:ext cx="9144000" cy="6878638"/>
          </a:xfrm>
        </p:spPr>
      </p:pic>
      <p:pic>
        <p:nvPicPr>
          <p:cNvPr id="130069" name="Quả Gì.mp3">
            <a:hlinkClick r:id="" action="ppaction://media"/>
            <a:extLst>
              <a:ext uri="{FF2B5EF4-FFF2-40B4-BE49-F238E27FC236}">
                <a16:creationId xmlns:a16="http://schemas.microsoft.com/office/drawing/2014/main" id="{22CDAACD-5609-40D8-A4C6-9AF3736A9A6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862" fill="hold"/>
                                        <p:tgtEl>
                                          <p:spTgt spid="130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06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06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mưa xuân">
            <a:extLst>
              <a:ext uri="{FF2B5EF4-FFF2-40B4-BE49-F238E27FC236}">
                <a16:creationId xmlns:a16="http://schemas.microsoft.com/office/drawing/2014/main" id="{0D27AE71-7F60-42C4-A624-7D2DC813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banh trung">
            <a:extLst>
              <a:ext uri="{FF2B5EF4-FFF2-40B4-BE49-F238E27FC236}">
                <a16:creationId xmlns:a16="http://schemas.microsoft.com/office/drawing/2014/main" id="{434972E9-49F6-4F97-A961-C873EA172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2892FECB-0DA1-4345-A51E-ECBDE7EF3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3075" name="Picture 4" descr="hinh-nen-powerpoint-dep-[vnmylife">
            <a:extLst>
              <a:ext uri="{FF2B5EF4-FFF2-40B4-BE49-F238E27FC236}">
                <a16:creationId xmlns:a16="http://schemas.microsoft.com/office/drawing/2014/main" id="{E488368A-0E85-4632-A5A1-E4536F8F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WordArt 7">
            <a:extLst>
              <a:ext uri="{FF2B5EF4-FFF2-40B4-BE49-F238E27FC236}">
                <a16:creationId xmlns:a16="http://schemas.microsoft.com/office/drawing/2014/main" id="{AD639294-E961-47DE-853A-07844ACB97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524000"/>
            <a:ext cx="5715000" cy="167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28431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WordArt 8">
            <a:extLst>
              <a:ext uri="{FF2B5EF4-FFF2-40B4-BE49-F238E27FC236}">
                <a16:creationId xmlns:a16="http://schemas.microsoft.com/office/drawing/2014/main" id="{5DEAFD5F-5071-4167-83CF-A8F7564509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2590800"/>
            <a:ext cx="7391400" cy="2438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3600" b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 Box 9">
            <a:extLst>
              <a:ext uri="{FF2B5EF4-FFF2-40B4-BE49-F238E27FC236}">
                <a16:creationId xmlns:a16="http://schemas.microsoft.com/office/drawing/2014/main" id="{901A8F93-14D2-419D-98AA-0AF3AC0C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5065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HUC TÊT">
            <a:extLst>
              <a:ext uri="{FF2B5EF4-FFF2-40B4-BE49-F238E27FC236}">
                <a16:creationId xmlns:a16="http://schemas.microsoft.com/office/drawing/2014/main" id="{EDAED95D-E087-4DA8-A0E8-04EAB467E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inh nen 6">
            <a:extLst>
              <a:ext uri="{FF2B5EF4-FFF2-40B4-BE49-F238E27FC236}">
                <a16:creationId xmlns:a16="http://schemas.microsoft.com/office/drawing/2014/main" id="{19731264-7357-4B1A-B5E3-32F3859A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5">
            <a:extLst>
              <a:ext uri="{FF2B5EF4-FFF2-40B4-BE49-F238E27FC236}">
                <a16:creationId xmlns:a16="http://schemas.microsoft.com/office/drawing/2014/main" id="{249D4AE3-8E90-4CB8-B02D-147DD310B2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6248400" cy="27003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WordArt 6">
            <a:extLst>
              <a:ext uri="{FF2B5EF4-FFF2-40B4-BE49-F238E27FC236}">
                <a16:creationId xmlns:a16="http://schemas.microsoft.com/office/drawing/2014/main" id="{A04CD4AE-5BFB-4D88-A373-E46ACD2EB4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2550" y="2819400"/>
            <a:ext cx="6438900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WordArt 8">
            <a:extLst>
              <a:ext uri="{FF2B5EF4-FFF2-40B4-BE49-F238E27FC236}">
                <a16:creationId xmlns:a16="http://schemas.microsoft.com/office/drawing/2014/main" id="{D586246F-F1C2-418C-8017-D3A7D56B53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4800600"/>
            <a:ext cx="56388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09" name="Tet den roi - .mp3">
            <a:hlinkClick r:id="" action="ppaction://media"/>
            <a:extLst>
              <a:ext uri="{FF2B5EF4-FFF2-40B4-BE49-F238E27FC236}">
                <a16:creationId xmlns:a16="http://schemas.microsoft.com/office/drawing/2014/main" id="{18E290EE-4EA7-4D0E-AECC-900B8DEBD5D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150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921" fill="hold"/>
                                        <p:tgtEl>
                                          <p:spTgt spid="1024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0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7" name="Picture 13" descr="cây đào">
            <a:extLst>
              <a:ext uri="{FF2B5EF4-FFF2-40B4-BE49-F238E27FC236}">
                <a16:creationId xmlns:a16="http://schemas.microsoft.com/office/drawing/2014/main" id="{CC30D5D6-06EC-428E-9A74-230D8AA665A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8006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9" name="Picture 15" descr="chợ tết">
            <a:extLst>
              <a:ext uri="{FF2B5EF4-FFF2-40B4-BE49-F238E27FC236}">
                <a16:creationId xmlns:a16="http://schemas.microsoft.com/office/drawing/2014/main" id="{4ACA4877-9195-43E5-A5D9-DB53B559233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0"/>
            <a:ext cx="44196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04" name="Picture 20" descr="gói bánh">
            <a:extLst>
              <a:ext uri="{FF2B5EF4-FFF2-40B4-BE49-F238E27FC236}">
                <a16:creationId xmlns:a16="http://schemas.microsoft.com/office/drawing/2014/main" id="{06B567EA-48D8-4674-8293-FD546E9163C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00400"/>
            <a:ext cx="46482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08" name="Picture 7" descr="cau-chuc-tet-hay-cho-bo-me">
            <a:extLst>
              <a:ext uri="{FF2B5EF4-FFF2-40B4-BE49-F238E27FC236}">
                <a16:creationId xmlns:a16="http://schemas.microsoft.com/office/drawing/2014/main" id="{AD7125EE-21EB-46FE-BBE8-FB1D0FC07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4495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huyền rồng">
            <a:extLst>
              <a:ext uri="{FF2B5EF4-FFF2-40B4-BE49-F238E27FC236}">
                <a16:creationId xmlns:a16="http://schemas.microsoft.com/office/drawing/2014/main" id="{D8E1C6B8-1698-48F8-9388-82751802C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mua lăn">
            <a:extLst>
              <a:ext uri="{FF2B5EF4-FFF2-40B4-BE49-F238E27FC236}">
                <a16:creationId xmlns:a16="http://schemas.microsoft.com/office/drawing/2014/main" id="{97361BB7-6A85-4462-973F-E5219688C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mua rông">
            <a:extLst>
              <a:ext uri="{FF2B5EF4-FFF2-40B4-BE49-F238E27FC236}">
                <a16:creationId xmlns:a16="http://schemas.microsoft.com/office/drawing/2014/main" id="{13316A23-FE02-46EE-9F12-74C63E705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hả đèn">
            <a:extLst>
              <a:ext uri="{FF2B5EF4-FFF2-40B4-BE49-F238E27FC236}">
                <a16:creationId xmlns:a16="http://schemas.microsoft.com/office/drawing/2014/main" id="{D9F453E7-E553-4519-BAC5-84E82D422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oa đăng">
            <a:extLst>
              <a:ext uri="{FF2B5EF4-FFF2-40B4-BE49-F238E27FC236}">
                <a16:creationId xmlns:a16="http://schemas.microsoft.com/office/drawing/2014/main" id="{760791C6-8D47-4632-97D8-6F23C2422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8" name="CHU BO DOI.wav">
            <a:hlinkClick r:id="" action="ppaction://media"/>
            <a:extLst>
              <a:ext uri="{FF2B5EF4-FFF2-40B4-BE49-F238E27FC236}">
                <a16:creationId xmlns:a16="http://schemas.microsoft.com/office/drawing/2014/main" id="{308EA96E-F60B-44A7-8558-833AC847272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129492209485953685_574_574">
            <a:extLst>
              <a:ext uri="{FF2B5EF4-FFF2-40B4-BE49-F238E27FC236}">
                <a16:creationId xmlns:a16="http://schemas.microsoft.com/office/drawing/2014/main" id="{70221D88-0614-4588-AC68-9336F426F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5357" r="2499"/>
          <a:stretch>
            <a:fillRect/>
          </a:stretch>
        </p:blipFill>
        <p:spPr bwMode="auto">
          <a:xfrm>
            <a:off x="228600" y="2819400"/>
            <a:ext cx="8686800" cy="4038600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6" descr="C:\Users\NGOCTHANH\Desktop\anh dep\725049hhwhm87hwn.gif">
            <a:extLst>
              <a:ext uri="{FF2B5EF4-FFF2-40B4-BE49-F238E27FC236}">
                <a16:creationId xmlns:a16="http://schemas.microsoft.com/office/drawing/2014/main" id="{613B827E-2D1E-4858-9C97-0AEB10E8FE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WordArt 8">
            <a:extLst>
              <a:ext uri="{FF2B5EF4-FFF2-40B4-BE49-F238E27FC236}">
                <a16:creationId xmlns:a16="http://schemas.microsoft.com/office/drawing/2014/main" id="{B46D4B67-D37E-41BB-836D-76116B81C7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676400"/>
            <a:ext cx="586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kern="10" dirty="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kern="10" dirty="0" err="1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600" b="1" kern="10" dirty="0">
              <a:ln w="19050">
                <a:solidFill>
                  <a:srgbClr val="0066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 Box 21">
            <a:extLst>
              <a:ext uri="{FF2B5EF4-FFF2-40B4-BE49-F238E27FC236}">
                <a16:creationId xmlns:a16="http://schemas.microsoft.com/office/drawing/2014/main" id="{9E15B185-9D6F-4EC0-A604-EEBB99DDD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06675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C/c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c/c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3030" name="SapDenTetRoiBeat-V.A-3844219.mp3">
            <a:hlinkClick r:id="" action="ppaction://media"/>
            <a:extLst>
              <a:ext uri="{FF2B5EF4-FFF2-40B4-BE49-F238E27FC236}">
                <a16:creationId xmlns:a16="http://schemas.microsoft.com/office/drawing/2014/main" id="{4D8AD0A1-B45A-4DD0-848E-676CFC017315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3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4653" fill="hold"/>
                                        <p:tgtEl>
                                          <p:spTgt spid="430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30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3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</TotalTime>
  <Words>230</Words>
  <Application>Microsoft Office PowerPoint</Application>
  <PresentationFormat>On-screen Show (4:3)</PresentationFormat>
  <Paragraphs>32</Paragraphs>
  <Slides>21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 lyla niê</cp:lastModifiedBy>
  <cp:revision>124</cp:revision>
  <dcterms:created xsi:type="dcterms:W3CDTF">2014-11-14T06:44:38Z</dcterms:created>
  <dcterms:modified xsi:type="dcterms:W3CDTF">2026-02-22T14:08:20Z</dcterms:modified>
</cp:coreProperties>
</file>