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1"/>
  </p:notesMasterIdLst>
  <p:sldIdLst>
    <p:sldId id="272" r:id="rId6"/>
    <p:sldId id="257" r:id="rId7"/>
    <p:sldId id="258" r:id="rId8"/>
    <p:sldId id="259" r:id="rId9"/>
    <p:sldId id="260" r:id="rId10"/>
    <p:sldId id="261" r:id="rId11"/>
    <p:sldId id="267" r:id="rId12"/>
    <p:sldId id="262" r:id="rId13"/>
    <p:sldId id="263" r:id="rId14"/>
    <p:sldId id="264" r:id="rId15"/>
    <p:sldId id="265" r:id="rId16"/>
    <p:sldId id="268" r:id="rId17"/>
    <p:sldId id="269" r:id="rId18"/>
    <p:sldId id="270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77981-9985-4218-AD7A-77A0EEE8F54B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B9C56-B35D-4520-B0A4-1D74CBCCE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91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4A22B-8E4A-4947-8A44-F502F42E5918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630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A41C5B-87A6-43C2-BD84-2D1507D229B6}" type="slidenum">
              <a:rPr lang="en-US" altLang="en-US">
                <a:solidFill>
                  <a:srgbClr val="000000"/>
                </a:solidFill>
              </a:rPr>
              <a:pPr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9288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5CC596-6EA1-466A-92B5-6F3214DFAB0E}" type="slidenum">
              <a:rPr lang="en-US" altLang="en-US">
                <a:solidFill>
                  <a:srgbClr val="000000"/>
                </a:solidFill>
              </a:rPr>
              <a:pPr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796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50CF-048F-4F40-A266-3ED6D0454E19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2236-3602-4F67-9D04-82A8CA47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45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50CF-048F-4F40-A266-3ED6D0454E19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2236-3602-4F67-9D04-82A8CA47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8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50CF-048F-4F40-A266-3ED6D0454E19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2236-3602-4F67-9D04-82A8CA47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45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C3009-6BF6-4176-AC23-C8C6487F28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548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CA427-BF40-4375-B23B-6385A53A68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700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6C042-CE03-48BD-A8B4-D8E10C27056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607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49866-5DC6-4EE5-AB12-C4FBC45E26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440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6F285-E96F-4DEA-B9C2-E8A110555F3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824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1E16B-CDDD-4926-B327-F3653D0A8C2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073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8F826-968C-45EB-9245-17BFDD4A74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940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8F855-E140-4F60-AF3D-AECEBC33839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0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50CF-048F-4F40-A266-3ED6D0454E19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2236-3602-4F67-9D04-82A8CA47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36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4BD57-6F5C-4540-9E17-6AAD88D897B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038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99680-4AFD-446C-A745-111C926E3DC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299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A72AB-B170-43EE-87A4-06BC114DC14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2560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9559455"/>
      </p:ext>
    </p:extLst>
  </p:cSld>
  <p:clrMapOvr>
    <a:masterClrMapping/>
  </p:clrMapOvr>
  <p:transition spd="slow">
    <p:plus/>
    <p:sndAc>
      <p:stSnd loop="1">
        <p:snd r:embed="rId1" name="Chim hot2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243684"/>
      </p:ext>
    </p:extLst>
  </p:cSld>
  <p:clrMapOvr>
    <a:masterClrMapping/>
  </p:clrMapOvr>
  <p:transition spd="slow">
    <p:plus/>
    <p:sndAc>
      <p:stSnd loop="1">
        <p:snd r:embed="rId1" name="Chim hot2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4926391"/>
      </p:ext>
    </p:extLst>
  </p:cSld>
  <p:clrMapOvr>
    <a:masterClrMapping/>
  </p:clrMapOvr>
  <p:transition spd="slow">
    <p:plus/>
    <p:sndAc>
      <p:stSnd loop="1">
        <p:snd r:embed="rId1" name="Chim hot2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0940133"/>
      </p:ext>
    </p:extLst>
  </p:cSld>
  <p:clrMapOvr>
    <a:masterClrMapping/>
  </p:clrMapOvr>
  <p:transition spd="slow">
    <p:plus/>
    <p:sndAc>
      <p:stSnd loop="1">
        <p:snd r:embed="rId1" name="Chim hot2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2040151"/>
      </p:ext>
    </p:extLst>
  </p:cSld>
  <p:clrMapOvr>
    <a:masterClrMapping/>
  </p:clrMapOvr>
  <p:transition spd="slow">
    <p:plus/>
    <p:sndAc>
      <p:stSnd loop="1">
        <p:snd r:embed="rId1" name="Chim hot2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5624393"/>
      </p:ext>
    </p:extLst>
  </p:cSld>
  <p:clrMapOvr>
    <a:masterClrMapping/>
  </p:clrMapOvr>
  <p:transition spd="slow">
    <p:plus/>
    <p:sndAc>
      <p:stSnd loop="1">
        <p:snd r:embed="rId1" name="Chim hot2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5386375"/>
      </p:ext>
    </p:extLst>
  </p:cSld>
  <p:clrMapOvr>
    <a:masterClrMapping/>
  </p:clrMapOvr>
  <p:transition spd="slow">
    <p:plus/>
    <p:sndAc>
      <p:stSnd loop="1">
        <p:snd r:embed="rId1" name="Chim hot2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50CF-048F-4F40-A266-3ED6D0454E19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2236-3602-4F67-9D04-82A8CA47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348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9008663"/>
      </p:ext>
    </p:extLst>
  </p:cSld>
  <p:clrMapOvr>
    <a:masterClrMapping/>
  </p:clrMapOvr>
  <p:transition spd="slow">
    <p:plus/>
    <p:sndAc>
      <p:stSnd loop="1">
        <p:snd r:embed="rId1" name="Chim hot2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4664461"/>
      </p:ext>
    </p:extLst>
  </p:cSld>
  <p:clrMapOvr>
    <a:masterClrMapping/>
  </p:clrMapOvr>
  <p:transition spd="slow">
    <p:plus/>
    <p:sndAc>
      <p:stSnd loop="1">
        <p:snd r:embed="rId1" name="Chim hot2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0001298"/>
      </p:ext>
    </p:extLst>
  </p:cSld>
  <p:clrMapOvr>
    <a:masterClrMapping/>
  </p:clrMapOvr>
  <p:transition spd="slow">
    <p:plus/>
    <p:sndAc>
      <p:stSnd loop="1">
        <p:snd r:embed="rId1" name="Chim hot2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8924790"/>
      </p:ext>
    </p:extLst>
  </p:cSld>
  <p:clrMapOvr>
    <a:masterClrMapping/>
  </p:clrMapOvr>
  <p:transition spd="slow">
    <p:plus/>
    <p:sndAc>
      <p:stSnd loop="1">
        <p:snd r:embed="rId1" name="Chim hot2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D9F7FA83-1DBF-4AAD-950F-0C87BED8AF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231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D5CF6-56C3-495D-9157-94DB30AEDF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47333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A23211A1-56BB-406F-AF20-ACE8151939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027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6E9D4-7AEF-4E76-9434-5E58EFEE41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7500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59B7A-4B3A-4F0E-9BEF-6085C2C6F2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8495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361CA-D0B0-47B6-B763-39336C0871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051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50CF-048F-4F40-A266-3ED6D0454E19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2236-3602-4F67-9D04-82A8CA47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532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F95CF-07F1-4164-9C19-36A1E1221B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602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AF12-D268-4FB6-BFB8-5C9E3FC0FE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7545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u="sng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u="sng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u="sng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u="sng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07558A-5034-4882-B921-18A5DDF585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9882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01A9A-3CCD-42D8-B6D9-2D7EDC7A71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44840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5EF2B-6D47-45D2-86C3-EDC90DA81F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3098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D1C3F1-59E5-4042-A613-2226570805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072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AE9020-E39F-4D65-93A2-2CE8F3AC663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6719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AC632-DA4B-448C-BBED-0A505D90B7F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554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51F993-8698-4490-9EF8-3BECA8A42F3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2348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3B5A49-4EAA-413C-A54A-26226B9DE4F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652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50CF-048F-4F40-A266-3ED6D0454E19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2236-3602-4F67-9D04-82A8CA47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831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C3FC1C-A995-4815-9094-23B8FE3BD3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968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A8C42E-E162-42A7-8EF8-4B4A58A6BB6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0594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5D2B89-847A-40EF-8AC1-C3821C558A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9359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236D3D-6DA7-4AA2-9A51-22ED2878CC2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2575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EBCB5E-36DD-4711-9249-5620666C360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8207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08DFD6-B54A-4A79-B73C-53208A54D5D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22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50CF-048F-4F40-A266-3ED6D0454E19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2236-3602-4F67-9D04-82A8CA47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2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50CF-048F-4F40-A266-3ED6D0454E19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2236-3602-4F67-9D04-82A8CA47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17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50CF-048F-4F40-A266-3ED6D0454E19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2236-3602-4F67-9D04-82A8CA47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5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50CF-048F-4F40-A266-3ED6D0454E19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2236-3602-4F67-9D04-82A8CA47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5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550CF-048F-4F40-A266-3ED6D0454E19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F2236-3602-4F67-9D04-82A8CA47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2445A-84CB-46C8-B04D-95298FB3839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96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914400" y="6491288"/>
            <a:ext cx="1026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.VnArial" panose="020B7200000000000000" pitchFamily="34" charset="0"/>
              </a:rPr>
              <a:t>§inh TiÕn Phan - §T:04.8768998 -Email: Dinhtienphan2003@yahoo.com</a:t>
            </a:r>
          </a:p>
        </p:txBody>
      </p:sp>
    </p:spTree>
    <p:extLst>
      <p:ext uri="{BB962C8B-B14F-4D97-AF65-F5344CB8AC3E}">
        <p14:creationId xmlns:p14="http://schemas.microsoft.com/office/powerpoint/2010/main" val="69471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lus/>
    <p:sndAc>
      <p:stSnd loop="1">
        <p:snd r:embed="rId13" name="Chim hot2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u="sng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u="sng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u="sng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u="sng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7D031C-F54D-41C1-88FF-74E55FB581D8}" type="slidenum">
              <a:rPr lang="en-US" altLang="en-US" u="sng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u="sng">
              <a:latin typeface="Arial" panose="020B0604020202020204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u="sng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u="sng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439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670876-A000-4FA3-98AC-AA1CC253DE9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30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453" y="1013775"/>
            <a:ext cx="6260122" cy="2205318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30CE3D-02E0-47A8-62C3-C0EF40218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53" y="3638907"/>
            <a:ext cx="3981157" cy="24337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C891BE-912F-11B9-7967-87E96F3B5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642" y="2643700"/>
            <a:ext cx="2857500" cy="342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979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369" y="439192"/>
            <a:ext cx="7734301" cy="476006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2B68F-6F36-FC30-1EA4-54BF49DC7213}"/>
              </a:ext>
            </a:extLst>
          </p:cNvPr>
          <p:cNvSpPr txBox="1">
            <a:spLocks/>
          </p:cNvSpPr>
          <p:nvPr/>
        </p:nvSpPr>
        <p:spPr bwMode="auto">
          <a:xfrm>
            <a:off x="2522167" y="5631468"/>
            <a:ext cx="6692706" cy="95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Wingdings 2" panose="05020102010507070707" pitchFamily="18" charset="2"/>
              <a:buNone/>
            </a:pP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Cháo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băm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ngót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84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700" y="409053"/>
            <a:ext cx="8472746" cy="496480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D1CA3-A0A3-E073-81D6-0D83735DC90D}"/>
              </a:ext>
            </a:extLst>
          </p:cNvPr>
          <p:cNvSpPr txBox="1">
            <a:spLocks/>
          </p:cNvSpPr>
          <p:nvPr/>
        </p:nvSpPr>
        <p:spPr bwMode="auto">
          <a:xfrm>
            <a:off x="3703318" y="5732398"/>
            <a:ext cx="5545016" cy="95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Wingdings 2" panose="05020102010507070707" pitchFamily="18" charset="2"/>
              <a:buNone/>
            </a:pP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ngót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49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857" y="1732743"/>
            <a:ext cx="4023431" cy="36886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195" y="1584650"/>
            <a:ext cx="5008805" cy="36886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68652" y="182285"/>
            <a:ext cx="32856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A7C847-778F-1DF7-E173-14E2366E3BBF}"/>
              </a:ext>
            </a:extLst>
          </p:cNvPr>
          <p:cNvSpPr txBox="1">
            <a:spLocks/>
          </p:cNvSpPr>
          <p:nvPr/>
        </p:nvSpPr>
        <p:spPr bwMode="auto">
          <a:xfrm>
            <a:off x="1790579" y="5567718"/>
            <a:ext cx="2837691" cy="95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Wingdings 2" panose="05020102010507070707" pitchFamily="18" charset="2"/>
              <a:buNone/>
            </a:pP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DC4EE41-032A-2072-058E-18BA793B97B8}"/>
              </a:ext>
            </a:extLst>
          </p:cNvPr>
          <p:cNvSpPr txBox="1">
            <a:spLocks/>
          </p:cNvSpPr>
          <p:nvPr/>
        </p:nvSpPr>
        <p:spPr bwMode="auto">
          <a:xfrm>
            <a:off x="7799290" y="5461319"/>
            <a:ext cx="2962495" cy="95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Wingdings 2" panose="05020102010507070707" pitchFamily="18" charset="2"/>
              <a:buNone/>
            </a:pP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ngót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42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A4LWP2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154" y="4020671"/>
            <a:ext cx="2590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A9VYQC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37" y="4038600"/>
            <a:ext cx="2819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images[38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613" y="2285998"/>
            <a:ext cx="2895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images[66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18" y="1146643"/>
            <a:ext cx="2819401" cy="183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images[53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152" y="1146644"/>
            <a:ext cx="259080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429000" y="304800"/>
            <a:ext cx="5867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</a:rPr>
              <a:t>Mở rộng các loại rau ăn lá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9144000" y="6222346"/>
            <a:ext cx="2667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FF"/>
                </a:solidFill>
              </a:rPr>
              <a:t>Rau </a:t>
            </a:r>
            <a:r>
              <a:rPr lang="en-US" altLang="en-US" sz="2800" dirty="0" err="1">
                <a:solidFill>
                  <a:srgbClr val="0000FF"/>
                </a:solidFill>
              </a:rPr>
              <a:t>cải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trắng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8959153" y="3424519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FF"/>
                </a:solidFill>
              </a:rPr>
              <a:t>Rau </a:t>
            </a:r>
            <a:r>
              <a:rPr lang="en-US" altLang="en-US" sz="2800" dirty="0" err="1">
                <a:solidFill>
                  <a:srgbClr val="0000FF"/>
                </a:solidFill>
              </a:rPr>
              <a:t>cải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xanh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1104900" y="6172200"/>
            <a:ext cx="2438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FF"/>
                </a:solidFill>
              </a:rPr>
              <a:t>Rau </a:t>
            </a:r>
            <a:r>
              <a:rPr lang="en-US" altLang="en-US" sz="2800" dirty="0" err="1">
                <a:solidFill>
                  <a:srgbClr val="0000FF"/>
                </a:solidFill>
              </a:rPr>
              <a:t>mùng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tơi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5356413" y="4352363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FF"/>
                </a:solidFill>
              </a:rPr>
              <a:t>Rau </a:t>
            </a:r>
            <a:r>
              <a:rPr lang="en-US" altLang="en-US" sz="2800" dirty="0" err="1">
                <a:solidFill>
                  <a:srgbClr val="0000FF"/>
                </a:solidFill>
              </a:rPr>
              <a:t>cải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xoong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1143000" y="3055142"/>
            <a:ext cx="236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FF"/>
                </a:solidFill>
              </a:rPr>
              <a:t>Rau </a:t>
            </a:r>
            <a:r>
              <a:rPr lang="en-US" altLang="en-US" sz="2800" dirty="0" err="1">
                <a:solidFill>
                  <a:srgbClr val="0000FF"/>
                </a:solidFill>
              </a:rPr>
              <a:t>cải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thảo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46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1883106" y="1375604"/>
            <a:ext cx="77724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6600" b="1" dirty="0" err="1">
                <a:solidFill>
                  <a:srgbClr val="FF0000"/>
                </a:solidFill>
              </a:rPr>
              <a:t>Trò</a:t>
            </a:r>
            <a:r>
              <a:rPr lang="en-US" altLang="en-US" sz="6600" b="1" dirty="0">
                <a:solidFill>
                  <a:srgbClr val="FF0000"/>
                </a:solidFill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</a:rPr>
              <a:t>chơi</a:t>
            </a:r>
            <a:r>
              <a:rPr lang="en-US" altLang="en-US" sz="6600" b="1" dirty="0">
                <a:solidFill>
                  <a:srgbClr val="FF0000"/>
                </a:solidFill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</a:rPr>
              <a:t>củng</a:t>
            </a:r>
            <a:r>
              <a:rPr lang="en-US" altLang="en-US" sz="6600" b="1" dirty="0">
                <a:solidFill>
                  <a:srgbClr val="FF0000"/>
                </a:solidFill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</a:rPr>
              <a:t>cố</a:t>
            </a:r>
            <a:endParaRPr lang="en-US" alt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76758"/>
      </p:ext>
    </p:extLst>
  </p:cSld>
  <p:clrMapOvr>
    <a:masterClrMapping/>
  </p:clrMapOvr>
  <p:transition spd="slow">
    <p:plus/>
    <p:sndAc>
      <p:stSnd>
        <p:snd r:embed="rId3" name="Chim hot2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76E615-8EC4-4E1B-C578-45B1DB36A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1013"/>
            <a:ext cx="12393637" cy="7082630"/>
          </a:xfrm>
          <a:prstGeom prst="rect">
            <a:avLst/>
          </a:prstGeom>
        </p:spPr>
      </p:pic>
      <p:sp>
        <p:nvSpPr>
          <p:cNvPr id="39938" name="WordArt 2"/>
          <p:cNvSpPr>
            <a:spLocks noChangeArrowheads="1" noChangeShapeType="1" noTextEdit="1"/>
          </p:cNvSpPr>
          <p:nvPr/>
        </p:nvSpPr>
        <p:spPr bwMode="auto">
          <a:xfrm>
            <a:off x="2785404" y="1743832"/>
            <a:ext cx="8299938" cy="158647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kern="10" dirty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kern="10" dirty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kern="10" dirty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kern="10" dirty="0" err="1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b="1" kern="10" dirty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endParaRPr lang="en-US" sz="3600" b="1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467085"/>
      </p:ext>
    </p:extLst>
  </p:cSld>
  <p:clrMapOvr>
    <a:masterClrMapping/>
  </p:clrMapOvr>
  <p:transition advTm="24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 descr="cabbage_bapc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366" y="1424559"/>
            <a:ext cx="6655381" cy="438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6D065AF-D7A4-5F69-7918-6E42ED8A72BE}"/>
              </a:ext>
            </a:extLst>
          </p:cNvPr>
          <p:cNvSpPr txBox="1">
            <a:spLocks/>
          </p:cNvSpPr>
          <p:nvPr/>
        </p:nvSpPr>
        <p:spPr bwMode="auto">
          <a:xfrm>
            <a:off x="2498927" y="96175"/>
            <a:ext cx="6944258" cy="95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Wingdings 2" panose="05020102010507070707" pitchFamily="18" charset="2"/>
              <a:buNone/>
            </a:pP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294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674" y="985208"/>
            <a:ext cx="7900651" cy="485901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DF8C4-645E-17EC-9311-4730389640AC}"/>
              </a:ext>
            </a:extLst>
          </p:cNvPr>
          <p:cNvSpPr txBox="1">
            <a:spLocks/>
          </p:cNvSpPr>
          <p:nvPr/>
        </p:nvSpPr>
        <p:spPr bwMode="auto">
          <a:xfrm>
            <a:off x="3323491" y="5844225"/>
            <a:ext cx="5545016" cy="95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Wingdings 2" panose="05020102010507070707" pitchFamily="18" charset="2"/>
              <a:buNone/>
            </a:pP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15A75AD-C35A-A1D1-B780-1D341440A9F4}"/>
              </a:ext>
            </a:extLst>
          </p:cNvPr>
          <p:cNvSpPr txBox="1">
            <a:spLocks/>
          </p:cNvSpPr>
          <p:nvPr/>
        </p:nvSpPr>
        <p:spPr bwMode="auto">
          <a:xfrm>
            <a:off x="-1" y="-21102"/>
            <a:ext cx="8370277" cy="95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Wingdings 2" panose="05020102010507070707" pitchFamily="18" charset="2"/>
              <a:buNone/>
            </a:pPr>
            <a:r>
              <a:rPr lang="en-US" alt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endParaRPr lang="en-US" altLang="en-US" sz="5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9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24" y="394038"/>
            <a:ext cx="9206752" cy="527134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5E5DC-B54E-84A0-0E45-D996C7FD9DD2}"/>
              </a:ext>
            </a:extLst>
          </p:cNvPr>
          <p:cNvSpPr txBox="1">
            <a:spLocks/>
          </p:cNvSpPr>
          <p:nvPr/>
        </p:nvSpPr>
        <p:spPr bwMode="auto">
          <a:xfrm>
            <a:off x="3323490" y="5902298"/>
            <a:ext cx="6833383" cy="95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Wingdings 2" panose="05020102010507070707" pitchFamily="18" charset="2"/>
              <a:buNone/>
            </a:pP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xào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38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882" y="525044"/>
            <a:ext cx="8870553" cy="555302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52F80-C8EB-DB6E-28F1-7A6C167AFB5D}"/>
              </a:ext>
            </a:extLst>
          </p:cNvPr>
          <p:cNvSpPr txBox="1">
            <a:spLocks/>
          </p:cNvSpPr>
          <p:nvPr/>
        </p:nvSpPr>
        <p:spPr bwMode="auto">
          <a:xfrm>
            <a:off x="3323491" y="5902298"/>
            <a:ext cx="5545016" cy="95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Wingdings 2" panose="05020102010507070707" pitchFamily="18" charset="2"/>
              <a:buNone/>
            </a:pP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21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718" y="835482"/>
            <a:ext cx="8686800" cy="47853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16692-F2B2-3DA8-9A98-6981751C4279}"/>
              </a:ext>
            </a:extLst>
          </p:cNvPr>
          <p:cNvSpPr txBox="1">
            <a:spLocks/>
          </p:cNvSpPr>
          <p:nvPr/>
        </p:nvSpPr>
        <p:spPr bwMode="auto">
          <a:xfrm>
            <a:off x="3323491" y="5902298"/>
            <a:ext cx="5545016" cy="95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Wingdings 2" panose="05020102010507070707" pitchFamily="18" charset="2"/>
              <a:buNone/>
            </a:pP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luộc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86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444" y="202756"/>
            <a:ext cx="9251577" cy="556705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F700C-AF9D-EC0E-5BB5-695B029B866A}"/>
              </a:ext>
            </a:extLst>
          </p:cNvPr>
          <p:cNvSpPr txBox="1">
            <a:spLocks/>
          </p:cNvSpPr>
          <p:nvPr/>
        </p:nvSpPr>
        <p:spPr bwMode="auto">
          <a:xfrm>
            <a:off x="2859256" y="5902298"/>
            <a:ext cx="7114737" cy="95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Wingdings 2" panose="05020102010507070707" pitchFamily="18" charset="2"/>
              <a:buNone/>
            </a:pP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nộm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39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848" y="1125415"/>
            <a:ext cx="7853082" cy="49732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BDD5B-AE94-E034-397C-CB6C4F7DF59C}"/>
              </a:ext>
            </a:extLst>
          </p:cNvPr>
          <p:cNvSpPr txBox="1">
            <a:spLocks/>
          </p:cNvSpPr>
          <p:nvPr/>
        </p:nvSpPr>
        <p:spPr bwMode="auto">
          <a:xfrm>
            <a:off x="0" y="92341"/>
            <a:ext cx="5545016" cy="95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Wingdings 2" panose="05020102010507070707" pitchFamily="18" charset="2"/>
              <a:buNone/>
            </a:pP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ngót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57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841" y="204370"/>
            <a:ext cx="7920318" cy="54363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4AC37-80A5-528B-326D-60B725C1529E}"/>
              </a:ext>
            </a:extLst>
          </p:cNvPr>
          <p:cNvSpPr txBox="1">
            <a:spLocks/>
          </p:cNvSpPr>
          <p:nvPr/>
        </p:nvSpPr>
        <p:spPr bwMode="auto">
          <a:xfrm>
            <a:off x="3478235" y="5697928"/>
            <a:ext cx="5545016" cy="95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Wingdings 2" panose="05020102010507070707" pitchFamily="18" charset="2"/>
              <a:buNone/>
            </a:pP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ngót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87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701"/>
            </a:gs>
            <a:gs pos="100000">
              <a:srgbClr val="FE3E0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  <a:contourClr>
            <a:srgbClr val="FFE701"/>
          </a:contour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701"/>
            </a:gs>
            <a:gs pos="100000">
              <a:srgbClr val="FE3E0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  <a:contourClr>
            <a:srgbClr val="FFE701"/>
          </a:contour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701"/>
            </a:gs>
            <a:gs pos="100000">
              <a:srgbClr val="FE3E0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  <a:contourClr>
            <a:srgbClr val="FFE701"/>
          </a:contour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701"/>
            </a:gs>
            <a:gs pos="100000">
              <a:srgbClr val="FE3E0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  <a:contourClr>
            <a:srgbClr val="FFE701"/>
          </a:contour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106</Words>
  <Application>Microsoft Office PowerPoint</Application>
  <PresentationFormat>Widescreen</PresentationFormat>
  <Paragraphs>26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.VnArial</vt:lpstr>
      <vt:lpstr>Arial</vt:lpstr>
      <vt:lpstr>Calibri</vt:lpstr>
      <vt:lpstr>Calibri Light</vt:lpstr>
      <vt:lpstr>Constantia</vt:lpstr>
      <vt:lpstr>Times New Roman</vt:lpstr>
      <vt:lpstr>Wingdings 2</vt:lpstr>
      <vt:lpstr>Office Theme</vt:lpstr>
      <vt:lpstr>Default Design</vt:lpstr>
      <vt:lpstr>1_Default Design</vt:lpstr>
      <vt:lpstr>Flow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21</cp:revision>
  <dcterms:created xsi:type="dcterms:W3CDTF">2024-03-17T23:25:32Z</dcterms:created>
  <dcterms:modified xsi:type="dcterms:W3CDTF">2026-02-23T00:21:34Z</dcterms:modified>
</cp:coreProperties>
</file>