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heme/theme4.xml" ContentType="application/vnd.openxmlformats-officedocument.them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activeX/activeX1.xml" ContentType="application/vnd.ms-office.activeX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24" r:id="rId3"/>
  </p:sldMasterIdLst>
  <p:notesMasterIdLst>
    <p:notesMasterId r:id="rId32"/>
  </p:notesMasterIdLst>
  <p:sldIdLst>
    <p:sldId id="313" r:id="rId4"/>
    <p:sldId id="394" r:id="rId5"/>
    <p:sldId id="417" r:id="rId6"/>
    <p:sldId id="416" r:id="rId7"/>
    <p:sldId id="404" r:id="rId8"/>
    <p:sldId id="395" r:id="rId9"/>
    <p:sldId id="397" r:id="rId10"/>
    <p:sldId id="398" r:id="rId11"/>
    <p:sldId id="399" r:id="rId12"/>
    <p:sldId id="400" r:id="rId13"/>
    <p:sldId id="401" r:id="rId14"/>
    <p:sldId id="402" r:id="rId15"/>
    <p:sldId id="422" r:id="rId16"/>
    <p:sldId id="429" r:id="rId17"/>
    <p:sldId id="403" r:id="rId18"/>
    <p:sldId id="410" r:id="rId19"/>
    <p:sldId id="409" r:id="rId20"/>
    <p:sldId id="415" r:id="rId21"/>
    <p:sldId id="423" r:id="rId22"/>
    <p:sldId id="411" r:id="rId23"/>
    <p:sldId id="368" r:id="rId24"/>
    <p:sldId id="369" r:id="rId25"/>
    <p:sldId id="370" r:id="rId26"/>
    <p:sldId id="389" r:id="rId27"/>
    <p:sldId id="430" r:id="rId28"/>
    <p:sldId id="405" r:id="rId29"/>
    <p:sldId id="406" r:id="rId30"/>
    <p:sldId id="407" r:id="rId31"/>
  </p:sldIdLst>
  <p:sldSz cx="9144000" cy="6858000" type="screen4x3"/>
  <p:notesSz cx="6858000" cy="9144000"/>
  <p:custDataLst>
    <p:tags r:id="rId3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0000"/>
    <a:srgbClr val="0000FF"/>
    <a:srgbClr val="0000CC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>
        <p:scale>
          <a:sx n="76" d="100"/>
          <a:sy n="76" d="100"/>
        </p:scale>
        <p:origin x="-12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7B7E38E9-6D2C-4B09-BD3F-AB347B92A69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54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B99F8-DADF-45C8-B581-8FE57AAD8A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2332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AA520-28A9-4A72-9600-00F333777E6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0090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B109C-762A-427F-A791-CA14A9E78FC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90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C4FB6-2F7B-40C5-AE83-0BCFB353CD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5705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DE740-CF09-4CAC-889F-9E551F13BF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8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834E-2A83-4292-BE97-3A05A625D85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1454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9F21FC8D-D16E-4A5F-B9B2-276D8F88A3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260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98766-21C1-4A99-B529-74DFDFC6D6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24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137A8-9D68-4FC3-A5C7-02A7D2C1E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842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29B4-5C73-4CC3-9100-DA100C98F91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8121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369AF-BF97-4F0A-98FA-280D6AEA5F2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9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ags" Target="../tags/tag38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tags" Target="../tags/tag42.xml"/><Relationship Id="rId2" Type="http://schemas.openxmlformats.org/officeDocument/2006/relationships/slideLayout" Target="../slideLayouts/slideLayout24.xml"/><Relationship Id="rId16" Type="http://schemas.openxmlformats.org/officeDocument/2006/relationships/tags" Target="../tags/tag41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ags" Target="../tags/tag40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ags" Target="../tags/tag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4/19/2025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77AB3C88-653A-4CAD-B2D9-2B142AB4B54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eaLnBrk="0" hangingPunct="0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888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5" Type="http://schemas.openxmlformats.org/officeDocument/2006/relationships/image" Target="../media/image1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5" Type="http://schemas.openxmlformats.org/officeDocument/2006/relationships/image" Target="../media/image18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12.xml"/><Relationship Id="rId18" Type="http://schemas.openxmlformats.org/officeDocument/2006/relationships/tags" Target="../tags/tag117.xml"/><Relationship Id="rId26" Type="http://schemas.openxmlformats.org/officeDocument/2006/relationships/tags" Target="../tags/tag125.xml"/><Relationship Id="rId39" Type="http://schemas.openxmlformats.org/officeDocument/2006/relationships/tags" Target="../tags/tag138.xml"/><Relationship Id="rId3" Type="http://schemas.openxmlformats.org/officeDocument/2006/relationships/tags" Target="../tags/tag102.xml"/><Relationship Id="rId21" Type="http://schemas.openxmlformats.org/officeDocument/2006/relationships/tags" Target="../tags/tag120.xml"/><Relationship Id="rId34" Type="http://schemas.openxmlformats.org/officeDocument/2006/relationships/tags" Target="../tags/tag133.xml"/><Relationship Id="rId42" Type="http://schemas.openxmlformats.org/officeDocument/2006/relationships/tags" Target="../tags/tag141.xml"/><Relationship Id="rId47" Type="http://schemas.openxmlformats.org/officeDocument/2006/relationships/tags" Target="../tags/tag146.xml"/><Relationship Id="rId50" Type="http://schemas.openxmlformats.org/officeDocument/2006/relationships/image" Target="../media/image14.jpeg"/><Relationship Id="rId7" Type="http://schemas.openxmlformats.org/officeDocument/2006/relationships/tags" Target="../tags/tag106.xml"/><Relationship Id="rId12" Type="http://schemas.openxmlformats.org/officeDocument/2006/relationships/tags" Target="../tags/tag111.xml"/><Relationship Id="rId17" Type="http://schemas.openxmlformats.org/officeDocument/2006/relationships/tags" Target="../tags/tag116.xml"/><Relationship Id="rId25" Type="http://schemas.openxmlformats.org/officeDocument/2006/relationships/tags" Target="../tags/tag124.xml"/><Relationship Id="rId33" Type="http://schemas.openxmlformats.org/officeDocument/2006/relationships/tags" Target="../tags/tag132.xml"/><Relationship Id="rId38" Type="http://schemas.openxmlformats.org/officeDocument/2006/relationships/tags" Target="../tags/tag137.xml"/><Relationship Id="rId46" Type="http://schemas.openxmlformats.org/officeDocument/2006/relationships/tags" Target="../tags/tag145.xml"/><Relationship Id="rId2" Type="http://schemas.openxmlformats.org/officeDocument/2006/relationships/tags" Target="../tags/tag101.xml"/><Relationship Id="rId16" Type="http://schemas.openxmlformats.org/officeDocument/2006/relationships/tags" Target="../tags/tag115.xml"/><Relationship Id="rId20" Type="http://schemas.openxmlformats.org/officeDocument/2006/relationships/tags" Target="../tags/tag119.xml"/><Relationship Id="rId29" Type="http://schemas.openxmlformats.org/officeDocument/2006/relationships/tags" Target="../tags/tag128.xml"/><Relationship Id="rId41" Type="http://schemas.openxmlformats.org/officeDocument/2006/relationships/tags" Target="../tags/tag140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tags" Target="../tags/tag110.xml"/><Relationship Id="rId24" Type="http://schemas.openxmlformats.org/officeDocument/2006/relationships/tags" Target="../tags/tag123.xml"/><Relationship Id="rId32" Type="http://schemas.openxmlformats.org/officeDocument/2006/relationships/tags" Target="../tags/tag131.xml"/><Relationship Id="rId37" Type="http://schemas.openxmlformats.org/officeDocument/2006/relationships/tags" Target="../tags/tag136.xml"/><Relationship Id="rId40" Type="http://schemas.openxmlformats.org/officeDocument/2006/relationships/tags" Target="../tags/tag139.xml"/><Relationship Id="rId45" Type="http://schemas.openxmlformats.org/officeDocument/2006/relationships/tags" Target="../tags/tag144.xml"/><Relationship Id="rId53" Type="http://schemas.openxmlformats.org/officeDocument/2006/relationships/image" Target="../media/image21.jpeg"/><Relationship Id="rId5" Type="http://schemas.openxmlformats.org/officeDocument/2006/relationships/tags" Target="../tags/tag104.xml"/><Relationship Id="rId15" Type="http://schemas.openxmlformats.org/officeDocument/2006/relationships/tags" Target="../tags/tag114.xml"/><Relationship Id="rId23" Type="http://schemas.openxmlformats.org/officeDocument/2006/relationships/tags" Target="../tags/tag122.xml"/><Relationship Id="rId28" Type="http://schemas.openxmlformats.org/officeDocument/2006/relationships/tags" Target="../tags/tag127.xml"/><Relationship Id="rId36" Type="http://schemas.openxmlformats.org/officeDocument/2006/relationships/tags" Target="../tags/tag135.xml"/><Relationship Id="rId49" Type="http://schemas.openxmlformats.org/officeDocument/2006/relationships/image" Target="../media/image9.jpg"/><Relationship Id="rId10" Type="http://schemas.openxmlformats.org/officeDocument/2006/relationships/tags" Target="../tags/tag109.xml"/><Relationship Id="rId19" Type="http://schemas.openxmlformats.org/officeDocument/2006/relationships/tags" Target="../tags/tag118.xml"/><Relationship Id="rId31" Type="http://schemas.openxmlformats.org/officeDocument/2006/relationships/tags" Target="../tags/tag130.xml"/><Relationship Id="rId44" Type="http://schemas.openxmlformats.org/officeDocument/2006/relationships/tags" Target="../tags/tag143.xml"/><Relationship Id="rId52" Type="http://schemas.openxmlformats.org/officeDocument/2006/relationships/image" Target="../media/image20.jpeg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tags" Target="../tags/tag113.xml"/><Relationship Id="rId22" Type="http://schemas.openxmlformats.org/officeDocument/2006/relationships/tags" Target="../tags/tag121.xml"/><Relationship Id="rId27" Type="http://schemas.openxmlformats.org/officeDocument/2006/relationships/tags" Target="../tags/tag126.xml"/><Relationship Id="rId30" Type="http://schemas.openxmlformats.org/officeDocument/2006/relationships/tags" Target="../tags/tag129.xml"/><Relationship Id="rId35" Type="http://schemas.openxmlformats.org/officeDocument/2006/relationships/tags" Target="../tags/tag134.xml"/><Relationship Id="rId43" Type="http://schemas.openxmlformats.org/officeDocument/2006/relationships/tags" Target="../tags/tag142.xml"/><Relationship Id="rId48" Type="http://schemas.openxmlformats.org/officeDocument/2006/relationships/slideLayout" Target="../slideLayouts/slideLayout6.xml"/><Relationship Id="rId8" Type="http://schemas.openxmlformats.org/officeDocument/2006/relationships/tags" Target="../tags/tag107.xml"/><Relationship Id="rId5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tags" Target="../tags/tag164.xml"/><Relationship Id="rId3" Type="http://schemas.openxmlformats.org/officeDocument/2006/relationships/tags" Target="../tags/tag149.xml"/><Relationship Id="rId21" Type="http://schemas.openxmlformats.org/officeDocument/2006/relationships/image" Target="../media/image14.jpeg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image" Target="../media/image9.jpg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21.jpe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0.jpeg"/><Relationship Id="rId10" Type="http://schemas.openxmlformats.org/officeDocument/2006/relationships/tags" Target="../tags/tag156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6.xml"/><Relationship Id="rId1" Type="http://schemas.openxmlformats.org/officeDocument/2006/relationships/tags" Target="../tags/tag165.xml"/><Relationship Id="rId4" Type="http://schemas.openxmlformats.org/officeDocument/2006/relationships/image" Target="../media/image12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tags" Target="../tags/tag169.xml"/><Relationship Id="rId7" Type="http://schemas.openxmlformats.org/officeDocument/2006/relationships/image" Target="../media/image22.jpe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79.xml"/><Relationship Id="rId3" Type="http://schemas.openxmlformats.org/officeDocument/2006/relationships/tags" Target="../tags/tag174.xml"/><Relationship Id="rId7" Type="http://schemas.openxmlformats.org/officeDocument/2006/relationships/tags" Target="../tags/tag178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tags" Target="../tags/tag177.xml"/><Relationship Id="rId11" Type="http://schemas.openxmlformats.org/officeDocument/2006/relationships/image" Target="../media/image26.jpeg"/><Relationship Id="rId5" Type="http://schemas.openxmlformats.org/officeDocument/2006/relationships/tags" Target="../tags/tag176.xml"/><Relationship Id="rId10" Type="http://schemas.openxmlformats.org/officeDocument/2006/relationships/image" Target="../media/image25.jpeg"/><Relationship Id="rId4" Type="http://schemas.openxmlformats.org/officeDocument/2006/relationships/tags" Target="../tags/tag175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tags" Target="../tags/tag18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80.xml"/><Relationship Id="rId1" Type="http://schemas.openxmlformats.org/officeDocument/2006/relationships/vmlDrawing" Target="../drawings/vmlDrawing1.vml"/><Relationship Id="rId6" Type="http://schemas.openxmlformats.org/officeDocument/2006/relationships/tags" Target="../tags/tag183.xml"/><Relationship Id="rId5" Type="http://schemas.openxmlformats.org/officeDocument/2006/relationships/control" Target="../activeX/activeX1.xml"/><Relationship Id="rId10" Type="http://schemas.openxmlformats.org/officeDocument/2006/relationships/image" Target="../media/image29.png"/><Relationship Id="rId4" Type="http://schemas.openxmlformats.org/officeDocument/2006/relationships/tags" Target="../tags/tag182.xml"/><Relationship Id="rId9" Type="http://schemas.openxmlformats.org/officeDocument/2006/relationships/hyperlink" Target="https://www.youtube.com/watch?v=rWsY_KYRzRU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image" Target="../media/image31.emf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image" Target="../media/image9.jpg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image" Target="../media/image30.emf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image" Target="../media/image24.jpeg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image" Target="../media/image5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image" Target="../media/image4.jpeg"/><Relationship Id="rId5" Type="http://schemas.openxmlformats.org/officeDocument/2006/relationships/tags" Target="../tags/tag53.xml"/><Relationship Id="rId15" Type="http://schemas.openxmlformats.org/officeDocument/2006/relationships/image" Target="../media/image8.png"/><Relationship Id="rId10" Type="http://schemas.openxmlformats.org/officeDocument/2006/relationships/image" Target="../media/image3.jpeg"/><Relationship Id="rId4" Type="http://schemas.openxmlformats.org/officeDocument/2006/relationships/tags" Target="../tags/tag52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32.jpe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216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215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image" Target="../media/image35.jpeg"/><Relationship Id="rId5" Type="http://schemas.openxmlformats.org/officeDocument/2006/relationships/tags" Target="../tags/tag218.xml"/><Relationship Id="rId10" Type="http://schemas.openxmlformats.org/officeDocument/2006/relationships/image" Target="../media/image4.jpeg"/><Relationship Id="rId4" Type="http://schemas.openxmlformats.org/officeDocument/2006/relationships/tags" Target="../tags/tag217.xml"/><Relationship Id="rId9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tags" Target="../tags/tag22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1.xml"/><Relationship Id="rId1" Type="http://schemas.openxmlformats.org/officeDocument/2006/relationships/tags" Target="../tags/tag220.xml"/><Relationship Id="rId6" Type="http://schemas.openxmlformats.org/officeDocument/2006/relationships/tags" Target="../tags/tag225.xml"/><Relationship Id="rId11" Type="http://schemas.openxmlformats.org/officeDocument/2006/relationships/image" Target="../media/image39.jpg"/><Relationship Id="rId5" Type="http://schemas.openxmlformats.org/officeDocument/2006/relationships/tags" Target="../tags/tag224.xml"/><Relationship Id="rId10" Type="http://schemas.openxmlformats.org/officeDocument/2006/relationships/image" Target="../media/image38.jpg"/><Relationship Id="rId4" Type="http://schemas.openxmlformats.org/officeDocument/2006/relationships/tags" Target="../tags/tag223.xml"/><Relationship Id="rId9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tags" Target="../tags/tag22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27.xml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image" Target="../media/image43.jpeg"/><Relationship Id="rId5" Type="http://schemas.openxmlformats.org/officeDocument/2006/relationships/tags" Target="../tags/tag230.xml"/><Relationship Id="rId10" Type="http://schemas.openxmlformats.org/officeDocument/2006/relationships/image" Target="../media/image42.jpeg"/><Relationship Id="rId4" Type="http://schemas.openxmlformats.org/officeDocument/2006/relationships/tags" Target="../tags/tag229.xml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26" Type="http://schemas.openxmlformats.org/officeDocument/2006/relationships/tags" Target="../tags/tag257.xml"/><Relationship Id="rId39" Type="http://schemas.openxmlformats.org/officeDocument/2006/relationships/tags" Target="../tags/tag270.xml"/><Relationship Id="rId3" Type="http://schemas.openxmlformats.org/officeDocument/2006/relationships/tags" Target="../tags/tag234.xml"/><Relationship Id="rId21" Type="http://schemas.openxmlformats.org/officeDocument/2006/relationships/tags" Target="../tags/tag252.xml"/><Relationship Id="rId34" Type="http://schemas.openxmlformats.org/officeDocument/2006/relationships/tags" Target="../tags/tag265.xml"/><Relationship Id="rId42" Type="http://schemas.openxmlformats.org/officeDocument/2006/relationships/image" Target="../media/image9.jpg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5" Type="http://schemas.openxmlformats.org/officeDocument/2006/relationships/tags" Target="../tags/tag256.xml"/><Relationship Id="rId33" Type="http://schemas.openxmlformats.org/officeDocument/2006/relationships/tags" Target="../tags/tag264.xml"/><Relationship Id="rId38" Type="http://schemas.openxmlformats.org/officeDocument/2006/relationships/tags" Target="../tags/tag269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20" Type="http://schemas.openxmlformats.org/officeDocument/2006/relationships/tags" Target="../tags/tag251.xml"/><Relationship Id="rId29" Type="http://schemas.openxmlformats.org/officeDocument/2006/relationships/tags" Target="../tags/tag260.xml"/><Relationship Id="rId41" Type="http://schemas.openxmlformats.org/officeDocument/2006/relationships/slideLayout" Target="../slideLayouts/slideLayout6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24" Type="http://schemas.openxmlformats.org/officeDocument/2006/relationships/tags" Target="../tags/tag255.xml"/><Relationship Id="rId32" Type="http://schemas.openxmlformats.org/officeDocument/2006/relationships/tags" Target="../tags/tag263.xml"/><Relationship Id="rId37" Type="http://schemas.openxmlformats.org/officeDocument/2006/relationships/tags" Target="../tags/tag268.xml"/><Relationship Id="rId40" Type="http://schemas.openxmlformats.org/officeDocument/2006/relationships/tags" Target="../tags/tag271.xml"/><Relationship Id="rId45" Type="http://schemas.openxmlformats.org/officeDocument/2006/relationships/image" Target="../media/image4.jpeg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23" Type="http://schemas.openxmlformats.org/officeDocument/2006/relationships/tags" Target="../tags/tag254.xml"/><Relationship Id="rId28" Type="http://schemas.openxmlformats.org/officeDocument/2006/relationships/tags" Target="../tags/tag259.xml"/><Relationship Id="rId36" Type="http://schemas.openxmlformats.org/officeDocument/2006/relationships/tags" Target="../tags/tag267.xml"/><Relationship Id="rId10" Type="http://schemas.openxmlformats.org/officeDocument/2006/relationships/tags" Target="../tags/tag241.xml"/><Relationship Id="rId19" Type="http://schemas.openxmlformats.org/officeDocument/2006/relationships/tags" Target="../tags/tag250.xml"/><Relationship Id="rId31" Type="http://schemas.openxmlformats.org/officeDocument/2006/relationships/tags" Target="../tags/tag262.xml"/><Relationship Id="rId44" Type="http://schemas.openxmlformats.org/officeDocument/2006/relationships/image" Target="../media/image37.jpeg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Relationship Id="rId22" Type="http://schemas.openxmlformats.org/officeDocument/2006/relationships/tags" Target="../tags/tag253.xml"/><Relationship Id="rId27" Type="http://schemas.openxmlformats.org/officeDocument/2006/relationships/tags" Target="../tags/tag258.xml"/><Relationship Id="rId30" Type="http://schemas.openxmlformats.org/officeDocument/2006/relationships/tags" Target="../tags/tag261.xml"/><Relationship Id="rId35" Type="http://schemas.openxmlformats.org/officeDocument/2006/relationships/tags" Target="../tags/tag266.xml"/><Relationship Id="rId43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9.xml"/><Relationship Id="rId13" Type="http://schemas.openxmlformats.org/officeDocument/2006/relationships/tags" Target="../tags/tag284.xml"/><Relationship Id="rId18" Type="http://schemas.openxmlformats.org/officeDocument/2006/relationships/image" Target="../media/image37.jpeg"/><Relationship Id="rId3" Type="http://schemas.openxmlformats.org/officeDocument/2006/relationships/tags" Target="../tags/tag274.xml"/><Relationship Id="rId7" Type="http://schemas.openxmlformats.org/officeDocument/2006/relationships/tags" Target="../tags/tag278.xml"/><Relationship Id="rId12" Type="http://schemas.openxmlformats.org/officeDocument/2006/relationships/tags" Target="../tags/tag283.xml"/><Relationship Id="rId17" Type="http://schemas.openxmlformats.org/officeDocument/2006/relationships/image" Target="../media/image41.jpeg"/><Relationship Id="rId2" Type="http://schemas.openxmlformats.org/officeDocument/2006/relationships/tags" Target="../tags/tag273.xml"/><Relationship Id="rId16" Type="http://schemas.openxmlformats.org/officeDocument/2006/relationships/image" Target="../media/image9.jpg"/><Relationship Id="rId1" Type="http://schemas.openxmlformats.org/officeDocument/2006/relationships/tags" Target="../tags/tag272.xml"/><Relationship Id="rId6" Type="http://schemas.openxmlformats.org/officeDocument/2006/relationships/tags" Target="../tags/tag277.xml"/><Relationship Id="rId11" Type="http://schemas.openxmlformats.org/officeDocument/2006/relationships/tags" Target="../tags/tag282.xml"/><Relationship Id="rId5" Type="http://schemas.openxmlformats.org/officeDocument/2006/relationships/tags" Target="../tags/tag276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281.xml"/><Relationship Id="rId19" Type="http://schemas.openxmlformats.org/officeDocument/2006/relationships/image" Target="../media/image4.jpeg"/><Relationship Id="rId4" Type="http://schemas.openxmlformats.org/officeDocument/2006/relationships/tags" Target="../tags/tag275.xml"/><Relationship Id="rId9" Type="http://schemas.openxmlformats.org/officeDocument/2006/relationships/tags" Target="../tags/tag280.xml"/><Relationship Id="rId14" Type="http://schemas.openxmlformats.org/officeDocument/2006/relationships/tags" Target="../tags/tag28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7.xml"/><Relationship Id="rId1" Type="http://schemas.openxmlformats.org/officeDocument/2006/relationships/tags" Target="../tags/tag286.xml"/><Relationship Id="rId4" Type="http://schemas.openxmlformats.org/officeDocument/2006/relationships/image" Target="../media/image44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48.jpeg"/><Relationship Id="rId2" Type="http://schemas.openxmlformats.org/officeDocument/2006/relationships/tags" Target="../tags/tag289.xml"/><Relationship Id="rId1" Type="http://schemas.openxmlformats.org/officeDocument/2006/relationships/tags" Target="../tags/tag28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tags" Target="../tags/tag292.xml"/><Relationship Id="rId7" Type="http://schemas.openxmlformats.org/officeDocument/2006/relationships/image" Target="../media/image49.jpeg"/><Relationship Id="rId2" Type="http://schemas.openxmlformats.org/officeDocument/2006/relationships/tags" Target="../tags/tag291.xml"/><Relationship Id="rId1" Type="http://schemas.openxmlformats.org/officeDocument/2006/relationships/tags" Target="../tags/tag29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4.xml"/><Relationship Id="rId4" Type="http://schemas.openxmlformats.org/officeDocument/2006/relationships/tags" Target="../tags/tag293.xml"/><Relationship Id="rId9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tags" Target="../tags/tag68.xml"/><Relationship Id="rId18" Type="http://schemas.openxmlformats.org/officeDocument/2006/relationships/tags" Target="../tags/tag73.xml"/><Relationship Id="rId3" Type="http://schemas.openxmlformats.org/officeDocument/2006/relationships/tags" Target="../tags/tag58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62.xml"/><Relationship Id="rId12" Type="http://schemas.openxmlformats.org/officeDocument/2006/relationships/tags" Target="../tags/tag67.xml"/><Relationship Id="rId17" Type="http://schemas.openxmlformats.org/officeDocument/2006/relationships/tags" Target="../tags/tag72.xml"/><Relationship Id="rId2" Type="http://schemas.openxmlformats.org/officeDocument/2006/relationships/tags" Target="../tags/tag57.xml"/><Relationship Id="rId16" Type="http://schemas.openxmlformats.org/officeDocument/2006/relationships/tags" Target="../tags/tag71.xml"/><Relationship Id="rId20" Type="http://schemas.openxmlformats.org/officeDocument/2006/relationships/slideLayout" Target="../slideLayouts/slideLayout29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tags" Target="../tags/tag70.xml"/><Relationship Id="rId23" Type="http://schemas.openxmlformats.org/officeDocument/2006/relationships/image" Target="../media/image10.png"/><Relationship Id="rId10" Type="http://schemas.openxmlformats.org/officeDocument/2006/relationships/tags" Target="../tags/tag65.xml"/><Relationship Id="rId19" Type="http://schemas.openxmlformats.org/officeDocument/2006/relationships/tags" Target="../tags/tag74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tags" Target="../tags/tag69.xml"/><Relationship Id="rId2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image" Target="../media/image16.jpe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Terminator 7"/>
          <p:cNvSpPr/>
          <p:nvPr>
            <p:custDataLst>
              <p:tags r:id="rId2"/>
            </p:custDataLst>
          </p:nvPr>
        </p:nvSpPr>
        <p:spPr>
          <a:xfrm>
            <a:off x="240229" y="1052736"/>
            <a:ext cx="8476928" cy="4320480"/>
          </a:xfrm>
          <a:prstGeom prst="flowChartTerminator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>
            <a:glow rad="101600">
              <a:srgbClr val="4BACC6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5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TextBox 1"/>
          <p:cNvSpPr txBox="1"/>
          <p:nvPr>
            <p:custDataLst>
              <p:tags r:id="rId3"/>
            </p:custDataLst>
          </p:nvPr>
        </p:nvSpPr>
        <p:spPr>
          <a:xfrm>
            <a:off x="489648" y="1484784"/>
            <a:ext cx="8227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70C0"/>
                </a:solidFill>
              </a:rPr>
              <a:t>Bài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giảng</a:t>
            </a:r>
            <a:r>
              <a:rPr lang="en-US" sz="3600" b="1" dirty="0" smtClean="0">
                <a:solidFill>
                  <a:srgbClr val="0070C0"/>
                </a:solidFill>
              </a:rPr>
              <a:t>: 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SỰ </a:t>
            </a:r>
            <a:r>
              <a:rPr lang="en-US" sz="3600" b="1" dirty="0" smtClean="0">
                <a:solidFill>
                  <a:srgbClr val="0070C0"/>
                </a:solidFill>
              </a:rPr>
              <a:t>KÌ DIỆU CỦA NƯỚC</a:t>
            </a:r>
          </a:p>
          <a:p>
            <a:pPr algn="ctr"/>
            <a:r>
              <a:rPr lang="en-US" sz="3600" b="1" dirty="0" smtClean="0">
                <a:solidFill>
                  <a:srgbClr val="0070C0"/>
                </a:solidFill>
              </a:rPr>
              <a:t>Lĩnh vực: Khám phá khoa học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800" cy="670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195512" y="57150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Nước biển (Nước mặn)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9933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5181600"/>
            <a:ext cx="3290888" cy="1192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57200" y="5572"/>
            <a:ext cx="8435280" cy="76178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latin typeface="Arial" panose="020B0604020202020204" pitchFamily="34" charset="0"/>
              </a:rPr>
              <a:t>Câu 1: Nối cột A với cột B sao cho được đáp án đúng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1448228" y="793196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A</a:t>
            </a:r>
            <a:endParaRPr lang="en-US" sz="26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6395351" y="832460"/>
            <a:ext cx="262319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600" smtClean="0"/>
              <a:t>Cột B</a:t>
            </a:r>
            <a:endParaRPr lang="en-US" sz="2600" dirty="0"/>
          </a:p>
        </p:txBody>
      </p:sp>
      <p:grpSp>
        <p:nvGrpSpPr>
          <p:cNvPr id="8" name="mmprod_answer10192"/>
          <p:cNvGrpSpPr/>
          <p:nvPr>
            <p:custDataLst>
              <p:tags r:id="rId5"/>
            </p:custDataLst>
          </p:nvPr>
        </p:nvGrpSpPr>
        <p:grpSpPr>
          <a:xfrm>
            <a:off x="5549313" y="1628800"/>
            <a:ext cx="3787267" cy="457200"/>
            <a:chOff x="4818889" y="2098516"/>
            <a:chExt cx="3787267" cy="457200"/>
          </a:xfrm>
        </p:grpSpPr>
        <p:sp>
          <p:nvSpPr>
            <p:cNvPr id="6" name="mmprod_ansbullet_10192"/>
            <p:cNvSpPr txBox="1"/>
            <p:nvPr>
              <p:custDataLst>
                <p:tags r:id="rId46"/>
              </p:custDataLst>
            </p:nvPr>
          </p:nvSpPr>
          <p:spPr>
            <a:xfrm>
              <a:off x="4818889" y="209851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A.</a:t>
              </a:r>
              <a:endParaRPr lang="en-US" sz="2600"/>
            </a:p>
          </p:txBody>
        </p:sp>
        <p:sp>
          <p:nvSpPr>
            <p:cNvPr id="7" name="mmprod_anstext_10192"/>
            <p:cNvSpPr txBox="1"/>
            <p:nvPr>
              <p:custDataLst>
                <p:tags r:id="rId47"/>
              </p:custDataLst>
            </p:nvPr>
          </p:nvSpPr>
          <p:spPr>
            <a:xfrm>
              <a:off x="5367529" y="209851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2" name="mmprod_answer10193"/>
          <p:cNvGrpSpPr/>
          <p:nvPr>
            <p:custDataLst>
              <p:tags r:id="rId6"/>
            </p:custDataLst>
          </p:nvPr>
        </p:nvGrpSpPr>
        <p:grpSpPr>
          <a:xfrm>
            <a:off x="5549313" y="2728436"/>
            <a:ext cx="3787267" cy="457200"/>
            <a:chOff x="4818889" y="2728436"/>
            <a:chExt cx="3787267" cy="457200"/>
          </a:xfrm>
        </p:grpSpPr>
        <p:sp>
          <p:nvSpPr>
            <p:cNvPr id="10" name="mmprod_ansbullet_10193"/>
            <p:cNvSpPr txBox="1"/>
            <p:nvPr>
              <p:custDataLst>
                <p:tags r:id="rId44"/>
              </p:custDataLst>
            </p:nvPr>
          </p:nvSpPr>
          <p:spPr>
            <a:xfrm>
              <a:off x="4818889" y="2728436"/>
              <a:ext cx="4921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B.</a:t>
              </a:r>
              <a:endParaRPr lang="en-US" sz="2600"/>
            </a:p>
          </p:txBody>
        </p:sp>
        <p:sp>
          <p:nvSpPr>
            <p:cNvPr id="11" name="mmprod_anstext_10193"/>
            <p:cNvSpPr txBox="1"/>
            <p:nvPr>
              <p:custDataLst>
                <p:tags r:id="rId45"/>
              </p:custDataLst>
            </p:nvPr>
          </p:nvSpPr>
          <p:spPr>
            <a:xfrm>
              <a:off x="5367529" y="2728436"/>
              <a:ext cx="3238627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16" name="mmprod_answer10194"/>
          <p:cNvGrpSpPr/>
          <p:nvPr>
            <p:custDataLst>
              <p:tags r:id="rId7"/>
            </p:custDataLst>
          </p:nvPr>
        </p:nvGrpSpPr>
        <p:grpSpPr>
          <a:xfrm>
            <a:off x="5549313" y="3717032"/>
            <a:ext cx="3766629" cy="457200"/>
            <a:chOff x="4818889" y="3358356"/>
            <a:chExt cx="3766629" cy="457200"/>
          </a:xfrm>
        </p:grpSpPr>
        <p:sp>
          <p:nvSpPr>
            <p:cNvPr id="14" name="mmprod_ansbullet_10194"/>
            <p:cNvSpPr txBox="1"/>
            <p:nvPr>
              <p:custDataLst>
                <p:tags r:id="rId42"/>
              </p:custDataLst>
            </p:nvPr>
          </p:nvSpPr>
          <p:spPr>
            <a:xfrm>
              <a:off x="4818889" y="335835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C.</a:t>
              </a:r>
              <a:endParaRPr lang="en-US" sz="2600"/>
            </a:p>
          </p:txBody>
        </p:sp>
        <p:sp>
          <p:nvSpPr>
            <p:cNvPr id="15" name="mmprod_anstext_10194"/>
            <p:cNvSpPr txBox="1"/>
            <p:nvPr>
              <p:custDataLst>
                <p:tags r:id="rId43"/>
              </p:custDataLst>
            </p:nvPr>
          </p:nvSpPr>
          <p:spPr>
            <a:xfrm>
              <a:off x="5367529" y="335835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0" name="mmprod_answer10195"/>
          <p:cNvGrpSpPr/>
          <p:nvPr>
            <p:custDataLst>
              <p:tags r:id="rId8"/>
            </p:custDataLst>
          </p:nvPr>
        </p:nvGrpSpPr>
        <p:grpSpPr>
          <a:xfrm>
            <a:off x="5549313" y="4725144"/>
            <a:ext cx="3766629" cy="457200"/>
            <a:chOff x="4818889" y="3988276"/>
            <a:chExt cx="3766629" cy="457200"/>
          </a:xfrm>
        </p:grpSpPr>
        <p:sp>
          <p:nvSpPr>
            <p:cNvPr id="18" name="mmprod_ansbullet_10195"/>
            <p:cNvSpPr txBox="1"/>
            <p:nvPr>
              <p:custDataLst>
                <p:tags r:id="rId40"/>
              </p:custDataLst>
            </p:nvPr>
          </p:nvSpPr>
          <p:spPr>
            <a:xfrm>
              <a:off x="4818889" y="3988276"/>
              <a:ext cx="512763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r>
                <a:rPr lang="en-US" sz="2600" smtClean="0"/>
                <a:t>D.</a:t>
              </a:r>
              <a:endParaRPr lang="en-US" sz="2600"/>
            </a:p>
          </p:txBody>
        </p:sp>
        <p:sp>
          <p:nvSpPr>
            <p:cNvPr id="19" name="mmprod_anstext_10195"/>
            <p:cNvSpPr txBox="1"/>
            <p:nvPr>
              <p:custDataLst>
                <p:tags r:id="rId41"/>
              </p:custDataLst>
            </p:nvPr>
          </p:nvSpPr>
          <p:spPr>
            <a:xfrm>
              <a:off x="5367529" y="3988276"/>
              <a:ext cx="3217989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t">
              <a:noAutofit/>
            </a:bodyPr>
            <a:lstStyle/>
            <a:p>
              <a:endParaRPr lang="en-US" sz="2600" dirty="0"/>
            </a:p>
          </p:txBody>
        </p:sp>
      </p:grpSp>
      <p:grpSp>
        <p:nvGrpSpPr>
          <p:cNvPr id="25" name="mmprod_item10196"/>
          <p:cNvGrpSpPr/>
          <p:nvPr>
            <p:custDataLst>
              <p:tags r:id="rId9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22" name="mmprod_item_input_outertext10196"/>
            <p:cNvSpPr/>
            <p:nvPr>
              <p:custDataLst>
                <p:tags r:id="rId38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mmprod_item_label10196"/>
            <p:cNvSpPr txBox="1"/>
            <p:nvPr>
              <p:custDataLst>
                <p:tags r:id="rId39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ao</a:t>
              </a:r>
              <a:endParaRPr lang="en-US" sz="2600" dirty="0"/>
            </a:p>
          </p:txBody>
        </p:sp>
      </p:grpSp>
      <p:grpSp>
        <p:nvGrpSpPr>
          <p:cNvPr id="30" name="mmprod_item10197"/>
          <p:cNvGrpSpPr/>
          <p:nvPr>
            <p:custDataLst>
              <p:tags r:id="rId10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27" name="mmprod_item_input_outertext10197"/>
            <p:cNvSpPr/>
            <p:nvPr>
              <p:custDataLst>
                <p:tags r:id="rId36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mmprod_item_label10197"/>
            <p:cNvSpPr txBox="1"/>
            <p:nvPr>
              <p:custDataLst>
                <p:tags r:id="rId37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35" name="mmprod_item10198"/>
          <p:cNvGrpSpPr/>
          <p:nvPr>
            <p:custDataLst>
              <p:tags r:id="rId11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32" name="mmprod_item_input_outertext10198"/>
            <p:cNvSpPr/>
            <p:nvPr>
              <p:custDataLst>
                <p:tags r:id="rId34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mmprod_item_label10198"/>
            <p:cNvSpPr txBox="1"/>
            <p:nvPr>
              <p:custDataLst>
                <p:tags r:id="rId35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40" name="mmprod_item10199"/>
          <p:cNvGrpSpPr/>
          <p:nvPr>
            <p:custDataLst>
              <p:tags r:id="rId12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37" name="mmprod_item_input_outertext10199"/>
            <p:cNvSpPr/>
            <p:nvPr>
              <p:custDataLst>
                <p:tags r:id="rId32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mmprod_item_label10199"/>
            <p:cNvSpPr txBox="1"/>
            <p:nvPr>
              <p:custDataLst>
                <p:tags r:id="rId33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sp>
        <p:nvSpPr>
          <p:cNvPr id="41" name="mmprod_feedback_7000"/>
          <p:cNvSpPr/>
          <p:nvPr>
            <p:custDataLst>
              <p:tags r:id="rId13"/>
            </p:custDataLst>
          </p:nvPr>
        </p:nvSpPr>
        <p:spPr>
          <a:xfrm>
            <a:off x="2540000" y="5683829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2" name="mmprod_feedback_7002"/>
          <p:cNvSpPr/>
          <p:nvPr>
            <p:custDataLst>
              <p:tags r:id="rId14"/>
            </p:custDataLst>
          </p:nvPr>
        </p:nvSpPr>
        <p:spPr>
          <a:xfrm>
            <a:off x="2445004" y="5709672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3" name="mmprod_feedback_7009"/>
          <p:cNvSpPr/>
          <p:nvPr>
            <p:custDataLst>
              <p:tags r:id="rId15"/>
            </p:custDataLst>
          </p:nvPr>
        </p:nvSpPr>
        <p:spPr>
          <a:xfrm>
            <a:off x="2527300" y="5922234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4" name="mmprod_feedback_7006"/>
          <p:cNvSpPr/>
          <p:nvPr>
            <p:custDataLst>
              <p:tags r:id="rId16"/>
            </p:custDataLst>
          </p:nvPr>
        </p:nvSpPr>
        <p:spPr>
          <a:xfrm>
            <a:off x="295910" y="606930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5" name="mmprod_feedback_7010"/>
          <p:cNvSpPr/>
          <p:nvPr>
            <p:custDataLst>
              <p:tags r:id="rId17"/>
            </p:custDataLst>
          </p:nvPr>
        </p:nvSpPr>
        <p:spPr>
          <a:xfrm>
            <a:off x="295910" y="6055348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6" name="mmprod_feedback_7011"/>
          <p:cNvSpPr/>
          <p:nvPr>
            <p:custDataLst>
              <p:tags r:id="rId18"/>
            </p:custDataLst>
          </p:nvPr>
        </p:nvSpPr>
        <p:spPr>
          <a:xfrm>
            <a:off x="2540000" y="582383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47" name="mmprod_feedback_7007"/>
          <p:cNvSpPr/>
          <p:nvPr>
            <p:custDataLst>
              <p:tags r:id="rId19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50" name="mmprod_Button104"/>
          <p:cNvGrpSpPr/>
          <p:nvPr>
            <p:custDataLst>
              <p:tags r:id="rId2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8" name="mmprod_ButtonShape104"/>
            <p:cNvSpPr/>
            <p:nvPr>
              <p:custDataLst>
                <p:tags r:id="rId30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49" name="mmprod_ButtonText105"/>
            <p:cNvSpPr/>
            <p:nvPr>
              <p:custDataLst>
                <p:tags r:id="rId31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3" name="mmprod_Button106"/>
          <p:cNvGrpSpPr/>
          <p:nvPr>
            <p:custDataLst>
              <p:tags r:id="rId2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51" name="mmprod_ButtonShape106"/>
            <p:cNvSpPr/>
            <p:nvPr>
              <p:custDataLst>
                <p:tags r:id="rId28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52" name="mmprod_ButtonText107"/>
            <p:cNvSpPr/>
            <p:nvPr>
              <p:custDataLst>
                <p:tags r:id="rId29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55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0" cstate="print"/>
          <a:srcRect/>
          <a:stretch>
            <a:fillRect/>
          </a:stretch>
        </p:blipFill>
        <p:spPr bwMode="auto">
          <a:xfrm>
            <a:off x="6207728" y="1340768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6" name="Picture 4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1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7" name="Picture 5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573016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>
            <p:custDataLst>
              <p:tags r:id="rId25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6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629" y="4713424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65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96"/>
          <p:cNvGrpSpPr/>
          <p:nvPr>
            <p:custDataLst>
              <p:tags r:id="rId2"/>
            </p:custDataLst>
          </p:nvPr>
        </p:nvGrpSpPr>
        <p:grpSpPr>
          <a:xfrm>
            <a:off x="1187624" y="1628800"/>
            <a:ext cx="2194560" cy="457200"/>
            <a:chOff x="457200" y="2098516"/>
            <a:chExt cx="2194560" cy="457200"/>
          </a:xfrm>
        </p:grpSpPr>
        <p:sp>
          <p:nvSpPr>
            <p:cNvPr id="4" name="mmprod_item_input_outertext10196"/>
            <p:cNvSpPr/>
            <p:nvPr>
              <p:custDataLst>
                <p:tags r:id="rId17"/>
              </p:custDataLst>
            </p:nvPr>
          </p:nvSpPr>
          <p:spPr>
            <a:xfrm>
              <a:off x="457200" y="209851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D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96"/>
            <p:cNvSpPr txBox="1"/>
            <p:nvPr>
              <p:custDataLst>
                <p:tags r:id="rId18"/>
              </p:custDataLst>
            </p:nvPr>
          </p:nvSpPr>
          <p:spPr>
            <a:xfrm>
              <a:off x="1051560" y="2098516"/>
              <a:ext cx="16002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dirty="0" smtClean="0"/>
                <a:t>Nước ao</a:t>
              </a:r>
              <a:endParaRPr lang="en-US" sz="2600" dirty="0"/>
            </a:p>
          </p:txBody>
        </p:sp>
      </p:grpSp>
      <p:grpSp>
        <p:nvGrpSpPr>
          <p:cNvPr id="6" name="mmprod_item10197"/>
          <p:cNvGrpSpPr/>
          <p:nvPr>
            <p:custDataLst>
              <p:tags r:id="rId3"/>
            </p:custDataLst>
          </p:nvPr>
        </p:nvGrpSpPr>
        <p:grpSpPr>
          <a:xfrm>
            <a:off x="1187624" y="2728436"/>
            <a:ext cx="2791460" cy="457200"/>
            <a:chOff x="457200" y="2728436"/>
            <a:chExt cx="2791460" cy="457200"/>
          </a:xfrm>
        </p:grpSpPr>
        <p:sp>
          <p:nvSpPr>
            <p:cNvPr id="7" name="mmprod_item_input_outertext10197"/>
            <p:cNvSpPr/>
            <p:nvPr>
              <p:custDataLst>
                <p:tags r:id="rId15"/>
              </p:custDataLst>
            </p:nvPr>
          </p:nvSpPr>
          <p:spPr>
            <a:xfrm>
              <a:off x="457200" y="272843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dirty="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97"/>
            <p:cNvSpPr txBox="1"/>
            <p:nvPr>
              <p:custDataLst>
                <p:tags r:id="rId16"/>
              </p:custDataLst>
            </p:nvPr>
          </p:nvSpPr>
          <p:spPr>
            <a:xfrm>
              <a:off x="1051560" y="2728436"/>
              <a:ext cx="21971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Giếng</a:t>
              </a:r>
              <a:endParaRPr lang="en-US" sz="2600"/>
            </a:p>
          </p:txBody>
        </p:sp>
      </p:grpSp>
      <p:grpSp>
        <p:nvGrpSpPr>
          <p:cNvPr id="9" name="mmprod_item10198"/>
          <p:cNvGrpSpPr/>
          <p:nvPr>
            <p:custDataLst>
              <p:tags r:id="rId4"/>
            </p:custDataLst>
          </p:nvPr>
        </p:nvGrpSpPr>
        <p:grpSpPr>
          <a:xfrm>
            <a:off x="1187624" y="3717032"/>
            <a:ext cx="2499360" cy="457200"/>
            <a:chOff x="457200" y="3358356"/>
            <a:chExt cx="2499360" cy="457200"/>
          </a:xfrm>
        </p:grpSpPr>
        <p:sp>
          <p:nvSpPr>
            <p:cNvPr id="10" name="mmprod_item_input_outertext10198"/>
            <p:cNvSpPr/>
            <p:nvPr>
              <p:custDataLst>
                <p:tags r:id="rId13"/>
              </p:custDataLst>
            </p:nvPr>
          </p:nvSpPr>
          <p:spPr>
            <a:xfrm>
              <a:off x="457200" y="335835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98"/>
            <p:cNvSpPr txBox="1"/>
            <p:nvPr>
              <p:custDataLst>
                <p:tags r:id="rId14"/>
              </p:custDataLst>
            </p:nvPr>
          </p:nvSpPr>
          <p:spPr>
            <a:xfrm>
              <a:off x="1051560" y="3358356"/>
              <a:ext cx="19050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máy</a:t>
              </a:r>
              <a:endParaRPr lang="en-US" sz="2600"/>
            </a:p>
          </p:txBody>
        </p:sp>
      </p:grpSp>
      <p:grpSp>
        <p:nvGrpSpPr>
          <p:cNvPr id="12" name="mmprod_item10199"/>
          <p:cNvGrpSpPr/>
          <p:nvPr>
            <p:custDataLst>
              <p:tags r:id="rId5"/>
            </p:custDataLst>
          </p:nvPr>
        </p:nvGrpSpPr>
        <p:grpSpPr>
          <a:xfrm>
            <a:off x="1187624" y="4844008"/>
            <a:ext cx="2562860" cy="457200"/>
            <a:chOff x="457200" y="3988276"/>
            <a:chExt cx="2562860" cy="457200"/>
          </a:xfrm>
        </p:grpSpPr>
        <p:sp>
          <p:nvSpPr>
            <p:cNvPr id="13" name="mmprod_item_input_outertext10199"/>
            <p:cNvSpPr/>
            <p:nvPr>
              <p:custDataLst>
                <p:tags r:id="rId11"/>
              </p:custDataLst>
            </p:nvPr>
          </p:nvSpPr>
          <p:spPr>
            <a:xfrm>
              <a:off x="457200" y="3988276"/>
              <a:ext cx="457200" cy="457200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6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6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mmprod_item_label10199"/>
            <p:cNvSpPr txBox="1"/>
            <p:nvPr>
              <p:custDataLst>
                <p:tags r:id="rId12"/>
              </p:custDataLst>
            </p:nvPr>
          </p:nvSpPr>
          <p:spPr>
            <a:xfrm>
              <a:off x="1051560" y="3988276"/>
              <a:ext cx="196850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vi-VN" sz="2600" smtClean="0"/>
                <a:t>Nước mưa</a:t>
              </a:r>
              <a:endParaRPr lang="en-US" sz="2600" dirty="0"/>
            </a:p>
          </p:txBody>
        </p:sp>
      </p:grpSp>
      <p:pic>
        <p:nvPicPr>
          <p:cNvPr id="16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203032" y="1277926"/>
            <a:ext cx="1398952" cy="8721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4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6203032" y="2420888"/>
            <a:ext cx="1470332" cy="9357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092" y="3627427"/>
            <a:ext cx="1544604" cy="8934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Rectangle 18"/>
          <p:cNvSpPr/>
          <p:nvPr>
            <p:custDataLst>
              <p:tags r:id="rId9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275856" y="1916832"/>
            <a:ext cx="2808312" cy="352839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529296" y="2728436"/>
            <a:ext cx="2482864" cy="12766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50484" y="1772816"/>
            <a:ext cx="2333684" cy="12961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529296" y="4174232"/>
            <a:ext cx="2482864" cy="98296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360" y="4890411"/>
            <a:ext cx="1710068" cy="821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69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06468" y="102694"/>
            <a:ext cx="6931065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cap="none" spc="0" dirty="0" smtClean="0">
                <a:ln/>
                <a:solidFill>
                  <a:srgbClr val="FF0000"/>
                </a:solidFill>
                <a:effectLst/>
              </a:rPr>
              <a:t>VÒNG TUẦN HOÀN CỦA NƯỚC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4"/>
            </p:custDataLst>
          </p:nvPr>
        </p:nvSpPr>
        <p:spPr>
          <a:xfrm>
            <a:off x="1112060" y="6126787"/>
            <a:ext cx="7132348" cy="416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  <a:spcAft>
                <a:spcPts val="1000"/>
              </a:spcAft>
            </a:pPr>
            <a:r>
              <a:rPr lang="en-US" sz="2000" i="1" u="sng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https://www.youtube.com/watch?v=rWsY_KYRzRU</a:t>
            </a:r>
            <a:endParaRPr lang="en-US" sz="20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06" r:id="rId5" imgW="7526160" imgH="4680000"/>
        </mc:Choice>
        <mc:Fallback>
          <p:control r:id="rId5" imgW="7526160" imgH="4680000">
            <p:pic>
              <p:nvPicPr>
                <p:cNvPr id="0" name="ShockwaveFlash1"/>
                <p:cNvPicPr>
                  <a:picLocks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981075"/>
                  <a:ext cx="7526337" cy="46799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066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360248" y="429076"/>
            <a:ext cx="8604240" cy="1469621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pPr algn="l"/>
            <a:r>
              <a:rPr lang="vi-VN" sz="2800" smtClean="0">
                <a:latin typeface="Arial" panose="020B0604020202020204" pitchFamily="34" charset="0"/>
              </a:rPr>
              <a:t>Câu 2: Nước tồn tại ở 3 trạng thái: Thể rắn, thể lỏng và thể khí. Nước có tính chất: Trong suốt, không màu, không mùi, không vị. Đúng hay sai?</a:t>
            </a:r>
            <a:endParaRPr lang="vi-VN" sz="2800" dirty="0" smtClean="0">
              <a:latin typeface="Arial" panose="020B0604020202020204" pitchFamily="34" charset="0"/>
            </a:endParaRPr>
          </a:p>
        </p:txBody>
      </p:sp>
      <p:sp>
        <p:nvSpPr>
          <p:cNvPr id="13" name="mmprod_feedback_7000"/>
          <p:cNvSpPr/>
          <p:nvPr>
            <p:custDataLst>
              <p:tags r:id="rId3"/>
            </p:custDataLst>
          </p:nvPr>
        </p:nvSpPr>
        <p:spPr>
          <a:xfrm>
            <a:off x="273149" y="5355804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4" name="mmprod_feedback_7002"/>
          <p:cNvSpPr/>
          <p:nvPr>
            <p:custDataLst>
              <p:tags r:id="rId4"/>
            </p:custDataLst>
          </p:nvPr>
        </p:nvSpPr>
        <p:spPr>
          <a:xfrm>
            <a:off x="457200" y="5441608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5" name="mmprod_feedback_7009"/>
          <p:cNvSpPr/>
          <p:nvPr>
            <p:custDataLst>
              <p:tags r:id="rId5"/>
            </p:custDataLst>
          </p:nvPr>
        </p:nvSpPr>
        <p:spPr>
          <a:xfrm>
            <a:off x="309448" y="5404778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latin typeface="Arial" panose="020B0604020202020204" pitchFamily="34" charset="0"/>
              </a:rPr>
              <a:t>Bạn đã trả lời đúng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6" name="mmprod_feedback_7006"/>
          <p:cNvSpPr/>
          <p:nvPr>
            <p:custDataLst>
              <p:tags r:id="rId6"/>
            </p:custDataLst>
          </p:nvPr>
        </p:nvSpPr>
        <p:spPr>
          <a:xfrm>
            <a:off x="271348" y="545187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của bạn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7" name="mmprod_feedback_7010"/>
          <p:cNvSpPr/>
          <p:nvPr>
            <p:custDataLst>
              <p:tags r:id="rId7"/>
            </p:custDataLst>
          </p:nvPr>
        </p:nvSpPr>
        <p:spPr>
          <a:xfrm>
            <a:off x="360248" y="5458231"/>
            <a:ext cx="658368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latin typeface="Arial" panose="020B0604020202020204" pitchFamily="34" charset="0"/>
              </a:rPr>
              <a:t>Câu trả lời đúng là: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8" name="mmprod_feedback_7011"/>
          <p:cNvSpPr/>
          <p:nvPr>
            <p:custDataLst>
              <p:tags r:id="rId8"/>
            </p:custDataLst>
          </p:nvPr>
        </p:nvSpPr>
        <p:spPr>
          <a:xfrm>
            <a:off x="271348" y="5431345"/>
            <a:ext cx="3291840" cy="678895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chưa hoàn thành câu trả lời</a:t>
            </a:r>
            <a:endParaRPr lang="en-US">
              <a:latin typeface="Arial" panose="020B0604020202020204" pitchFamily="34" charset="0"/>
            </a:endParaRPr>
          </a:p>
        </p:txBody>
      </p:sp>
      <p:sp>
        <p:nvSpPr>
          <p:cNvPr id="19" name="mmprod_feedback_7007"/>
          <p:cNvSpPr/>
          <p:nvPr>
            <p:custDataLst>
              <p:tags r:id="rId9"/>
            </p:custDataLst>
          </p:nvPr>
        </p:nvSpPr>
        <p:spPr>
          <a:xfrm>
            <a:off x="296748" y="5462135"/>
            <a:ext cx="3291840" cy="678894"/>
          </a:xfrm>
          <a:prstGeom prst="rect">
            <a:avLst/>
          </a:prstGeom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latin typeface="Arial" panose="020B0604020202020204" pitchFamily="34" charset="0"/>
            </a:endParaRPr>
          </a:p>
        </p:txBody>
      </p:sp>
      <p:grpSp>
        <p:nvGrpSpPr>
          <p:cNvPr id="22" name="mmprod_Button104"/>
          <p:cNvGrpSpPr/>
          <p:nvPr>
            <p:custDataLst>
              <p:tags r:id="rId10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20" name="mmprod_ButtonShape104"/>
            <p:cNvSpPr/>
            <p:nvPr>
              <p:custDataLst>
                <p:tags r:id="rId26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1" name="mmprod_ButtonText105"/>
            <p:cNvSpPr/>
            <p:nvPr>
              <p:custDataLst>
                <p:tags r:id="rId27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25" name="mmprod_Button106"/>
          <p:cNvGrpSpPr/>
          <p:nvPr>
            <p:custDataLst>
              <p:tags r:id="rId11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23" name="mmprod_ButtonShape106"/>
            <p:cNvSpPr/>
            <p:nvPr>
              <p:custDataLst>
                <p:tags r:id="rId24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 panose="020B0604020202020204" pitchFamily="34" charset="0"/>
              </a:endParaRPr>
            </a:p>
          </p:txBody>
        </p:sp>
        <p:sp>
          <p:nvSpPr>
            <p:cNvPr id="24" name="mmprod_ButtonText107"/>
            <p:cNvSpPr/>
            <p:nvPr>
              <p:custDataLst>
                <p:tags r:id="rId25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rgbClr val="2B333C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rgbClr val="2B333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Rounded Rectangle 2"/>
          <p:cNvSpPr/>
          <p:nvPr>
            <p:custDataLst>
              <p:tags r:id="rId12"/>
            </p:custDataLst>
          </p:nvPr>
        </p:nvSpPr>
        <p:spPr>
          <a:xfrm>
            <a:off x="6332220" y="5754489"/>
            <a:ext cx="1094740" cy="37167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>
            <p:custDataLst>
              <p:tags r:id="rId13"/>
            </p:custDataLst>
          </p:nvPr>
        </p:nvSpPr>
        <p:spPr>
          <a:xfrm>
            <a:off x="7586548" y="5733963"/>
            <a:ext cx="1100252" cy="3668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87" y="2325606"/>
            <a:ext cx="2382892" cy="21545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Content Placeholder 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97" y="3284984"/>
            <a:ext cx="2411351" cy="19087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pSp>
        <p:nvGrpSpPr>
          <p:cNvPr id="7" name="mmprod_answer10235"/>
          <p:cNvGrpSpPr/>
          <p:nvPr>
            <p:custDataLst>
              <p:tags r:id="rId16"/>
            </p:custDataLst>
          </p:nvPr>
        </p:nvGrpSpPr>
        <p:grpSpPr>
          <a:xfrm>
            <a:off x="1331640" y="2348880"/>
            <a:ext cx="5768340" cy="457200"/>
            <a:chOff x="1331640" y="2348880"/>
            <a:chExt cx="5768340" cy="457200"/>
          </a:xfrm>
        </p:grpSpPr>
        <p:sp>
          <p:nvSpPr>
            <p:cNvPr id="4" name="mmprod_s2_1041"/>
            <p:cNvSpPr txBox="1"/>
            <p:nvPr>
              <p:custDataLst>
                <p:tags r:id="rId21"/>
              </p:custDataLst>
            </p:nvPr>
          </p:nvSpPr>
          <p:spPr>
            <a:xfrm>
              <a:off x="1750740" y="234888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A) </a:t>
              </a:r>
              <a:endParaRPr lang="en-US" sz="2600"/>
            </a:p>
          </p:txBody>
        </p:sp>
        <p:sp>
          <p:nvSpPr>
            <p:cNvPr id="5" name="mmprod_s1_1021"/>
            <p:cNvSpPr txBox="1"/>
            <p:nvPr>
              <p:custDataLst>
                <p:tags r:id="rId22"/>
              </p:custDataLst>
            </p:nvPr>
          </p:nvSpPr>
          <p:spPr>
            <a:xfrm>
              <a:off x="2347640" y="234888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Đúng</a:t>
              </a:r>
              <a:endParaRPr lang="en-US" sz="2600" dirty="0"/>
            </a:p>
          </p:txBody>
        </p:sp>
        <p:pic>
          <p:nvPicPr>
            <p:cNvPr id="6" name="mmprod_answer_input10235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2475219"/>
              <a:ext cx="205646" cy="204522"/>
            </a:xfrm>
            <a:prstGeom prst="rect">
              <a:avLst/>
            </a:prstGeom>
          </p:spPr>
        </p:pic>
      </p:grpSp>
      <p:grpSp>
        <p:nvGrpSpPr>
          <p:cNvPr id="12" name="mmprod_answer10237"/>
          <p:cNvGrpSpPr/>
          <p:nvPr>
            <p:custDataLst>
              <p:tags r:id="rId17"/>
            </p:custDataLst>
          </p:nvPr>
        </p:nvGrpSpPr>
        <p:grpSpPr>
          <a:xfrm>
            <a:off x="1331640" y="2978800"/>
            <a:ext cx="5768340" cy="457200"/>
            <a:chOff x="1331640" y="2978800"/>
            <a:chExt cx="5768340" cy="457200"/>
          </a:xfrm>
        </p:grpSpPr>
        <p:sp>
          <p:nvSpPr>
            <p:cNvPr id="9" name="mmprod_s2_1042"/>
            <p:cNvSpPr txBox="1"/>
            <p:nvPr>
              <p:custDataLst>
                <p:tags r:id="rId18"/>
              </p:custDataLst>
            </p:nvPr>
          </p:nvSpPr>
          <p:spPr>
            <a:xfrm>
              <a:off x="1750740" y="2978800"/>
              <a:ext cx="593725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none" lIns="0" tIns="0" rIns="0" bIns="0" rtlCol="0" anchor="ctr">
              <a:noAutofit/>
            </a:bodyPr>
            <a:lstStyle/>
            <a:p>
              <a:r>
                <a:rPr lang="en-US" sz="2600" smtClean="0"/>
                <a:t>B) </a:t>
              </a:r>
              <a:endParaRPr lang="en-US" sz="2600"/>
            </a:p>
          </p:txBody>
        </p:sp>
        <p:sp>
          <p:nvSpPr>
            <p:cNvPr id="10" name="mmprod_s1_1022"/>
            <p:cNvSpPr txBox="1"/>
            <p:nvPr>
              <p:custDataLst>
                <p:tags r:id="rId19"/>
              </p:custDataLst>
            </p:nvPr>
          </p:nvSpPr>
          <p:spPr>
            <a:xfrm>
              <a:off x="2347640" y="2978800"/>
              <a:ext cx="4752340" cy="45720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lIns="0" tIns="0" rIns="0" bIns="0" rtlCol="0" anchor="ctr">
              <a:noAutofit/>
            </a:bodyPr>
            <a:lstStyle/>
            <a:p>
              <a:r>
                <a:rPr lang="en-US" sz="2600" smtClean="0"/>
                <a:t>Sai</a:t>
              </a:r>
              <a:endParaRPr lang="en-US" sz="2600"/>
            </a:p>
          </p:txBody>
        </p:sp>
        <p:pic>
          <p:nvPicPr>
            <p:cNvPr id="11" name="mmprod_answer_input10237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1640" y="3105139"/>
              <a:ext cx="205646" cy="2045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76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Picture 8" descr="Picture3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3338" y="129026"/>
            <a:ext cx="8801897" cy="14263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3200400" y="825690"/>
            <a:ext cx="3124200" cy="1143000"/>
          </a:xfr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vi-VN" b="1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762000" y="2209800"/>
            <a:ext cx="8229600" cy="24384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tồn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3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rắn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lỏng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khí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suốt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622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mprod_title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 bwMode="auto">
          <a:xfrm>
            <a:off x="401381" y="112909"/>
            <a:ext cx="8229600" cy="552586"/>
          </a:xfrm>
          <a:prstGeom prst="rect">
            <a:avLst/>
          </a:prstGeom>
          <a:gradFill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</a:gradFill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anchor="ctr">
            <a:noAutofit/>
          </a:bodyPr>
          <a:lstStyle/>
          <a:p>
            <a:r>
              <a:rPr lang="vi-VN" sz="2800" smtClean="0">
                <a:solidFill>
                  <a:schemeClr val="tx1"/>
                </a:solidFill>
                <a:latin typeface="Arial" panose="020B0604020202020204" pitchFamily="34" charset="0"/>
              </a:rPr>
              <a:t>Câu 3: Nối cột A với cột B để được đáp án đúng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" name="mmprod_col_3090"/>
          <p:cNvSpPr txBox="1"/>
          <p:nvPr>
            <p:custDataLst>
              <p:tags r:id="rId3"/>
            </p:custDataLst>
          </p:nvPr>
        </p:nvSpPr>
        <p:spPr>
          <a:xfrm>
            <a:off x="950977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A</a:t>
            </a:r>
            <a:endParaRPr lang="en-US" sz="2800" dirty="0"/>
          </a:p>
        </p:txBody>
      </p:sp>
      <p:sp>
        <p:nvSpPr>
          <p:cNvPr id="4" name="mmprod_col_30910"/>
          <p:cNvSpPr txBox="1"/>
          <p:nvPr>
            <p:custDataLst>
              <p:tags r:id="rId4"/>
            </p:custDataLst>
          </p:nvPr>
        </p:nvSpPr>
        <p:spPr>
          <a:xfrm>
            <a:off x="5312665" y="815952"/>
            <a:ext cx="3867912" cy="407337"/>
          </a:xfrm>
          <a:prstGeom prst="rect">
            <a:avLst/>
          </a:prstGeom>
          <a:noFill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sz="2800" smtClean="0"/>
              <a:t>Cột B</a:t>
            </a:r>
            <a:endParaRPr lang="en-US" sz="2800" dirty="0"/>
          </a:p>
        </p:txBody>
      </p:sp>
      <p:grpSp>
        <p:nvGrpSpPr>
          <p:cNvPr id="8" name="mmprod_answer10133"/>
          <p:cNvGrpSpPr/>
          <p:nvPr>
            <p:custDataLst>
              <p:tags r:id="rId5"/>
            </p:custDataLst>
          </p:nvPr>
        </p:nvGrpSpPr>
        <p:grpSpPr>
          <a:xfrm>
            <a:off x="5357530" y="1524000"/>
            <a:ext cx="3425101" cy="365760"/>
            <a:chOff x="4818889" y="2098516"/>
            <a:chExt cx="3794758" cy="365760"/>
          </a:xfrm>
        </p:grpSpPr>
        <p:sp>
          <p:nvSpPr>
            <p:cNvPr id="6" name="mmprod_ansbullet_10133"/>
            <p:cNvSpPr txBox="1"/>
            <p:nvPr>
              <p:custDataLst>
                <p:tags r:id="rId39"/>
              </p:custDataLst>
            </p:nvPr>
          </p:nvSpPr>
          <p:spPr>
            <a:xfrm>
              <a:off x="4818889" y="209851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A.</a:t>
              </a:r>
              <a:endParaRPr lang="en-US" sz="2400"/>
            </a:p>
          </p:txBody>
        </p:sp>
        <p:sp>
          <p:nvSpPr>
            <p:cNvPr id="7" name="mmprod_anstext_10133"/>
            <p:cNvSpPr txBox="1"/>
            <p:nvPr>
              <p:custDataLst>
                <p:tags r:id="rId40"/>
              </p:custDataLst>
            </p:nvPr>
          </p:nvSpPr>
          <p:spPr>
            <a:xfrm>
              <a:off x="5305171" y="209851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2" name="mmprod_answer10134"/>
          <p:cNvGrpSpPr/>
          <p:nvPr>
            <p:custDataLst>
              <p:tags r:id="rId6"/>
            </p:custDataLst>
          </p:nvPr>
        </p:nvGrpSpPr>
        <p:grpSpPr>
          <a:xfrm>
            <a:off x="5357530" y="3063240"/>
            <a:ext cx="3425101" cy="365760"/>
            <a:chOff x="4818889" y="2728436"/>
            <a:chExt cx="3794758" cy="365760"/>
          </a:xfrm>
        </p:grpSpPr>
        <p:sp>
          <p:nvSpPr>
            <p:cNvPr id="10" name="mmprod_ansbullet_10134"/>
            <p:cNvSpPr txBox="1"/>
            <p:nvPr>
              <p:custDataLst>
                <p:tags r:id="rId37"/>
              </p:custDataLst>
            </p:nvPr>
          </p:nvSpPr>
          <p:spPr>
            <a:xfrm>
              <a:off x="4818889" y="2728436"/>
              <a:ext cx="422275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B.</a:t>
              </a:r>
              <a:endParaRPr lang="en-US" sz="2400" dirty="0"/>
            </a:p>
          </p:txBody>
        </p:sp>
        <p:sp>
          <p:nvSpPr>
            <p:cNvPr id="11" name="mmprod_anstext_10134"/>
            <p:cNvSpPr txBox="1"/>
            <p:nvPr>
              <p:custDataLst>
                <p:tags r:id="rId38"/>
              </p:custDataLst>
            </p:nvPr>
          </p:nvSpPr>
          <p:spPr>
            <a:xfrm>
              <a:off x="5305171" y="2728436"/>
              <a:ext cx="3308476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16" name="mmprod_answer10135"/>
          <p:cNvGrpSpPr/>
          <p:nvPr>
            <p:custDataLst>
              <p:tags r:id="rId7"/>
            </p:custDataLst>
          </p:nvPr>
        </p:nvGrpSpPr>
        <p:grpSpPr>
          <a:xfrm>
            <a:off x="5357528" y="4587240"/>
            <a:ext cx="3409340" cy="365760"/>
            <a:chOff x="4818889" y="3358356"/>
            <a:chExt cx="3777296" cy="365760"/>
          </a:xfrm>
        </p:grpSpPr>
        <p:sp>
          <p:nvSpPr>
            <p:cNvPr id="14" name="mmprod_ansbullet_10135"/>
            <p:cNvSpPr txBox="1"/>
            <p:nvPr>
              <p:custDataLst>
                <p:tags r:id="rId35"/>
              </p:custDataLst>
            </p:nvPr>
          </p:nvSpPr>
          <p:spPr>
            <a:xfrm>
              <a:off x="4818889" y="3358356"/>
              <a:ext cx="439738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r>
                <a:rPr lang="en-US" sz="2400" smtClean="0"/>
                <a:t>C.</a:t>
              </a:r>
              <a:endParaRPr lang="en-US" sz="2400"/>
            </a:p>
          </p:txBody>
        </p:sp>
        <p:sp>
          <p:nvSpPr>
            <p:cNvPr id="15" name="mmprod_anstext_10135"/>
            <p:cNvSpPr txBox="1"/>
            <p:nvPr>
              <p:custDataLst>
                <p:tags r:id="rId36"/>
              </p:custDataLst>
            </p:nvPr>
          </p:nvSpPr>
          <p:spPr>
            <a:xfrm>
              <a:off x="5305171" y="3358356"/>
              <a:ext cx="3291014" cy="365760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t">
              <a:noAutofit/>
            </a:bodyPr>
            <a:lstStyle/>
            <a:p>
              <a:endParaRPr lang="en-US" sz="2400" dirty="0"/>
            </a:p>
          </p:txBody>
        </p:sp>
      </p:grpSp>
      <p:grpSp>
        <p:nvGrpSpPr>
          <p:cNvPr id="21" name="mmprod_item10136"/>
          <p:cNvGrpSpPr/>
          <p:nvPr>
            <p:custDataLst>
              <p:tags r:id="rId8"/>
            </p:custDataLst>
          </p:nvPr>
        </p:nvGrpSpPr>
        <p:grpSpPr>
          <a:xfrm>
            <a:off x="457200" y="1401336"/>
            <a:ext cx="4282582" cy="731520"/>
            <a:chOff x="457200" y="1940793"/>
            <a:chExt cx="4282582" cy="940593"/>
          </a:xfrm>
        </p:grpSpPr>
        <p:sp>
          <p:nvSpPr>
            <p:cNvPr id="18" name="mmprod_item_input_outertext10136"/>
            <p:cNvSpPr/>
            <p:nvPr>
              <p:custDataLst>
                <p:tags r:id="rId3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mmprod_item_label10136"/>
            <p:cNvSpPr txBox="1"/>
            <p:nvPr>
              <p:custDataLst>
                <p:tags r:id="rId3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26" name="mmprod_item10137"/>
          <p:cNvGrpSpPr/>
          <p:nvPr>
            <p:custDataLst>
              <p:tags r:id="rId9"/>
            </p:custDataLst>
          </p:nvPr>
        </p:nvGrpSpPr>
        <p:grpSpPr>
          <a:xfrm>
            <a:off x="457200" y="2708920"/>
            <a:ext cx="4546848" cy="731520"/>
            <a:chOff x="457200" y="2976018"/>
            <a:chExt cx="4546848" cy="940593"/>
          </a:xfrm>
        </p:grpSpPr>
        <p:sp>
          <p:nvSpPr>
            <p:cNvPr id="23" name="mmprod_item_input_outertext10137"/>
            <p:cNvSpPr/>
            <p:nvPr>
              <p:custDataLst>
                <p:tags r:id="rId3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mmprod_item_label10137"/>
            <p:cNvSpPr txBox="1"/>
            <p:nvPr>
              <p:custDataLst>
                <p:tags r:id="rId3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31" name="mmprod_item10138"/>
          <p:cNvGrpSpPr/>
          <p:nvPr>
            <p:custDataLst>
              <p:tags r:id="rId10"/>
            </p:custDataLst>
          </p:nvPr>
        </p:nvGrpSpPr>
        <p:grpSpPr>
          <a:xfrm>
            <a:off x="457200" y="4281656"/>
            <a:ext cx="4546848" cy="731520"/>
            <a:chOff x="457200" y="4056195"/>
            <a:chExt cx="4546848" cy="940593"/>
          </a:xfrm>
        </p:grpSpPr>
        <p:sp>
          <p:nvSpPr>
            <p:cNvPr id="28" name="mmprod_item_input_outertext10138"/>
            <p:cNvSpPr/>
            <p:nvPr>
              <p:custDataLst>
                <p:tags r:id="rId2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mmprod_item_label10138"/>
            <p:cNvSpPr txBox="1"/>
            <p:nvPr>
              <p:custDataLst>
                <p:tags r:id="rId3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sp>
        <p:nvSpPr>
          <p:cNvPr id="35" name="mmprod_feedback_7000"/>
          <p:cNvSpPr/>
          <p:nvPr>
            <p:custDataLst>
              <p:tags r:id="rId11"/>
            </p:custDataLst>
          </p:nvPr>
        </p:nvSpPr>
        <p:spPr>
          <a:xfrm>
            <a:off x="2432304" y="5775386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6" name="mmprod_feedback_7002"/>
          <p:cNvSpPr/>
          <p:nvPr>
            <p:custDataLst>
              <p:tags r:id="rId12"/>
            </p:custDataLst>
          </p:nvPr>
        </p:nvSpPr>
        <p:spPr>
          <a:xfrm>
            <a:off x="2103120" y="5897098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Không đúng – Nháy chuột để tiếp tục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mmprod_feedback_7009"/>
          <p:cNvSpPr/>
          <p:nvPr>
            <p:custDataLst>
              <p:tags r:id="rId13"/>
            </p:custDataLst>
          </p:nvPr>
        </p:nvSpPr>
        <p:spPr>
          <a:xfrm>
            <a:off x="2514600" y="574422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Bạn đã trả lời đúng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8" name="mmprod_feedback_7006"/>
          <p:cNvSpPr/>
          <p:nvPr>
            <p:custDataLst>
              <p:tags r:id="rId14"/>
            </p:custDataLst>
          </p:nvPr>
        </p:nvSpPr>
        <p:spPr>
          <a:xfrm>
            <a:off x="2514600" y="5937063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Câu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trả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lời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của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bạn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là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: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9" name="mmprod_feedback_7010"/>
          <p:cNvSpPr/>
          <p:nvPr>
            <p:custDataLst>
              <p:tags r:id="rId15"/>
            </p:custDataLst>
          </p:nvPr>
        </p:nvSpPr>
        <p:spPr>
          <a:xfrm>
            <a:off x="2514600" y="5673566"/>
            <a:ext cx="658368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r>
              <a:rPr lang="en-US" smtClean="0">
                <a:solidFill>
                  <a:schemeClr val="tx1"/>
                </a:solidFill>
                <a:latin typeface="Arial" panose="020B0604020202020204" pitchFamily="34" charset="0"/>
              </a:rPr>
              <a:t>Câu trả lời đúng là: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0" name="mmprod_feedback_7011"/>
          <p:cNvSpPr/>
          <p:nvPr>
            <p:custDataLst>
              <p:tags r:id="rId16"/>
            </p:custDataLst>
          </p:nvPr>
        </p:nvSpPr>
        <p:spPr>
          <a:xfrm>
            <a:off x="2610134" y="5786606"/>
            <a:ext cx="3291840" cy="678895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chưa hoàn thành câu trả lời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1" name="mmprod_feedback_7007"/>
          <p:cNvSpPr/>
          <p:nvPr>
            <p:custDataLst>
              <p:tags r:id="rId17"/>
            </p:custDataLst>
          </p:nvPr>
        </p:nvSpPr>
        <p:spPr>
          <a:xfrm>
            <a:off x="2679192" y="5663304"/>
            <a:ext cx="3291840" cy="678894"/>
          </a:xfrm>
          <a:prstGeom prst="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  <a:ln w="12700"/>
          <a:effectLst>
            <a:outerShdw blurRad="63500" dist="71842" dir="2700013" rotWithShape="0">
              <a:scrgbClr r="0" g="0" b="0"/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ctr"/>
            <a:r>
              <a:rPr lang="vi-VN" smtClean="0">
                <a:solidFill>
                  <a:schemeClr val="tx1"/>
                </a:solidFill>
                <a:latin typeface="Arial" panose="020B0604020202020204" pitchFamily="34" charset="0"/>
              </a:rPr>
              <a:t>Bạn phải trả lời câu hỏi này trước khi có thể tiếp tục.</a:t>
            </a:r>
            <a:endParaRPr lang="en-U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44" name="mmprod_Button104"/>
          <p:cNvGrpSpPr/>
          <p:nvPr>
            <p:custDataLst>
              <p:tags r:id="rId18"/>
            </p:custDataLst>
          </p:nvPr>
        </p:nvGrpSpPr>
        <p:grpSpPr>
          <a:xfrm>
            <a:off x="6306820" y="5718826"/>
            <a:ext cx="1145540" cy="407337"/>
            <a:chOff x="6306820" y="5718826"/>
            <a:chExt cx="1145540" cy="407337"/>
          </a:xfrm>
          <a:solidFill>
            <a:srgbClr val="FF0000"/>
          </a:solidFill>
        </p:grpSpPr>
        <p:sp>
          <p:nvSpPr>
            <p:cNvPr id="42" name="mmprod_ButtonShape104"/>
            <p:cNvSpPr/>
            <p:nvPr>
              <p:custDataLst>
                <p:tags r:id="rId27"/>
              </p:custDataLst>
            </p:nvPr>
          </p:nvSpPr>
          <p:spPr>
            <a:xfrm>
              <a:off x="630682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mmprod_ButtonText105"/>
            <p:cNvSpPr/>
            <p:nvPr>
              <p:custDataLst>
                <p:tags r:id="rId28"/>
              </p:custDataLst>
            </p:nvPr>
          </p:nvSpPr>
          <p:spPr>
            <a:xfrm>
              <a:off x="633222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TRẢ LỜI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7" name="mmprod_Button106"/>
          <p:cNvGrpSpPr/>
          <p:nvPr>
            <p:custDataLst>
              <p:tags r:id="rId19"/>
            </p:custDataLst>
          </p:nvPr>
        </p:nvGrpSpPr>
        <p:grpSpPr>
          <a:xfrm>
            <a:off x="7541260" y="5718826"/>
            <a:ext cx="1145540" cy="407337"/>
            <a:chOff x="7541260" y="5718826"/>
            <a:chExt cx="1145540" cy="407337"/>
          </a:xfrm>
          <a:solidFill>
            <a:srgbClr val="00B050"/>
          </a:solidFill>
        </p:grpSpPr>
        <p:sp>
          <p:nvSpPr>
            <p:cNvPr id="45" name="mmprod_ButtonShape106"/>
            <p:cNvSpPr/>
            <p:nvPr>
              <p:custDataLst>
                <p:tags r:id="rId25"/>
              </p:custDataLst>
            </p:nvPr>
          </p:nvSpPr>
          <p:spPr>
            <a:xfrm>
              <a:off x="7541260" y="5718826"/>
              <a:ext cx="1145540" cy="4073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mmprod_ButtonText107"/>
            <p:cNvSpPr/>
            <p:nvPr>
              <p:custDataLst>
                <p:tags r:id="rId26"/>
              </p:custDataLst>
            </p:nvPr>
          </p:nvSpPr>
          <p:spPr>
            <a:xfrm>
              <a:off x="7566660" y="5744226"/>
              <a:ext cx="1094740" cy="356537"/>
            </a:xfrm>
            <a:prstGeom prst="roundRect">
              <a:avLst/>
            </a:prstGeom>
            <a:noFill/>
            <a:ln w="15875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400" smtClean="0">
                  <a:solidFill>
                    <a:schemeClr val="tx1"/>
                  </a:solidFill>
                  <a:latin typeface="Arial" panose="020B0604020202020204" pitchFamily="34" charset="0"/>
                </a:rPr>
                <a:t>LÀM LẠI</a:t>
              </a:r>
              <a:endParaRPr lang="en-US" sz="14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838" y="1321808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9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900" y="2646645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74" y="4074418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5" name="Rounded Rectangle 4"/>
          <p:cNvSpPr/>
          <p:nvPr>
            <p:custDataLst>
              <p:tags r:id="rId23"/>
            </p:custDataLst>
          </p:nvPr>
        </p:nvSpPr>
        <p:spPr>
          <a:xfrm>
            <a:off x="6332220" y="5744226"/>
            <a:ext cx="1120140" cy="35653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>
            <p:custDataLst>
              <p:tags r:id="rId24"/>
            </p:custDataLst>
          </p:nvPr>
        </p:nvSpPr>
        <p:spPr>
          <a:xfrm>
            <a:off x="7566660" y="5744226"/>
            <a:ext cx="1120140" cy="3819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43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mmprod_item10136"/>
          <p:cNvGrpSpPr/>
          <p:nvPr>
            <p:custDataLst>
              <p:tags r:id="rId2"/>
            </p:custDataLst>
          </p:nvPr>
        </p:nvGrpSpPr>
        <p:grpSpPr>
          <a:xfrm>
            <a:off x="611560" y="1700808"/>
            <a:ext cx="4282582" cy="731520"/>
            <a:chOff x="457200" y="1940793"/>
            <a:chExt cx="4282582" cy="940593"/>
          </a:xfrm>
        </p:grpSpPr>
        <p:sp>
          <p:nvSpPr>
            <p:cNvPr id="4" name="mmprod_item_input_outertext10136"/>
            <p:cNvSpPr/>
            <p:nvPr>
              <p:custDataLst>
                <p:tags r:id="rId13"/>
              </p:custDataLst>
            </p:nvPr>
          </p:nvSpPr>
          <p:spPr>
            <a:xfrm>
              <a:off x="457200" y="209851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C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mmprod_item_label10136"/>
            <p:cNvSpPr txBox="1"/>
            <p:nvPr>
              <p:custDataLst>
                <p:tags r:id="rId14"/>
              </p:custDataLst>
            </p:nvPr>
          </p:nvSpPr>
          <p:spPr>
            <a:xfrm>
              <a:off x="932688" y="1940793"/>
              <a:ext cx="3807094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dirty="0" smtClean="0"/>
                <a:t>Nước dùng trong sinh hoạt</a:t>
              </a:r>
              <a:endParaRPr lang="en-US" sz="2300" dirty="0"/>
            </a:p>
          </p:txBody>
        </p:sp>
      </p:grpSp>
      <p:grpSp>
        <p:nvGrpSpPr>
          <p:cNvPr id="6" name="mmprod_item10137"/>
          <p:cNvGrpSpPr/>
          <p:nvPr>
            <p:custDataLst>
              <p:tags r:id="rId3"/>
            </p:custDataLst>
          </p:nvPr>
        </p:nvGrpSpPr>
        <p:grpSpPr>
          <a:xfrm>
            <a:off x="611560" y="3008392"/>
            <a:ext cx="4546848" cy="731520"/>
            <a:chOff x="457200" y="2976018"/>
            <a:chExt cx="4546848" cy="940593"/>
          </a:xfrm>
        </p:grpSpPr>
        <p:sp>
          <p:nvSpPr>
            <p:cNvPr id="7" name="mmprod_item_input_outertext10137"/>
            <p:cNvSpPr/>
            <p:nvPr>
              <p:custDataLst>
                <p:tags r:id="rId11"/>
              </p:custDataLst>
            </p:nvPr>
          </p:nvSpPr>
          <p:spPr>
            <a:xfrm>
              <a:off x="457200" y="318563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A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mmprod_item_label10137"/>
            <p:cNvSpPr txBox="1"/>
            <p:nvPr>
              <p:custDataLst>
                <p:tags r:id="rId12"/>
              </p:custDataLst>
            </p:nvPr>
          </p:nvSpPr>
          <p:spPr>
            <a:xfrm>
              <a:off x="932688" y="2976018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công nghiệp</a:t>
              </a:r>
              <a:endParaRPr lang="en-US" sz="2300" dirty="0"/>
            </a:p>
          </p:txBody>
        </p:sp>
      </p:grpSp>
      <p:grpSp>
        <p:nvGrpSpPr>
          <p:cNvPr id="9" name="mmprod_item10138"/>
          <p:cNvGrpSpPr/>
          <p:nvPr>
            <p:custDataLst>
              <p:tags r:id="rId4"/>
            </p:custDataLst>
          </p:nvPr>
        </p:nvGrpSpPr>
        <p:grpSpPr>
          <a:xfrm>
            <a:off x="611560" y="4581128"/>
            <a:ext cx="4546848" cy="731520"/>
            <a:chOff x="457200" y="4056195"/>
            <a:chExt cx="4546848" cy="940593"/>
          </a:xfrm>
        </p:grpSpPr>
        <p:sp>
          <p:nvSpPr>
            <p:cNvPr id="10" name="mmprod_item_input_outertext10138"/>
            <p:cNvSpPr/>
            <p:nvPr>
              <p:custDataLst>
                <p:tags r:id="rId9"/>
              </p:custDataLst>
            </p:nvPr>
          </p:nvSpPr>
          <p:spPr>
            <a:xfrm>
              <a:off x="457200" y="4272755"/>
              <a:ext cx="365760" cy="470296"/>
            </a:xfrm>
            <a:prstGeom prst="rect">
              <a:avLst/>
            </a:prstGeom>
            <a:ln w="19050"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>
              <a:noAutofit/>
            </a:bodyPr>
            <a:lstStyle/>
            <a:p>
              <a:pPr algn="ctr"/>
              <a:r>
                <a:rPr lang="en-US" sz="2300" smtClean="0">
                  <a:solidFill>
                    <a:schemeClr val="tx1"/>
                  </a:solidFill>
                  <a:latin typeface="Arial" panose="020B0604020202020204" pitchFamily="34" charset="0"/>
                </a:rPr>
                <a:t>B</a:t>
              </a:r>
              <a:endParaRPr lang="en-US" sz="230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mmprod_item_label10138"/>
            <p:cNvSpPr txBox="1"/>
            <p:nvPr>
              <p:custDataLst>
                <p:tags r:id="rId10"/>
              </p:custDataLst>
            </p:nvPr>
          </p:nvSpPr>
          <p:spPr>
            <a:xfrm>
              <a:off x="932688" y="4056195"/>
              <a:ext cx="4071360" cy="940593"/>
            </a:xfrm>
            <a:prstGeom prst="rect">
              <a:avLst/>
            </a:prstGeom>
            <a:noFill/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vert="horz" wrap="square" lIns="0" tIns="0" rIns="0" bIns="0" rtlCol="0" anchor="ctr">
              <a:noAutofit/>
            </a:bodyPr>
            <a:lstStyle/>
            <a:p>
              <a:r>
                <a:rPr lang="vi-VN" sz="2300" smtClean="0"/>
                <a:t>Nước dùng trong nông nghiệp</a:t>
              </a:r>
              <a:endParaRPr lang="en-US" sz="2300" dirty="0"/>
            </a:p>
          </p:txBody>
        </p:sp>
      </p:grpSp>
      <p:pic>
        <p:nvPicPr>
          <p:cNvPr id="12" name="Picture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138" y="1467093"/>
            <a:ext cx="1917133" cy="13695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91930"/>
            <a:ext cx="1993792" cy="14904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874" y="4219703"/>
            <a:ext cx="1990481" cy="1408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/>
        </p:spPr>
      </p:pic>
      <p:sp>
        <p:nvSpPr>
          <p:cNvPr id="15" name="Rectangle 14"/>
          <p:cNvSpPr/>
          <p:nvPr>
            <p:custDataLst>
              <p:tags r:id="rId8"/>
            </p:custDataLst>
          </p:nvPr>
        </p:nvSpPr>
        <p:spPr>
          <a:xfrm>
            <a:off x="3529296" y="499990"/>
            <a:ext cx="1896609" cy="63094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500" b="1" dirty="0" smtClean="0">
                <a:ln/>
                <a:solidFill>
                  <a:srgbClr val="FF0000"/>
                </a:solidFill>
              </a:rPr>
              <a:t>ĐÁP ÁN</a:t>
            </a:r>
            <a:endParaRPr lang="en-US" sz="3500" b="1" cap="none" spc="0" dirty="0">
              <a:ln/>
              <a:solidFill>
                <a:srgbClr val="FF0000"/>
              </a:solidFill>
              <a:effectLst/>
            </a:endParaRPr>
          </a:p>
        </p:txBody>
      </p: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4894142" y="2066568"/>
            <a:ext cx="1446732" cy="2874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004048" y="2189232"/>
            <a:ext cx="1368152" cy="13479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158408" y="3429000"/>
            <a:ext cx="1213792" cy="16863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4248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>
            <p:custDataLst>
              <p:tags r:id="rId2"/>
            </p:custDataLst>
          </p:nvPr>
        </p:nvSpPr>
        <p:spPr>
          <a:xfrm>
            <a:off x="1138282" y="4581128"/>
            <a:ext cx="80057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rgbClr val="FF0000"/>
                </a:solidFill>
                <a:effectLst/>
              </a:rPr>
              <a:t>NẾU KHÔNG CÓ NƯỚC</a:t>
            </a:r>
          </a:p>
          <a:p>
            <a:pPr algn="ctr"/>
            <a:r>
              <a:rPr lang="en-US" sz="5400" b="1" dirty="0" smtClean="0">
                <a:ln/>
                <a:solidFill>
                  <a:srgbClr val="FF0000"/>
                </a:solidFill>
              </a:rPr>
              <a:t>ĐIỀU GÌ SẼ XẨY RA</a:t>
            </a:r>
            <a:endParaRPr lang="en-U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516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2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419600" cy="34290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495800" cy="3429000"/>
          </a:xfrm>
          <a:prstGeom prst="rect">
            <a:avLst/>
          </a:prstGeom>
          <a:solidFill>
            <a:srgbClr val="FF9933"/>
          </a:solidFill>
          <a:ln w="76200">
            <a:solidFill>
              <a:srgbClr val="FF9933"/>
            </a:solidFill>
            <a:miter lim="800000"/>
            <a:headEnd/>
            <a:tailEnd/>
          </a:ln>
        </p:spPr>
      </p:pic>
      <p:sp>
        <p:nvSpPr>
          <p:cNvPr id="109574" name="Rectangle 6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9575" name="Picture 7" descr="ruong kh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196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cay kh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276600"/>
          </a:xfrm>
          <a:prstGeom prst="rect">
            <a:avLst/>
          </a:prstGeom>
          <a:noFill/>
          <a:ln w="76200">
            <a:solidFill>
              <a:srgbClr val="FF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091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" y="3243667"/>
            <a:ext cx="3143250" cy="3576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5" name="Picture 3"/>
          <p:cNvPicPr>
            <a:picLocks noGrp="1" noChangeAspect="1" noChangeArrowheads="1"/>
          </p:cNvPicPr>
          <p:nvPr>
            <p:ph type="body" idx="1"/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2869324"/>
            <a:ext cx="3505200" cy="3988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0596" name="WordArt 4"/>
          <p:cNvSpPr>
            <a:spLocks noChangeArrowheads="1" noChangeShapeType="1" noTextEdit="1"/>
          </p:cNvSpPr>
          <p:nvPr>
            <p:custDataLst>
              <p:tags r:id="rId4"/>
            </p:custDataLst>
          </p:nvPr>
        </p:nvSpPr>
        <p:spPr bwMode="auto">
          <a:xfrm>
            <a:off x="1143000" y="228600"/>
            <a:ext cx="65532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bÖnh tËt</a:t>
            </a: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022" y="1447800"/>
            <a:ext cx="3867150" cy="320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080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>
            <p:custDataLst>
              <p:tags r:id="rId2"/>
            </p:custDataLst>
          </p:nvPr>
        </p:nvSpPr>
        <p:spPr>
          <a:xfrm>
            <a:off x="736627" y="6268616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>
            <p:custDataLst>
              <p:tags r:id="rId3"/>
            </p:custDataLst>
          </p:nvPr>
        </p:nvSpPr>
        <p:spPr>
          <a:xfrm>
            <a:off x="153441" y="6109260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/>
          <p:nvPr>
            <p:custDataLst>
              <p:tags r:id="rId4"/>
            </p:custDataLst>
          </p:nvPr>
        </p:nvSpPr>
        <p:spPr>
          <a:xfrm>
            <a:off x="1268371" y="6268616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/>
          <p:nvPr>
            <p:custDataLst>
              <p:tags r:id="rId5"/>
            </p:custDataLst>
          </p:nvPr>
        </p:nvSpPr>
        <p:spPr>
          <a:xfrm>
            <a:off x="8537100" y="6122506"/>
            <a:ext cx="472679" cy="655983"/>
          </a:xfrm>
          <a:prstGeom prst="ellipse">
            <a:avLst/>
          </a:prstGeom>
          <a:gradFill flip="none" rotWithShape="1">
            <a:gsLst>
              <a:gs pos="0">
                <a:schemeClr val="accent2">
                  <a:tint val="25000"/>
                  <a:satMod val="125000"/>
                </a:schemeClr>
              </a:gs>
              <a:gs pos="40000">
                <a:schemeClr val="accent2">
                  <a:tint val="55000"/>
                  <a:satMod val="130000"/>
                </a:schemeClr>
              </a:gs>
              <a:gs pos="50000">
                <a:schemeClr val="accent2">
                  <a:tint val="59000"/>
                  <a:satMod val="130000"/>
                </a:schemeClr>
              </a:gs>
              <a:gs pos="65000">
                <a:schemeClr val="accent2">
                  <a:tint val="55000"/>
                  <a:satMod val="130000"/>
                </a:schemeClr>
              </a:gs>
              <a:gs pos="100000">
                <a:schemeClr val="accent2">
                  <a:tint val="20000"/>
                  <a:satMod val="125000"/>
                </a:schemeClr>
              </a:gs>
            </a:gsLst>
            <a:path path="circle">
              <a:fillToRect l="50000" t="50000" r="50000" b="50000"/>
            </a:path>
            <a:tileRect/>
          </a:gradFill>
          <a:ln/>
          <a:effectLst>
            <a:glow rad="63500">
              <a:schemeClr val="accent2">
                <a:alpha val="45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/>
          <p:nvPr>
            <p:custDataLst>
              <p:tags r:id="rId6"/>
            </p:custDataLst>
          </p:nvPr>
        </p:nvSpPr>
        <p:spPr>
          <a:xfrm>
            <a:off x="8051827" y="6281868"/>
            <a:ext cx="381413" cy="4966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/>
          <p:nvPr>
            <p:custDataLst>
              <p:tags r:id="rId7"/>
            </p:custDataLst>
          </p:nvPr>
        </p:nvSpPr>
        <p:spPr>
          <a:xfrm>
            <a:off x="7564810" y="6281868"/>
            <a:ext cx="381413" cy="496627"/>
          </a:xfrm>
          <a:prstGeom prst="ellipse">
            <a:avLst/>
          </a:prstGeom>
          <a:effectLst>
            <a:glow rad="101500">
              <a:schemeClr val="accent5">
                <a:alpha val="42000"/>
                <a:satMod val="120000"/>
              </a:schemeClr>
            </a:glow>
            <a:reflection blurRad="6350" stA="50000" endA="300" endPos="90000" dist="508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en-US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>
            <p:custDataLst>
              <p:tags r:id="rId8"/>
            </p:custDataLst>
          </p:nvPr>
        </p:nvSpPr>
        <p:spPr>
          <a:xfrm>
            <a:off x="12842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317632" y="1948939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KIẾN THỨC</a:t>
            </a:r>
          </a:p>
        </p:txBody>
      </p:sp>
      <p:sp>
        <p:nvSpPr>
          <p:cNvPr id="13" name="Rounded Rectangle 12"/>
          <p:cNvSpPr/>
          <p:nvPr>
            <p:custDataLst>
              <p:tags r:id="rId10"/>
            </p:custDataLst>
          </p:nvPr>
        </p:nvSpPr>
        <p:spPr>
          <a:xfrm>
            <a:off x="4143372" y="1785926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2622" y="1967668"/>
            <a:ext cx="16779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KĨ NĂNG</a:t>
            </a:r>
            <a:endParaRPr 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>
            <p:custDataLst>
              <p:tags r:id="rId12"/>
            </p:custDataLst>
          </p:nvPr>
        </p:nvSpPr>
        <p:spPr>
          <a:xfrm>
            <a:off x="6852682" y="1787010"/>
            <a:ext cx="1930396" cy="713296"/>
          </a:xfrm>
          <a:prstGeom prst="round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040088" y="1926237"/>
            <a:ext cx="14970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1600" b="1" dirty="0">
                <a:solidFill>
                  <a:srgbClr val="FF0000"/>
                </a:solidFill>
                <a:cs typeface="Arial" panose="020B0604020202020204" pitchFamily="34" charset="0"/>
              </a:rPr>
              <a:t>THÁI ĐỘ</a:t>
            </a:r>
          </a:p>
        </p:txBody>
      </p:sp>
      <p:sp>
        <p:nvSpPr>
          <p:cNvPr id="2" name="Oval Callout 1"/>
          <p:cNvSpPr/>
          <p:nvPr>
            <p:custDataLst>
              <p:tags r:id="rId14"/>
            </p:custDataLst>
          </p:nvPr>
        </p:nvSpPr>
        <p:spPr>
          <a:xfrm rot="10800000">
            <a:off x="31569" y="2835833"/>
            <a:ext cx="3172279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>
            <p:custDataLst>
              <p:tags r:id="rId15"/>
            </p:custDataLst>
          </p:nvPr>
        </p:nvSpPr>
        <p:spPr>
          <a:xfrm>
            <a:off x="0" y="3267205"/>
            <a:ext cx="328611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Sự cần thiết của nước đối với con người và muôn vật.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Trẻ biết nước có ở đâu.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solidFill>
                  <a:prstClr val="black"/>
                </a:solidFill>
                <a:cs typeface="Arial" panose="020B0604020202020204" pitchFamily="34" charset="0"/>
              </a:rPr>
              <a:t>Vòng tuần hoàn và các tính chất của nước.</a:t>
            </a:r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17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6" name="Oval Callout 25"/>
          <p:cNvSpPr/>
          <p:nvPr>
            <p:custDataLst>
              <p:tags r:id="rId16"/>
            </p:custDataLst>
          </p:nvPr>
        </p:nvSpPr>
        <p:spPr>
          <a:xfrm rot="10800000">
            <a:off x="3246860" y="2786058"/>
            <a:ext cx="2981324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>
            <p:custDataLst>
              <p:tags r:id="rId17"/>
            </p:custDataLst>
          </p:nvPr>
        </p:nvSpPr>
        <p:spPr>
          <a:xfrm>
            <a:off x="3357554" y="3100187"/>
            <a:ext cx="278608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Quan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sát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,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nhận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1700" dirty="0" err="1">
                <a:solidFill>
                  <a:prstClr val="black"/>
                </a:solidFill>
                <a:cs typeface="Arial" pitchFamily="34" charset="0"/>
              </a:rPr>
              <a:t>biết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700" dirty="0" smtClean="0">
                <a:cs typeface="Arial" pitchFamily="34" charset="0"/>
              </a:rPr>
              <a:t>Phát triển ngôn ngữ cho trẻ, trẻ sử dụng vốn từ </a:t>
            </a:r>
            <a:r>
              <a:rPr lang="en-US" sz="1700" smtClean="0">
                <a:cs typeface="Arial" pitchFamily="34" charset="0"/>
              </a:rPr>
              <a:t>phong phú </a:t>
            </a:r>
            <a:r>
              <a:rPr lang="en-US" sz="1700" dirty="0" smtClean="0">
                <a:cs typeface="Arial" pitchFamily="34" charset="0"/>
              </a:rPr>
              <a:t>để </a:t>
            </a:r>
            <a:r>
              <a:rPr lang="en-US" sz="1700" smtClean="0">
                <a:cs typeface="Arial" pitchFamily="34" charset="0"/>
              </a:rPr>
              <a:t>diễn đạt </a:t>
            </a:r>
            <a:r>
              <a:rPr lang="en-US" sz="1700" dirty="0" smtClean="0">
                <a:cs typeface="Arial" pitchFamily="34" charset="0"/>
              </a:rPr>
              <a:t>về nước.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8" name="Oval Callout 27"/>
          <p:cNvSpPr/>
          <p:nvPr>
            <p:custDataLst>
              <p:tags r:id="rId18"/>
            </p:custDataLst>
          </p:nvPr>
        </p:nvSpPr>
        <p:spPr>
          <a:xfrm rot="10800000">
            <a:off x="6209694" y="2786058"/>
            <a:ext cx="2934305" cy="2070660"/>
          </a:xfrm>
          <a:prstGeom prst="wedgeEllipseCallout">
            <a:avLst/>
          </a:prstGeom>
          <a:solidFill>
            <a:srgbClr val="CCEC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>
            <p:custDataLst>
              <p:tags r:id="rId19"/>
            </p:custDataLst>
          </p:nvPr>
        </p:nvSpPr>
        <p:spPr>
          <a:xfrm>
            <a:off x="6357982" y="3143248"/>
            <a:ext cx="264317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smtClean="0">
                <a:solidFill>
                  <a:prstClr val="black"/>
                </a:solidFill>
                <a:cs typeface="Arial" pitchFamily="34" charset="0"/>
              </a:rPr>
              <a:t>Yêu </a:t>
            </a:r>
            <a:r>
              <a:rPr lang="en-US" sz="1700" dirty="0">
                <a:solidFill>
                  <a:prstClr val="black"/>
                </a:solidFill>
                <a:cs typeface="Arial" pitchFamily="34" charset="0"/>
              </a:rPr>
              <a:t>thích môn học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en-US" sz="1700" dirty="0" smtClean="0">
                <a:cs typeface="Arial" pitchFamily="34" charset="0"/>
              </a:rPr>
              <a:t>Giáo dục trẻ bảo vệ nguồn nước, và sử dụng đúng cách, không lãng phí.</a:t>
            </a:r>
            <a:endParaRPr lang="en-US" sz="170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04" y="214290"/>
            <a:ext cx="55594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296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  <p:bldP spid="15" grpId="0" animBg="1"/>
      <p:bldP spid="18" grpId="0"/>
      <p:bldP spid="2" grpId="0" animBg="1"/>
      <p:bldP spid="3" grpId="0"/>
      <p:bldP spid="26" grpId="0" animBg="1"/>
      <p:bldP spid="4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Ribbon 13"/>
          <p:cNvSpPr/>
          <p:nvPr>
            <p:custDataLst>
              <p:tags r:id="rId2"/>
            </p:custDataLst>
          </p:nvPr>
        </p:nvSpPr>
        <p:spPr>
          <a:xfrm>
            <a:off x="971600" y="228602"/>
            <a:ext cx="7391399" cy="861391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18951" y="443349"/>
            <a:ext cx="3896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NỘI DUNG BÀI HỌC </a:t>
            </a:r>
            <a:endParaRPr lang="en-US" sz="2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>
            <p:custDataLst>
              <p:tags r:id="rId4"/>
            </p:custDataLst>
          </p:nvPr>
        </p:nvSpPr>
        <p:spPr>
          <a:xfrm>
            <a:off x="1288990" y="1318593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lowchart: Alternate Process 28"/>
          <p:cNvSpPr/>
          <p:nvPr>
            <p:custDataLst>
              <p:tags r:id="rId5"/>
            </p:custDataLst>
          </p:nvPr>
        </p:nvSpPr>
        <p:spPr>
          <a:xfrm>
            <a:off x="1288990" y="3021408"/>
            <a:ext cx="6595378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tính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  <p:sp>
        <p:nvSpPr>
          <p:cNvPr id="30" name="Flowchart: Alternate Process 29"/>
          <p:cNvSpPr/>
          <p:nvPr>
            <p:custDataLst>
              <p:tags r:id="rId6"/>
            </p:custDataLst>
          </p:nvPr>
        </p:nvSpPr>
        <p:spPr>
          <a:xfrm>
            <a:off x="1288990" y="4724400"/>
            <a:ext cx="6595378" cy="1219200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kiệm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333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762000" y="228600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953000" y="5638800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4300"/>
            <a:ext cx="8763000" cy="6591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52400"/>
            <a:ext cx="8763000" cy="647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5737818" y="5257800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2]]&gt;&lt;/SlideID&gt;&lt;/ChangeData&gt;"/>
  <p:tag name="PPSNARRATION" val="46,1005274955,D:\EL năm 17 -18\mầm non\Chị Hảo\MAM NON\dieu ki dieu cua nuoc_pptx\Media.ppcx"/>
  <p:tag name="MMPROD_PASSDATA" val="&lt;object type=&quot;10050&quot; unique_id=&quot;10189&quot;&gt;&lt;property id=&quot;10020&quot; value=&quot;2&quot;/&gt;&lt;property id=&quot;10102&quot; value=&quot;1&quot;/&gt;&lt;property id=&quot;10191&quot; value=&quot;55&quot;/&gt;&lt;/object&gt;"/>
  <p:tag name="MMPROD_FAILDATA" val="&lt;object type=&quot;10051&quot; unique_id=&quot;10190&quot;&gt;&lt;property id=&quot;10020&quot; value=&quot;3&quot;/&gt;&lt;property id=&quot;10021&quot; value=&quot;429&quot;/&gt;&lt;property id=&quot;10101&quot; value=&quot;[jumptoframe],Value=429,&quot;/&gt;&lt;property id=&quot;10102&quot; value=&quot;1&quot;/&gt;&lt;property id=&quot;10191&quot; value=&quot;56&quot;/&gt;&lt;/object&gt;"/>
  <p:tag name="MMPROD_ID" val="10187"/>
  <p:tag name="MMPROD_TYPE" val="10016"/>
  <p:tag name="MMPROD_DATA" val="&lt;property id=&quot;10026&quot; value=&quot;10&quot;/&gt;&lt;property id=&quot;10027&quot; value=&quot;Interaction10187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16.PNG&quot;/&gt;"/>
  <p:tag name="MMPROD_ANSWERCOUNT" val="4"/>
  <p:tag name="MMPROD_ITEMCOUNT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87"/>
  <p:tag name="MMPROD_ABSOLUTEPOSITIONID" val="100"/>
  <p:tag name="MMPROD_LASTVALUES" val="&lt;ChangeData&gt;&lt;Text&gt;&lt;![CDATA[Câu 1: Nối cột A với cột B sao cho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1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6C38F8FF-FBBA-4F50-A21B-1CA0BC7D0B41}_16.png&quot;/&gt;&lt;left val=&quot;19&quot;/&gt;&lt;top val=&quot;0&quot;/&gt;&lt;width val=&quot;697&quot;/&gt;&lt;height val=&quot;64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E7C4BCD6-D71E-4E47-BD99-E854A689EDC9}_16.png&quot;/&gt;&lt;left val=&quot;97&quot;/&gt;&lt;top val=&quot;54&quot;/&gt;&lt;width val=&quot;321&quot;/&gt;&lt;height val=&quot;55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8CDD4F56-93A2-4F0F-8058-BB8C78E0C96A}_16.png&quot;/&gt;&lt;left val=&quot;487&quot;/&gt;&lt;top val=&quot;57&quot;/&gt;&lt;width val=&quot;223&quot;/&gt;&lt;height val=&quot;5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92"/>
  <p:tag name="MMPROD_TYPE" val="10023"/>
  <p:tag name="MMPROD_DATA" val="&lt;property id=&quot;10193&quot; value=&quot;A&quot;/&gt;&lt;property id=&quot;10199&quot; value=&quot;0&quot;/&gt;"/>
  <p:tag name="MMPROD_COLLECTIONCONTAINERID" val="10188"/>
  <p:tag name="MMPROD_PARENTID" val="10187"/>
  <p:tag name="HTML_SHAPEINFO" val="&lt;ThreeDShapeInfo&gt;&lt;uuid val=&quot;4001&quot;/&gt;&lt;isInvalidForFieldText val=&quot;0&quot;/&gt;&lt;Image&gt;&lt;filename val=&quot;D:\EL năm 17 -18\mầm non\Chị Hảo\BAIDUTHI\data\asimages\{2D326F31-8D6F-4810-842B-E4B6D312528F}_16.png&quot;/&gt;&lt;left val=&quot;420&quot;/&gt;&lt;top val=&quot;119&quot;/&gt;&lt;width val=&quot;314&quot;/&gt;&lt;height val=&quot;55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14.8375]]&gt;&lt;/Top&gt;&lt;/ChangeData&gt;"/>
  <p:tag name="MMPROD_ABSOLUTEPOSITIONID" val="4002"/>
  <p:tag name="MMPROD_ID" val="10193"/>
  <p:tag name="MMPROD_TYPE" val="10023"/>
  <p:tag name="MMPROD_DATA" val="&lt;property id=&quot;10193&quot; value=&quot;B&quot;/&gt;&lt;property id=&quot;10199&quot; value=&quot;0&quot;/&gt;"/>
  <p:tag name="MMPROD_COLLECTIONCONTAINERID" val="10188"/>
  <p:tag name="MMPROD_PARENTID" val="10187"/>
  <p:tag name="HTML_SHAPEINFO" val="&lt;ThreeDShapeInfo&gt;&lt;uuid val=&quot;4002&quot;/&gt;&lt;isInvalidForFieldText val=&quot;0&quot;/&gt;&lt;Image&gt;&lt;filename val=&quot;D:\EL năm 17 -18\mầm non\Chị Hảo\BAIDUTHI\data\asimages\{B4F7E865-1A19-4913-8C9C-EE5E1EDECAF6}_16.png&quot;/&gt;&lt;left val=&quot;420&quot;/&gt;&lt;top val=&quot;206&quot;/&gt;&lt;width val=&quot;314&quot;/&gt;&lt;height val=&quot;5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64.4375]]&gt;&lt;/Top&gt;&lt;/ChangeData&gt;"/>
  <p:tag name="MMPROD_ABSOLUTEPOSITIONID" val="4003"/>
  <p:tag name="MMPROD_ID" val="10194"/>
  <p:tag name="MMPROD_TYPE" val="10023"/>
  <p:tag name="MMPROD_DATA" val="&lt;property id=&quot;10193&quot; value=&quot;C&quot;/&gt;&lt;property id=&quot;10199&quot; value=&quot;0&quot;/&gt;"/>
  <p:tag name="MMPROD_COLLECTIONCONTAINERID" val="10188"/>
  <p:tag name="MMPROD_PARENTID" val="10187"/>
  <p:tag name="HTML_SHAPEINFO" val="&lt;ThreeDShapeInfo&gt;&lt;uuid val=&quot;4003&quot;/&gt;&lt;isInvalidForFieldText val=&quot;0&quot;/&gt;&lt;Image&gt;&lt;filename val=&quot;D:\EL năm 17 -18\mầm non\Chị Hảo\BAIDUTHI\data\asimages\{413C1FE8-76C5-4F96-8DD8-2C10186B7F92}_16.png&quot;/&gt;&lt;left val=&quot;420&quot;/&gt;&lt;top val=&quot;284&quot;/&gt;&lt;width val=&quot;313&quot;/&gt;&lt;height val=&quot;5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314.0375]]&gt;&lt;/Top&gt;&lt;/ChangeData&gt;"/>
  <p:tag name="MMPROD_ABSOLUTEPOSITIONID" val="4004"/>
  <p:tag name="MMPROD_ID" val="10195"/>
  <p:tag name="MMPROD_TYPE" val="10023"/>
  <p:tag name="MMPROD_DATA" val="&lt;property id=&quot;10193&quot; value=&quot;D&quot;/&gt;&lt;property id=&quot;10199&quot; value=&quot;0&quot;/&gt;"/>
  <p:tag name="MMPROD_COLLECTIONCONTAINERID" val="10188"/>
  <p:tag name="MMPROD_PARENTID" val="10187"/>
  <p:tag name="HTML_SHAPEINFO" val="&lt;ThreeDShapeInfo&gt;&lt;uuid val=&quot;4004&quot;/&gt;&lt;isInvalidForFieldText val=&quot;0&quot;/&gt;&lt;Image&gt;&lt;filename val=&quot;D:\EL năm 17 -18\mầm non\Chị Hảo\BAIDUTHI\data\asimages\{A9EAB34C-DAF9-48A0-A2A6-38F92CC04613}_16.png&quot;/&gt;&lt;left val=&quot;420&quot;/&gt;&lt;top val=&quot;363&quot;/&gt;&lt;width val=&quot;313&quot;/&gt;&lt;height val=&quot;55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81FC10F2-1EBD-4AB5-8613-7ED7A9E2E9E5}_16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D8EE45F1-9118-4E64-A2C2-96C8A8D5593E}_16.png&quot;/&gt;&lt;left val=&quot;124&quot;/&gt;&lt;top val=&quot;122&quot;/&gt;&lt;width val=&quot;142&quot;/&gt;&lt;height val=&quot;5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4C7202E-2D89-4E19-BDEB-3462C9075255}_16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6A50F90-9D52-4E12-9867-8A8F03EF7624}_16.png&quot;/&gt;&lt;left val=&quot;124&quot;/&gt;&lt;top val=&quot;208&quot;/&gt;&lt;width val=&quot;189&quot;/&gt;&lt;height val=&quot;5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3B8411E8-26DC-4F39-89BD-8B9FF56E2FFA}_16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261C4721-E204-4161-BBA7-1EB2A6E621BE}_16.png&quot;/&gt;&lt;left val=&quot;124&quot;/&gt;&lt;top val=&quot;286&quot;/&gt;&lt;width val=&quot;166&quot;/&gt;&lt;height val=&quot;55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DF556CEF-8FF3-4179-9DE5-72D2FE3B8C46}_16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19263445-DABD-4C9C-9D7D-8977D7955238}_16.png&quot;/&gt;&lt;left val=&quot;124&quot;/&gt;&lt;top val=&quot;375&quot;/&gt;&lt;width val=&quot;171&quot;/&gt;&lt;height val=&quot;55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9B2821DE-CE70-4225-8F48-DB2C8A3C8122}&quot;/&gt;&lt;isInvalidForFieldText val=&quot;0&quot;/&gt;&lt;Image&gt;&lt;filename val=&quot;D:\EL năm 17 -18\mầm non\Chị Hảo\BAIDUTHI\data\asimages\{9B2821DE-CE70-4225-8F48-DB2C8A3C8122}_16.png&quot;/&gt;&lt;left val=&quot;196&quot;/&gt;&lt;top val=&quot;445&quot;/&gt;&lt;width val=&quot;274&quot;/&gt;&lt;height val=&quot;65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670C164E-8F0D-45D8-A7D1-7F3C5397B0C6}&quot;/&gt;&lt;isInvalidForFieldText val=&quot;0&quot;/&gt;&lt;Image&gt;&lt;filename val=&quot;D:\EL năm 17 -18\mầm non\Chị Hảo\BAIDUTHI\data\asimages\{670C164E-8F0D-45D8-A7D1-7F3C5397B0C6}_16.png&quot;/&gt;&lt;left val=&quot;190&quot;/&gt;&lt;top val=&quot;447&quot;/&gt;&lt;width val=&quot;273&quot;/&gt;&lt;height val=&quot;70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9D10A354-35CA-4A82-BD81-52115C7B05D9}&quot;/&gt;&lt;isInvalidForFieldText val=&quot;0&quot;/&gt;&lt;Image&gt;&lt;filename val=&quot;D:\EL năm 17 -18\mầm non\Chị Hảo\BAIDUTHI\data\asimages\{9D10A354-35CA-4A82-BD81-52115C7B05D9}_16.png&quot;/&gt;&lt;left val=&quot;197&quot;/&gt;&lt;top val=&quot;464&quot;/&gt;&lt;width val=&quot;271&quot;/&gt;&lt;height val=&quot;65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11005CEA-DC20-472D-84BE-265CC8A7783A}&quot;/&gt;&lt;isInvalidForFieldText val=&quot;0&quot;/&gt;&lt;Image&gt;&lt;filename val=&quot;D:\EL năm 17 -18\mầm non\Chị Hảo\BAIDUTHI\data\asimages\{11005CEA-DC20-472D-84BE-265CC8A7783A}_16.png&quot;/&gt;&lt;left val=&quot;10&quot;/&gt;&lt;top val=&quot;470&quot;/&gt;&lt;width val=&quot;540&quot;/&gt;&lt;height val=&quot;70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86EA840A-46F5-4F65-9011-E6F1E8F8C3A6}&quot;/&gt;&lt;isInvalidForFieldText val=&quot;0&quot;/&gt;&lt;Image&gt;&lt;filename val=&quot;D:\EL năm 17 -18\mầm non\Chị Hảo\BAIDUTHI\data\asimages\{86EA840A-46F5-4F65-9011-E6F1E8F8C3A6}_16.png&quot;/&gt;&lt;left val=&quot;10&quot;/&gt;&lt;top val=&quot;469&quot;/&gt;&lt;width val=&quot;540&quot;/&gt;&lt;height val=&quot;70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9D3415F3-FAD7-4AAE-B3E7-5A3A8F92F462}&quot;/&gt;&lt;isInvalidForFieldText val=&quot;0&quot;/&gt;&lt;Image&gt;&lt;filename val=&quot;D:\EL năm 17 -18\mầm non\Chị Hảo\BAIDUTHI\data\asimages\{9D3415F3-FAD7-4AAE-B3E7-5A3A8F92F462}_16.png&quot;/&gt;&lt;left val=&quot;188&quot;/&gt;&lt;top val=&quot;456&quot;/&gt;&lt;width val=&quot;290&quot;/&gt;&lt;height val=&quot;6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C265A50A-82FE-437E-A3E0-313654B11C13}&quot;/&gt;&lt;isInvalidForFieldText val=&quot;0&quot;/&gt;&lt;Image&gt;&lt;filename val=&quot;D:\EL năm 17 -18\mầm non\Chị Hảo\BAIDUTHI\data\asimages\{C265A50A-82FE-437E-A3E0-313654B11C13}_16.png&quot;/&gt;&lt;left val=&quot;209&quot;/&gt;&lt;top val=&quot;443&quot;/&gt;&lt;width val=&quot;271&quot;/&gt;&lt;height val=&quot;70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88990586-6342-4B81-B61D-2DD0C9E1D148}_16.png&quot;/&gt;&lt;left val=&quot;496&quot;/&gt;&lt;top val=&quot;449&quot;/&gt;&lt;width val=&quot;91&quot;/&gt;&lt;height val=&quot;33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FE1456DF-5AF9-4984-A8C7-375DDDDBBA8A}_16.png&quot;/&gt;&lt;left val=&quot;593&quot;/&gt;&lt;top val=&quot;449&quot;/&gt;&lt;width val=&quot;91&quot;/&gt;&lt;height val=&quot;33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C3124FD-0B15-4824-BB30-B6ADAC09794F}&quot;/&gt;&lt;isInvalidForFieldText val=&quot;0&quot;/&gt;&lt;Image&gt;&lt;filename val=&quot;D:\EL năm 17 -18\mầm non\Chị Hảo\BAIDUTHI\data\asimages\{0C3124FD-0B15-4824-BB30-B6ADAC09794F}_16.png&quot;/&gt;&lt;left val=&quot;461&quot;/&gt;&lt;top val=&quot;78&quot;/&gt;&lt;width val=&quot;165&quot;/&gt;&lt;height val=&quot;123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42FD36A-ADD4-4F1A-9FFF-BF01DFCBBEF5}&quot;/&gt;&lt;isInvalidForFieldText val=&quot;0&quot;/&gt;&lt;Image&gt;&lt;filename val=&quot;D:\EL năm 17 -18\mầm non\Chị Hảo\BAIDUTHI\data\asimages\{842FD36A-ADD4-4F1A-9FFF-BF01DFCBBEF5}_16.png&quot;/&gt;&lt;left val=&quot;460&quot;/&gt;&lt;top val=&quot;163&quot;/&gt;&lt;width val=&quot;170&quot;/&gt;&lt;height val=&quot;128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72DFBE0-B5B6-4756-9E5A-1E0672A5F5C3}&quot;/&gt;&lt;isInvalidForFieldText val=&quot;0&quot;/&gt;&lt;Image&gt;&lt;filename val=&quot;D:\EL năm 17 -18\mầm non\Chị Hảo\BAIDUTHI\data\asimages\{172DFBE0-B5B6-4756-9E5A-1E0672A5F5C3}_16.png&quot;/&gt;&lt;left val=&quot;461&quot;/&gt;&lt;top val=&quot;253&quot;/&gt;&lt;width val=&quot;176&quot;/&gt;&lt;height val=&quot;12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E0C28AE-F016-48A2-A457-B8683283A8A0}&quot;/&gt;&lt;isInvalidForFieldText val=&quot;0&quot;/&gt;&lt;Image&gt;&lt;filename val=&quot;D:\EL năm 17 -18\mầm non\Chị Hảo\BAIDUTHI\data\asimages\{BE0C28AE-F016-48A2-A457-B8683283A8A0}_16.png&quot;/&gt;&lt;left val=&quot;448&quot;/&gt;&lt;top val=&quot;343&quot;/&gt;&lt;width val=&quot;189&quot;/&gt;&lt;height val=&quot;119&quot;/&gt;&lt;hasText val=&quot;1&quot;/&gt;&lt;/Image&gt;&lt;/ThreeDShapeInfo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.8]]&gt;&lt;/Left&gt;&lt;Top&gt;&lt;![CDATA[314.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.8]]&gt;&lt;/Left&gt;&lt;Top&gt;&lt;![CDATA[264.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.8]]&gt;&lt;/Left&gt;&lt;Top&gt;&lt;![CDATA[214.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.8]]&gt;&lt;/Left&gt;&lt;Top&gt;&lt;![CDATA[165.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4"/>
  <p:tag name="MMPROD_ABSOLUTEPOSITIONID" val="4024"/>
  <p:tag name="MMPROD_LASTVALUES" val="&lt;ChangeData&gt;&lt;Text&gt;&lt;![CDATA[D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4"/>
  <p:tag name="PRESENTER_SHAPETEXTINFO" val="&lt;ShapeTextInfo&gt;&lt;TableIndex row=&quot;-1&quot; col=&quot;-1&quot;&gt;&lt;linesCount val=&quot;0&quot;/&gt;&lt;/TableIndex&gt;&lt;/ShapeTextInfo&gt;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0]]&gt;&lt;/Left&gt;&lt;Top&gt;&lt;![CDATA[0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7.PNG&quot;/&gt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5]]&gt;&lt;/Top&gt;&lt;/ChangeData&gt;"/>
  <p:tag name="MMPROD_ABSOLUTEPOSITIONID" val="3001"/>
  <p:tag name="MMPROD_ID" val="10196"/>
  <p:tag name="MMPROD_TYPE" val="10028"/>
  <p:tag name="MMPROD_COLLECTIONCONTAINERID" val="10191"/>
  <p:tag name="MMPROD_PARENTID" val="10187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ED374792-D5CE-4FDA-A12A-EBFE69A33ED7}_17.png&quot;/&gt;&lt;left val=&quot;86&quot;/&gt;&lt;top val=&quot;119&quot;/&gt;&lt;width val=&quot;51&quot;/&gt;&lt;height val=&quot;55&quot;/&gt;&lt;hasText val=&quot;1&quot;/&gt;&lt;/Image&gt;&lt;Image&gt;&lt;filename val=&quot;D:\EL năm 17 -18\mầm non\Chị Hảo\BAIDUTHI\data\asimages\{37B41109-46D4-4022-BD74-DCF8D3959A84}_17.png&quot;/&gt;&lt;left val=&quot;124&quot;/&gt;&lt;top val=&quot;122&quot;/&gt;&lt;width val=&quot;142&quot;/&gt;&lt;height val=&quot;55&quot;/&gt;&lt;hasText val=&quot;1&quot;/&gt;&lt;/Image&gt;&lt;/ThreeDShapeInfo&gt;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14.8375]]&gt;&lt;/Top&gt;&lt;/ChangeData&gt;"/>
  <p:tag name="MMPROD_ABSOLUTEPOSITIONID" val="3002"/>
  <p:tag name="MMPROD_ID" val="10197"/>
  <p:tag name="MMPROD_TYPE" val="10028"/>
  <p:tag name="MMPROD_COLLECTIONCONTAINERID" val="10191"/>
  <p:tag name="MMPROD_PARENTID" val="10187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8F0F7655-1558-4412-AD53-D77DFE50F3A6}_17.png&quot;/&gt;&lt;left val=&quot;86&quot;/&gt;&lt;top val=&quot;206&quot;/&gt;&lt;width val=&quot;49&quot;/&gt;&lt;height val=&quot;55&quot;/&gt;&lt;hasText val=&quot;1&quot;/&gt;&lt;/Image&gt;&lt;Image&gt;&lt;filename val=&quot;D:\EL năm 17 -18\mầm non\Chị Hảo\BAIDUTHI\data\asimages\{C3E2BE8E-5D72-4E15-9AC6-77C86B18BFA6}_17.png&quot;/&gt;&lt;left val=&quot;124&quot;/&gt;&lt;top val=&quot;208&quot;/&gt;&lt;width val=&quot;189&quot;/&gt;&lt;height val=&quot;5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64.4375]]&gt;&lt;/Top&gt;&lt;/ChangeData&gt;"/>
  <p:tag name="MMPROD_ABSOLUTEPOSITIONID" val="3003"/>
  <p:tag name="MMPROD_ID" val="10198"/>
  <p:tag name="MMPROD_TYPE" val="10028"/>
  <p:tag name="MMPROD_COLLECTIONCONTAINERID" val="10191"/>
  <p:tag name="MMPROD_PARENTID" val="10187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CDF38778-9AF3-4E66-8A45-E7A1A6A364C3}_17.png&quot;/&gt;&lt;left val=&quot;86&quot;/&gt;&lt;top val=&quot;284&quot;/&gt;&lt;width val=&quot;49&quot;/&gt;&lt;height val=&quot;55&quot;/&gt;&lt;hasText val=&quot;1&quot;/&gt;&lt;/Image&gt;&lt;Image&gt;&lt;filename val=&quot;D:\EL năm 17 -18\mầm non\Chị Hảo\BAIDUTHI\data\asimages\{EAC5750D-F61E-47FE-A326-834EB84ABE21}_17.png&quot;/&gt;&lt;left val=&quot;124&quot;/&gt;&lt;top val=&quot;286&quot;/&gt;&lt;width val=&quot;166&quot;/&gt;&lt;height val=&quot;55&quot;/&gt;&lt;hasText val=&quot;1&quot;/&gt;&lt;/Image&gt;&lt;/ThreeDShapeInfo&gt;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314.0375]]&gt;&lt;/Top&gt;&lt;/ChangeData&gt;"/>
  <p:tag name="MMPROD_ABSOLUTEPOSITIONID" val="3004"/>
  <p:tag name="MMPROD_ID" val="10199"/>
  <p:tag name="MMPROD_TYPE" val="10028"/>
  <p:tag name="MMPROD_COLLECTIONCONTAINERID" val="10191"/>
  <p:tag name="MMPROD_PARENTID" val="10187"/>
  <p:tag name="HTML_AUTOSHAPE_INFO" val="&lt;ThreeDShapeInfo&gt;&lt;uuid val=&quot;3004&quot;/&gt;&lt;isInvalidForFieldText val=&quot;0&quot;/&gt;&lt;hasMultipleQuizShape val=&quot;1&quot;/&gt;&lt;Image&gt;&lt;filename val=&quot;D:\EL năm 17 -18\mầm non\Chị Hảo\BAIDUTHI\data\asimages\{558FB5E0-9CD4-4F11-A18E-7F860D083EFD}_17.png&quot;/&gt;&lt;left val=&quot;86&quot;/&gt;&lt;top val=&quot;372&quot;/&gt;&lt;width val=&quot;51&quot;/&gt;&lt;height val=&quot;55&quot;/&gt;&lt;hasText val=&quot;1&quot;/&gt;&lt;/Image&gt;&lt;Image&gt;&lt;filename val=&quot;D:\EL năm 17 -18\mầm non\Chị Hảo\BAIDUTHI\data\asimages\{09249C38-F5E2-4707-944B-9126D539C2E2}_17.png&quot;/&gt;&lt;left val=&quot;124&quot;/&gt;&lt;top val=&quot;375&quot;/&gt;&lt;width val=&quot;171&quot;/&gt;&lt;height val=&quot;55&quot;/&gt;&lt;hasText val=&quot;1&quot;/&gt;&lt;/Image&gt;&lt;/ThreeDShapeInfo&gt;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4EB6139-DA1D-4B9C-97D5-00246E76174A}&quot;/&gt;&lt;isInvalidForFieldText val=&quot;0&quot;/&gt;&lt;Image&gt;&lt;filename val=&quot;D:\EL năm 17 -18\mầm non\Chị Hảo\BAIDUTHI\data\asimages\{C4EB6139-DA1D-4B9C-97D5-00246E76174A}_17.png&quot;/&gt;&lt;left val=&quot;460&quot;/&gt;&lt;top val=&quot;73&quot;/&gt;&lt;width val=&quot;165&quot;/&gt;&lt;height val=&quot;123&quot;/&gt;&lt;hasText val=&quot;1&quot;/&gt;&lt;/Image&gt;&lt;/ThreeDShapeInfo&gt;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36C845-0803-467F-8049-CFC2F06AA7A1}&quot;/&gt;&lt;isInvalidForFieldText val=&quot;0&quot;/&gt;&lt;Image&gt;&lt;filename val=&quot;D:\EL năm 17 -18\mầm non\Chị Hảo\BAIDUTHI\data\asimages\{3536C845-0803-467F-8049-CFC2F06AA7A1}_17.png&quot;/&gt;&lt;left val=&quot;460&quot;/&gt;&lt;top val=&quot;163&quot;/&gt;&lt;width val=&quot;170&quot;/&gt;&lt;height val=&quot;128&quot;/&gt;&lt;hasText val=&quot;1&quot;/&gt;&lt;/Image&gt;&lt;/ThreeDShapeInfo&gt;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B6F3043-C7E3-4500-8208-6242399460BB}&quot;/&gt;&lt;isInvalidForFieldText val=&quot;0&quot;/&gt;&lt;Image&gt;&lt;filename val=&quot;D:\EL năm 17 -18\mầm non\Chị Hảo\BAIDUTHI\data\asimages\{1B6F3043-C7E3-4500-8208-6242399460BB}_17.png&quot;/&gt;&lt;left val=&quot;461&quot;/&gt;&lt;top val=&quot;258&quot;/&gt;&lt;width val=&quot;176&quot;/&gt;&lt;height val=&quot;125&quot;/&gt;&lt;hasText val=&quot;1&quot;/&gt;&lt;/Image&gt;&lt;/ThreeDShapeInfo&gt;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3A4EA426-E77A-4F4E-A1E8-5A3926DA1AFF}&quot;/&gt;&lt;isInvalidForFieldText val=&quot;0&quot;/&gt;&lt;Image&gt;&lt;filename val=&quot;D:\EL năm 17 -18\mầm non\Chị Hảo\BAIDUTHI\data\asimages\{3A4EA426-E77A-4F4E-A1E8-5A3926DA1AFF}_17.png&quot;/&gt;&lt;left val=&quot;277&quot;/&gt;&lt;top val=&quot;38&quot;/&gt;&lt;width val=&quot;150&quot;/&gt;&lt;height val=&quot;50&quot;/&gt;&lt;hasText val=&quot;1&quot;/&gt;&lt;/Image&gt;&lt;/ThreeDShapeInfo&gt;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5351A0B-C168-4A93-93BA-068E3E49FEC8}&quot;/&gt;&lt;isInvalidForFieldText val=&quot;0&quot;/&gt;&lt;Image&gt;&lt;filename val=&quot;D:\EL năm 17 -18\mầm non\Chị Hảo\BAIDUTHI\data\asimages\{A5351A0B-C168-4A93-93BA-068E3E49FEC8}_17.png&quot;/&gt;&lt;left val=&quot;454&quot;/&gt;&lt;top val=&quot;357&quot;/&gt;&lt;width val=&quot;189&quot;/&gt;&lt;height val=&quot;119&quot;/&gt;&lt;hasText val=&quot;1&quot;/&gt;&lt;/Image&gt;&lt;/ThreeDShapeInfo&gt;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4"/>
  <p:tag name="MMPROD_ABSOLUTEPOSITIONID" val="3024"/>
  <p:tag name="MMPROD_LASTVALUES" val="&lt;ChangeData&gt;&lt;Text&gt;&lt;![CDATA[C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5"/>
  <p:tag name="MAX_POSSIBLE_WIDTH" val="304.56"/>
  <p:tag name="MMPROD_LASTVALUES" val="&lt;ChangeData&gt;&lt;Text&gt;&lt;![CDATA[Nước mưa]]&gt;&lt;/Text&gt;&lt;FontSize&gt;&lt;![CDATA[30]]&gt;&lt;/FontSize&gt;&lt;Left&gt;&lt;![CDATA[82,8]]&gt;&lt;/Left&gt;&lt;Top&gt;&lt;![CDATA[314,0375]]&gt;&lt;/Top&gt;&lt;/ChangeData&gt;"/>
  <p:tag name="MMPROD_ABSOLUTEPOSITIONID" val="3014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50"/>
  <p:tag name="MAX_POSSIBLE_WIDTH" val="304.56"/>
  <p:tag name="MMPROD_LASTVALUES" val="&lt;ChangeData&gt;&lt;Text&gt;&lt;![CDATA[Nước máy]]&gt;&lt;/Text&gt;&lt;FontSize&gt;&lt;![CDATA[30]]&gt;&lt;/FontSize&gt;&lt;Left&gt;&lt;![CDATA[82,8]]&gt;&lt;/Left&gt;&lt;Top&gt;&lt;![CDATA[264,4375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73"/>
  <p:tag name="MAX_POSSIBLE_WIDTH" val="304.56"/>
  <p:tag name="MMPROD_LASTVALUES" val="&lt;ChangeData&gt;&lt;Text&gt;&lt;![CDATA[Nước Giếng]]&gt;&lt;/Text&gt;&lt;FontSize&gt;&lt;![CDATA[30]]&gt;&lt;/FontSize&gt;&lt;Left&gt;&lt;![CDATA[82,8]]&gt;&lt;/Left&gt;&lt;Top&gt;&lt;![CDATA[214,8375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10&quot;/&gt;&lt;/TableIndex&gt;&lt;/ShapeTextInfo&gt;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D]]&gt;&lt;/Text&gt;&lt;FontSize&gt;&lt;![CDATA[30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126"/>
  <p:tag name="MAX_POSSIBLE_WIDTH" val="304.56"/>
  <p:tag name="MMPROD_LASTVALUES" val="&lt;ChangeData&gt;&lt;Text&gt;&lt;![CDATA[Nước ao]]&gt;&lt;/Text&gt;&lt;FontSize&gt;&lt;![CDATA[30]]&gt;&lt;/FontSize&gt;&lt;Left&gt;&lt;![CDATA[82,8]]&gt;&lt;/Left&gt;&lt;Top&gt;&lt;![CDATA[165,2375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7,1005274955,D:\EL năm 17 -18\mầm non\Chị Hảo\MAM NON\dieu ki dieu cua nuoc_pptx\Media.ppcx"/>
  <p:tag name="HTML_SHAPEINFO" val="&lt;SlideThumbPath val=&quot;Slide21.PNG&quot;/&gt;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B08B50A3-C669-4C61-B0C7-A53889A482DC}&quot;/&gt;&lt;isInvalidForFieldText val=&quot;0&quot;/&gt;&lt;Image&gt;&lt;filename val=&quot;D:\EL năm 17 -18\mầm non\Chị Hảo\BAIDUTHI\data\asimages\{B08B50A3-C669-4C61-B0C7-A53889A482DC}_21.png&quot;/&gt;&lt;left val=&quot;86&quot;/&gt;&lt;top val=&quot;7&quot;/&gt;&lt;width val=&quot;546&quot;/&gt;&lt;height val=&quot;50&quot;/&gt;&lt;hasText val=&quot;1&quot;/&gt;&lt;/Image&gt;&lt;/ThreeDShapeInfo&gt;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822DDFF-F8EF-40A1-8C65-BD75AE2BE18B}_21.png&quot;/&gt;&lt;left val=&quot;87&quot;/&gt;&lt;top val=&quot;480&quot;/&gt;&lt;width val=&quot;562&quot;/&gt;&lt;height val=&quot;43&quot;/&gt;&lt;hasText val=&quot;1&quot;/&gt;&lt;/Image&gt;&lt;/ThreeDShapeInfo&gt;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DELAY" val="0"/>
  <p:tag name="MMPROD_IS_H264" val="0"/>
  <p:tag name="SLIDEID" val="415"/>
  <p:tag name="MMPROD_CONVERTIBLE_FLV" val="False"/>
  <p:tag name="MMPROD_FLV_FILE_PATH" val="D:\EL năm 17 -18\mầm non\Chị Hảo\TEPNGUON\dieu ki dieu cua nuoc_pptx\Assets\su tuan hoan_415_1_55321.flv"/>
  <p:tag name="MMPROD_DURATION" val="57443"/>
  <p:tag name="MMPROD_START_TIME" val="0"/>
  <p:tag name="MMPROD_STOP_TIME" val="57443"/>
  <p:tag name="MMPROD_FADE_EFFECT_IN" val="0"/>
  <p:tag name="MMPROD_FADE_EFFECT_OUT" val="0"/>
  <p:tag name="MMPROD_FADE_SPEED" val="1"/>
  <p:tag name="MMPROD_MUTE_AUDIO" val="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423]]&gt;&lt;/SlideID&gt;&lt;/ChangeData&gt;"/>
  <p:tag name="PPSNARRATION" val="48,1005274955,D:\EL năm 17 -18\mầm non\Chị Hảo\MAM NON\dieu ki dieu cua nuoc_pptx\Media.ppcx"/>
  <p:tag name="MMPROD_PASSDATA" val="&lt;object type=&quot;10050&quot; unique_id=&quot;10233&quot;&gt;&lt;property id=&quot;10020&quot; value=&quot;2&quot;/&gt;&lt;property id=&quot;10102&quot; value=&quot;1&quot;/&gt;&lt;property id=&quot;10191&quot; value=&quot;58&quot;/&gt;&lt;/object&gt;"/>
  <p:tag name="MMPROD_FAILDATA" val="&lt;object type=&quot;10051&quot; unique_id=&quot;10234&quot;&gt;&lt;property id=&quot;10020&quot; value=&quot;2&quot;/&gt;&lt;property id=&quot;10102&quot; value=&quot;1&quot;/&gt;&lt;property id=&quot;10191&quot; value=&quot;75&quot;/&gt;&lt;/object&gt;"/>
  <p:tag name="MMPROD_ID" val="10231"/>
  <p:tag name="MMPROD_TYPE" val="10055"/>
  <p:tag name="MMPROD_DATA" val="&lt;property id=&quot;10026&quot; value=&quot;10&quot;/&gt;&lt;property id=&quot;10027&quot; value=&quot;Interaction10231&quot;/&gt;&lt;property id=&quot;10028&quot; value=&quot;0&quot;/&gt;&lt;property id=&quot;10063&quot; value=&quot;1&quot;/&gt;&lt;property id=&quot;10070&quot; value=&quot;True/False&quot;/&gt;&lt;property id=&quot;10098&quot; value=&quot;True/False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2.PNG&quot;/&gt;"/>
  <p:tag name="MMPROD_ANSWERCOUNT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231"/>
  <p:tag name="MMPROD_ABSOLUTEPOSITIONID" val="100"/>
  <p:tag name="MMPROD_LASTVALUES" val="&lt;ChangeData&gt;&lt;Text&gt;&lt;![CDATA[Câu 2: Nước tồn tại ở 3 trạng thái: Thể rắn, thể lỏng và thể khí. Nước có tính chất: Trong suốt, không màu, không mùi, không vị. Đúng hay sai?]]&gt;&lt;/Text&gt;&lt;FontSize&gt;&lt;![CDATA[2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3&quot;/&gt;&lt;lineCharCount val=&quot;54&quot;/&gt;&lt;lineCharCount val=&quot;54&quot;/&gt;&lt;lineCharCount val=&quot;34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4A0DAC5E-3A51-4AA5-B6CD-4614D280C0FE}_22.png&quot;/&gt;&lt;left val=&quot;11&quot;/&gt;&lt;top val=&quot;32&quot;/&gt;&lt;width val=&quot;713&quot;/&gt;&lt;height val=&quot;127&quot;/&gt;&lt;hasText val=&quot;1&quot;/&gt;&lt;/Image&gt;&lt;/ThreeDShapeInfo&gt;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2ED68D45-E513-4D1D-AB12-953B912CDD8A}&quot;/&gt;&lt;isInvalidForFieldText val=&quot;0&quot;/&gt;&lt;Image&gt;&lt;filename val=&quot;D:\EL năm 17 -18\mầm non\Chị Hảo\BAIDUTHI\data\asimages\{2ED68D45-E513-4D1D-AB12-953B912CDD8A}_22.png&quot;/&gt;&lt;left val=&quot;17&quot;/&gt;&lt;top val=&quot;419&quot;/&gt;&lt;width val=&quot;274&quot;/&gt;&lt;height val=&quot;65&quot;/&gt;&lt;hasText val=&quot;1&quot;/&gt;&lt;/Image&gt;&lt;/ThreeDShapeInfo&gt;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8781CD5D-83BC-4AB0-88F9-A4BCBE871871}&quot;/&gt;&lt;isInvalidForFieldText val=&quot;0&quot;/&gt;&lt;Image&gt;&lt;filename val=&quot;D:\EL năm 17 -18\mầm non\Chị Hảo\BAIDUTHI\data\asimages\{8781CD5D-83BC-4AB0-88F9-A4BCBE871871}_22.png&quot;/&gt;&lt;left val=&quot;33&quot;/&gt;&lt;top val=&quot;426&quot;/&gt;&lt;width val=&quot;273&quot;/&gt;&lt;height val=&quot;70&quot;/&gt;&lt;hasText val=&quot;1&quot;/&gt;&lt;/Image&gt;&lt;/ThreeDShapeInfo&gt;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33612245-4132-45DC-AA6F-E2BF5236E974}&quot;/&gt;&lt;isInvalidForFieldText val=&quot;0&quot;/&gt;&lt;Image&gt;&lt;filename val=&quot;D:\EL năm 17 -18\mầm non\Chị Hảo\BAIDUTHI\data\asimages\{33612245-4132-45DC-AA6F-E2BF5236E974}_22.png&quot;/&gt;&lt;left val=&quot;22&quot;/&gt;&lt;top val=&quot;423&quot;/&gt;&lt;width val=&quot;271&quot;/&gt;&lt;height val=&quot;65&quot;/&gt;&lt;hasText val=&quot;1&quot;/&gt;&lt;/Image&gt;&lt;/ThreeDShapeInfo&gt;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DBEF364D-E683-4899-8ED3-A54049C60679}&quot;/&gt;&lt;isInvalidForFieldText val=&quot;0&quot;/&gt;&lt;Image&gt;&lt;filename val=&quot;D:\EL năm 17 -18\mầm non\Chị Hảo\BAIDUTHI\data\asimages\{DBEF364D-E683-4899-8ED3-A54049C60679}_22.png&quot;/&gt;&lt;left val=&quot;9&quot;/&gt;&lt;top val=&quot;422&quot;/&gt;&lt;width val=&quot;540&quot;/&gt;&lt;height val=&quot;70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21110684-8E80-4418-8EAD-C18EE9812776}&quot;/&gt;&lt;isInvalidForFieldText val=&quot;0&quot;/&gt;&lt;Image&gt;&lt;filename val=&quot;D:\EL năm 17 -18\mầm non\Chị Hảo\BAIDUTHI\data\asimages\{21110684-8E80-4418-8EAD-C18EE9812776}_22.png&quot;/&gt;&lt;left val=&quot;15&quot;/&gt;&lt;top val=&quot;422&quot;/&gt;&lt;width val=&quot;540&quot;/&gt;&lt;height val=&quot;70&quot;/&gt;&lt;hasText val=&quot;1&quot;/&gt;&lt;/Image&gt;&lt;/ThreeDShapeInfo&gt;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2DBADC43-F04C-4058-8182-92426FF8897B}&quot;/&gt;&lt;isInvalidForFieldText val=&quot;0&quot;/&gt;&lt;Image&gt;&lt;filename val=&quot;D:\EL năm 17 -18\mầm non\Chị Hảo\BAIDUTHI\data\asimages\{2DBADC43-F04C-4058-8182-92426FF8897B}_22.png&quot;/&gt;&lt;left val=&quot;9&quot;/&gt;&lt;top val=&quot;425&quot;/&gt;&lt;width val=&quot;290&quot;/&gt;&lt;height val=&quot;65&quot;/&gt;&lt;hasText val=&quot;1&quot;/&gt;&lt;/Image&gt;&lt;/ThreeDShapeInfo&gt;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068638D4-5893-47F6-A9E6-53F0CE26F116}&quot;/&gt;&lt;isInvalidForFieldText val=&quot;0&quot;/&gt;&lt;Image&gt;&lt;filename val=&quot;D:\EL năm 17 -18\mầm non\Chị Hảo\BAIDUTHI\data\asimages\{068638D4-5893-47F6-A9E6-53F0CE26F116}_22.png&quot;/&gt;&lt;left val=&quot;21&quot;/&gt;&lt;top val=&quot;428&quot;/&gt;&lt;width val=&quot;271&quot;/&gt;&lt;height val=&quot;70&quot;/&gt;&lt;hasText val=&quot;1&quot;/&gt;&lt;/Image&gt;&lt;/ThreeDShapeInfo&gt;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5BD30BDB-F6E6-42DC-BA66-9D828055BC9C}_22.png&quot;/&gt;&lt;left val=&quot;496&quot;/&gt;&lt;top val=&quot;449&quot;/&gt;&lt;width val=&quot;91&quot;/&gt;&lt;height val=&quot;33&quot;/&gt;&lt;hasText val=&quot;1&quot;/&gt;&lt;/Image&gt;&lt;/ThreeDShapeInfo&gt;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8770FBCF-5B30-4A46-9E38-33F7AD72727B}_22.png&quot;/&gt;&lt;left val=&quot;593&quot;/&gt;&lt;top val=&quot;449&quot;/&gt;&lt;width val=&quot;91&quot;/&gt;&lt;height val=&quot;33&quot;/&gt;&lt;hasText val=&quot;1&quot;/&gt;&lt;/Image&gt;&lt;/ThreeDShapeInfo&gt;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8AD0A45-7673-4BF6-81EA-9018C61035F6}&quot;/&gt;&lt;isInvalidForFieldText val=&quot;0&quot;/&gt;&lt;Image&gt;&lt;filename val=&quot;D:\EL năm 17 -18\mầm non\Chị Hảo\BAIDUTHI\data\asimages\{98AD0A45-7673-4BF6-81EA-9018C61035F6}_22.png&quot;/&gt;&lt;left val=&quot;257&quot;/&gt;&lt;top val=&quot;192&quot;/&gt;&lt;width val=&quot;244&quot;/&gt;&lt;height val=&quot;178&quot;/&gt;&lt;hasText val=&quot;1&quot;/&gt;&lt;/Image&gt;&lt;/ThreeDShapeInfo&gt;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22AAB06-89FD-466E-B566-DE6981D737B1}&quot;/&gt;&lt;isInvalidForFieldText val=&quot;0&quot;/&gt;&lt;Image&gt;&lt;filename val=&quot;D:\EL năm 17 -18\mầm non\Chị Hảo\BAIDUTHI\data\asimages\{822AAB06-89FD-466E-B566-DE6981D737B1}_22.png&quot;/&gt;&lt;left val=&quot;464&quot;/&gt;&lt;top val=&quot;266&quot;/&gt;&lt;width val=&quot;242&quot;/&gt;&lt;height val=&quot;163&quot;/&gt;&lt;hasText val=&quot;1&quot;/&gt;&lt;/Image&gt;&lt;/ThreeDShapeInfo&gt;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1"/>
  <p:tag name="MMPROD_LASTVALUES" val="&lt;ChangeData&gt;&lt;Left&gt;&lt;![CDATA[104.8535]]&gt;&lt;/Left&gt;&lt;Top&gt;&lt;![CDATA[184.9512]]&gt;&lt;/Top&gt;&lt;/ChangeData&gt;"/>
  <p:tag name="MMPROD_ID" val="10235"/>
  <p:tag name="MMPROD_TYPE" val="10018"/>
  <p:tag name="MMPROD_DATA" val="&lt;property id=&quot;10073&quot; value=&quot;T&quot;/&gt;&lt;property id=&quot;10074&quot; value=&quot;1&quot;/&gt;&lt;property id=&quot;10193&quot; value=&quot;A&quot;/&gt;&lt;property id=&quot;10199&quot; value=&quot;0&quot;/&gt;&lt;object type=&quot;10049&quot; unique_id=&quot;10236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A) "/>
  <p:tag name="HTML_AUTOSHAPE_INFO" val="&lt;ThreeDShapeInfo&gt;&lt;uuid val=&quot;1001&quot;/&gt;&lt;isInvalidForFieldText val=&quot;0&quot;/&gt;&lt;hasMultipleQuizShape val=&quot;1&quot;/&gt;&lt;Image&gt;&lt;filename val=&quot;D:\EL năm 17 -18\mầm non\Chị Hảo\BAIDUTHI\data\asimages\{26CBBFBE-57B0-4117-9895-3B9DC70328D0}_22.png&quot;/&gt;&lt;left val=&quot;121&quot;/&gt;&lt;top val=&quot;178&quot;/&gt;&lt;width val=&quot;65&quot;/&gt;&lt;height val=&quot;55&quot;/&gt;&lt;hasText val=&quot;1&quot;/&gt;&lt;/Image&gt;&lt;Image&gt;&lt;filename val=&quot;D:\EL năm 17 -18\mầm non\Chị Hảo\BAIDUTHI\data\asimages\{88A65E5A-9969-4D5A-AA0F-6C0B9AF87F18}_22.png&quot;/&gt;&lt;left val=&quot;168&quot;/&gt;&lt;top val=&quot;178&quot;/&gt;&lt;width val=&quot;390&quot;/&gt;&lt;height val=&quot;55&quot;/&gt;&lt;hasText val=&quot;1&quot;/&gt;&lt;/Image&gt;&lt;Image&gt;&lt;filename val=&quot;D:\EL năm 17 -18\mầm non\Chị Hảo\BAIDUTHI\data\asimages\{F8AA8BD6-483C-4EB6-A772-FFF4592BB8C0}_22.png&quot;/&gt;&lt;left val=&quot;104&quot;/&gt;&lt;top val=&quot;194&quot;/&gt;&lt;width val=&quot;17&quot;/&gt;&lt;height val=&quot;17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02"/>
  <p:tag name="MMPROD_LASTVALUES" val="&lt;ChangeData&gt;&lt;Left&gt;&lt;![CDATA[104.8535]]&gt;&lt;/Left&gt;&lt;Top&gt;&lt;![CDATA[234.5512]]&gt;&lt;/Top&gt;&lt;/ChangeData&gt;"/>
  <p:tag name="MMPROD_ID" val="10237"/>
  <p:tag name="MMPROD_TYPE" val="10018"/>
  <p:tag name="MMPROD_DATA" val="&lt;property id=&quot;10074&quot; value=&quot;0&quot;/&gt;&lt;property id=&quot;10193&quot; value=&quot;B&quot;/&gt;&lt;property id=&quot;10199&quot; value=&quot;0&quot;/&gt;&lt;object type=&quot;10049&quot; unique_id=&quot;10238&quot;&gt;&lt;property id=&quot;10020&quot; value=&quot;9&quot;/&gt;&lt;property id=&quot;10102&quot; value=&quot;0&quot;/&gt;&lt;property id=&quot;10191&quot; value=&quot;-1&quot;/&gt;&lt;/object&gt;"/>
  <p:tag name="MMPROD_COLLECTIONCONTAINERID" val="10232"/>
  <p:tag name="MMPROD_PARENTID" val="10231"/>
  <p:tag name="MMPROD_ANSWERLETTER" val="B) "/>
  <p:tag name="HTML_AUTOSHAPE_INFO" val="&lt;ThreeDShapeInfo&gt;&lt;uuid val=&quot;1002&quot;/&gt;&lt;isInvalidForFieldText val=&quot;0&quot;/&gt;&lt;hasMultipleQuizShape val=&quot;1&quot;/&gt;&lt;Image&gt;&lt;filename val=&quot;D:\EL năm 17 -18\mầm non\Chị Hảo\BAIDUTHI\data\asimages\{E494FCCC-775C-4461-A592-20A227C89214}_22.png&quot;/&gt;&lt;left val=&quot;121&quot;/&gt;&lt;top val=&quot;228&quot;/&gt;&lt;width val=&quot;65&quot;/&gt;&lt;height val=&quot;55&quot;/&gt;&lt;hasText val=&quot;1&quot;/&gt;&lt;/Image&gt;&lt;Image&gt;&lt;filename val=&quot;D:\EL năm 17 -18\mầm non\Chị Hảo\BAIDUTHI\data\asimages\{944591B1-D1DE-46B4-B402-123B324931C9}_22.png&quot;/&gt;&lt;left val=&quot;168&quot;/&gt;&lt;top val=&quot;228&quot;/&gt;&lt;width val=&quot;390&quot;/&gt;&lt;height val=&quot;55&quot;/&gt;&lt;hasText val=&quot;1&quot;/&gt;&lt;/Image&gt;&lt;Image&gt;&lt;filename val=&quot;D:\EL năm 17 -18\mầm non\Chị Hảo\BAIDUTHI\data\asimages\{C4E02B29-6B06-4F8D-B859-71E732288B47}_22.png&quot;/&gt;&lt;left val=&quot;104&quot;/&gt;&lt;top val=&quot;243&quot;/&gt;&lt;width val=&quot;17&quot;/&gt;&lt;height val=&quot;17&quot;/&gt;&lt;hasText val=&quot;1&quot;/&gt;&lt;/Image&gt;&lt;/ThreeDShapeInfo&gt;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B) ]]&gt;&lt;/Text&gt;&lt;FontSize&gt;&lt;![CDATA[30]]&gt;&lt;/FontSize&gt;&lt;Left&gt;&lt;![CDATA[87]]&gt;&lt;/Left&gt;&lt;Top&gt;&lt;![CDATA[179.2]]&gt;&lt;/Top&gt;&lt;/ChangeData&gt;"/>
  <p:tag name="MMPROD_ABSOLUTEPOSITIONID" val="104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Sai]]&gt;&lt;/Text&gt;&lt;FontSize&gt;&lt;![CDATA[30]]&gt;&lt;/FontSize&gt;&lt;Left&gt;&lt;![CDATA[134]]&gt;&lt;/Left&gt;&lt;Top&gt;&lt;![CDATA[179.2]]&gt;&lt;/Top&gt;&lt;/ChangeData&gt;"/>
  <p:tag name="MMPROD_ABSOLUTEPOSITIONID" val="1022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2"/>
  <p:tag name="MMPROD_CONTROLTYPE" val="1"/>
  <p:tag name="MMPROD_SCALEOPERATION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A) ]]&gt;&lt;/Text&gt;&lt;FontSize&gt;&lt;![CDATA[30]]&gt;&lt;/FontSize&gt;&lt;Left&gt;&lt;![CDATA[87]]&gt;&lt;/Left&gt;&lt;Top&gt;&lt;![CDATA[129.6]]&gt;&lt;/Top&gt;&lt;/ChangeData&gt;"/>
  <p:tag name="MMPROD_ABSOLUTEPOSITIONID" val="1041"/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Text&gt;&lt;![CDATA[Đúng]]&gt;&lt;/Text&gt;&lt;FontSize&gt;&lt;![CDATA[30]]&gt;&lt;/FontSize&gt;&lt;Left&gt;&lt;![CDATA[134]]&gt;&lt;/Left&gt;&lt;Top&gt;&lt;![CDATA[129.6]]&gt;&lt;/Top&gt;&lt;/ChangeData&gt;"/>
  <p:tag name="MMPROD_ABSOLUTEPOSITIONID" val="1021"/>
  <p:tag name="PRESENTER_SHAPETEXTINFO" val="&lt;ShapeTextInfo&gt;&lt;TableIndex row=&quot;-1&quot; col=&quot;-1&quot;&gt;&lt;linesCount val=&quot;1&quot;/&gt;&lt;lineCharCount val=&quot;4&quot;/&gt;&lt;/TableIndex&gt;&lt;/ShapeTextInfo&gt;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11"/>
  <p:tag name="MMPROD_CONTROLTYPE" val="1"/>
  <p:tag name="MMPROD_SCALEOPERATION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9,1005274955,D:\EL năm 17 -18\mầm non\Chị Hảo\MAM NON\dieu ki dieu cua nuoc_pptx\Media.ppcx"/>
  <p:tag name="HTML_SHAPEINFO" val="&lt;SlideThumbPath val=&quot;Slide23.PNG&quot;/&gt;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801AB2AE-7861-4ABA-9DE8-AC546DB77938}&quot;/&gt;&lt;isInvalidForFieldText val=&quot;1&quot;/&gt;&lt;Image&gt;&lt;filename val=&quot;D:\EL năm 17 -18\mầm non\Chị Hảo\BAIDUTHI\data\asimages\{801AB2AE-7861-4ABA-9DE8-AC546DB77938}_23_S.png&quot;/&gt;&lt;left val=&quot;247&quot;/&gt;&lt;top val=&quot;62&quot;/&gt;&lt;width val=&quot;254&quot;/&gt;&lt;height val=&quot;98&quot;/&gt;&lt;hasText val=&quot;0&quot;/&gt;&lt;/Image&gt;&lt;Image&gt;&lt;filename val=&quot;D:\EL năm 17 -18\mầm non\Chị Hảo\BAIDUTHI\data\asimages\{801AB2AE-7861-4ABA-9DE8-AC546DB77938}_23_T.png&quot;/&gt;&lt;left val=&quot;251&quot;/&gt;&lt;top val=&quot;64&quot;/&gt;&lt;width val=&quot;247&quot;/&gt;&lt;height val=&quot;99&quot;/&gt;&lt;hasText val=&quot;1&quot;/&gt;&lt;/Image&gt;&lt;/ThreeDShapeInfo&gt;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44&quot;/&gt;&lt;lineCharCount val=&quot;17&quot;/&gt;&lt;lineCharCount val=&quot;44&quot;/&gt;&lt;lineCharCount val=&quot;20&quot;/&gt;&lt;/TableIndex&gt;&lt;/ShapeTextInfo&gt;"/>
  <p:tag name="HTML_SHAPEINFO" val="&lt;TextEffect&gt;&lt;Image&gt;&lt;filename val=&quot;D:\EL năm 17 -18\mầm non\Chị Hảo\BAIDUTHI\data\asimages\{AF89F29A-EC22-435D-BE0F-480DC32CE0B4}_1.png_crop.png&quot;/&gt;&lt;left val=&quot;67&quot;/&gt;&lt;top val=&quot;179&quot;/&gt;&lt;width val=&quot;582&quot;/&gt;&lt;height val=&quot;73&quot;/&gt;&lt;hasText val=&quot;1&quot;/&gt;&lt;paraId val=&quot;1&quot;/&gt;&lt;/Image&gt;&lt;Image&gt;&lt;filename val=&quot;D:\EL năm 17 -18\mầm non\Chị Hảo\BAIDUTHI\data\asimages\{E68C2FAB-1C3B-4D0C-B492-007C23E4F784}_1.png_crop.png&quot;/&gt;&lt;left val=&quot;67&quot;/&gt;&lt;top val=&quot;264&quot;/&gt;&lt;width val=&quot;624&quot;/&gt;&lt;height val=&quot;73&quot;/&gt;&lt;hasText val=&quot;1&quot;/&gt;&lt;paraId val=&quot;2&quot;/&gt;&lt;/Image&gt;&lt;/TextEffect&gt;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89]]&gt;&lt;/SlideID&gt;&lt;/ChangeData&gt;"/>
  <p:tag name="PPSNARRATION" val="22,1005274955,D:\EL năm 17 -18\mầm non\Chị Hảo\MAM NON\dieu ki dieu cua nuoc_pptx\Media.ppcx"/>
  <p:tag name="MMPROD_PASSDATA" val="&lt;object type=&quot;10050&quot; unique_id=&quot;10130&quot;&gt;&lt;property id=&quot;10020&quot; value=&quot;2&quot;/&gt;&lt;property id=&quot;10102&quot; value=&quot;1&quot;/&gt;&lt;property id=&quot;10191&quot; value=&quot;62&quot;/&gt;&lt;/object&gt;"/>
  <p:tag name="MMPROD_FAILDATA" val="&lt;object type=&quot;10051&quot; unique_id=&quot;10131&quot;&gt;&lt;property id=&quot;10020&quot; value=&quot;3&quot;/&gt;&lt;property id=&quot;10021&quot; value=&quot;430&quot;/&gt;&lt;property id=&quot;10101&quot; value=&quot;[jumptoframe],Value=430,&quot;/&gt;&lt;property id=&quot;10102&quot; value=&quot;1&quot;/&gt;&lt;property id=&quot;10191&quot; value=&quot;63&quot;/&gt;&lt;/object&gt;"/>
  <p:tag name="MMPROD_ID" val="10128"/>
  <p:tag name="MMPROD_TYPE" val="10016"/>
  <p:tag name="MMPROD_DATA" val="&lt;property id=&quot;10026&quot; value=&quot;10&quot;/&gt;&lt;property id=&quot;10027&quot; value=&quot;Interaction10128&quot;/&gt;&lt;property id=&quot;10028&quot; value=&quot;0&quot;/&gt;&lt;property id=&quot;10070&quot; value=&quot;Matching&quot;/&gt;&lt;property id=&quot;10098&quot; value=&quot;Matching&quot;/&gt;&lt;property id=&quot;10100&quot; value=&quot;0&quot;/&gt;&lt;property id=&quot;10108&quot; value=&quot;1&quot;/&gt;&lt;property id=&quot;10109&quot; value=&quot;1&quot;/&gt;&lt;property id=&quot;10110&quot; value=&quot;0&quot;/&gt;&lt;property id=&quot;10111&quot; value=&quot;1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1005274955,D:\EL năm 17 -18\mầm non\Chị Hảo\MAM NON\dieu ki dieu cua nuoc_pptx\Media.ppcx"/>
  <p:tag name="HTML_SHAPEINFO" val="&lt;SlideThumbPath val=&quot;Slide27.PNG&quot;/&gt;"/>
  <p:tag name="MMPROD_ANSWERCOUNT" val="3"/>
  <p:tag name="MMPROD_ITEMCOUNT" val="3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128"/>
  <p:tag name="MMPROD_ABSOLUTEPOSITIONID" val="100"/>
  <p:tag name="MMPROD_LASTVALUES" val="&lt;ChangeData&gt;&lt;Text&gt;&lt;![CDATA[Câu 3: Nối cột A với cột B để được đáp án đúng]]&gt;&lt;/Text&gt;&lt;FontSize&gt;&lt;![CDATA[35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46&quot;/&gt;&lt;/TableIndex&gt;&lt;/ShapeTextInfo&gt;"/>
  <p:tag name="HTML_SHAPEINFO" val="&lt;ThreeDShapeInfo&gt;&lt;uuid val=&quot;100&quot;/&gt;&lt;isInvalidForFieldText val=&quot;0&quot;/&gt;&lt;Image&gt;&lt;filename val=&quot;D:\EL năm 17 -18\mầm non\Chị Hảo\BAIDUTHI\data\asimages\{3075C63A-39C5-4581-8BD0-AE2CCF1B3184}_27.png&quot;/&gt;&lt;left val=&quot;31&quot;/&gt;&lt;top val=&quot;4&quot;/&gt;&lt;width val=&quot;649&quot;/&gt;&lt;height val=&quot;60&quot;/&gt;&lt;hasText val=&quot;1&quot;/&gt;&lt;/Image&gt;&lt;/ThreeDShapeInfo&gt;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0"/>
  <p:tag name="MMPROD_LASTVALUES" val="&lt;ChangeData&gt;&lt;Text&gt;&lt;![CDATA[Cột A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0&quot;/&gt;&lt;isInvalidForFieldText val=&quot;0&quot;/&gt;&lt;Image&gt;&lt;filename val=&quot;D:\EL năm 17 -18\mầm non\Chị Hảo\BAIDUTHI\data\asimages\{1DACD42F-79D6-4201-8DF4-F16B055A3E2E}_27.png&quot;/&gt;&lt;left val=&quot;57&quot;/&gt;&lt;top val=&quot;55&quot;/&gt;&lt;width val=&quot;322&quot;/&gt;&lt;height val=&quot;60&quot;/&gt;&lt;hasText val=&quot;1&quot;/&gt;&lt;/Image&gt;&lt;/ThreeDShapeInfo&gt;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30910"/>
  <p:tag name="MMPROD_LASTVALUES" val="&lt;ChangeData&gt;&lt;Text&gt;&lt;![CDATA[Cột B]]&gt;&lt;/Text&gt;&lt;FontSize&gt;&lt;![CDATA[24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5&quot;/&gt;&lt;/TableIndex&gt;&lt;/ShapeTextInfo&gt;"/>
  <p:tag name="HTML_SHAPEINFO" val="&lt;ThreeDShapeInfo&gt;&lt;uuid val=&quot;30910&quot;/&gt;&lt;isInvalidForFieldText val=&quot;0&quot;/&gt;&lt;Image&gt;&lt;filename val=&quot;D:\EL năm 17 -18\mầm non\Chị Hảo\BAIDUTHI\data\asimages\{984A581E-FC31-48E7-AD0D-37750AAC4FD8}_27.png&quot;/&gt;&lt;left val=&quot;401&quot;/&gt;&lt;top val=&quot;55&quot;/&gt;&lt;width val=&quot;322&quot;/&gt;&lt;height val=&quot;60&quot;/&gt;&lt;hasText val=&quot;1&quot;/&gt;&lt;/Image&gt;&lt;/ThreeDShapeInfo&gt;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65.2375]]&gt;&lt;/Top&gt;&lt;/ChangeData&gt;"/>
  <p:tag name="MMPROD_ABSOLUTEPOSITIONID" val="4001"/>
  <p:tag name="MMPROD_ID" val="10133"/>
  <p:tag name="MMPROD_TYPE" val="10023"/>
  <p:tag name="MMPROD_DATA" val="&lt;property id=&quot;10193&quot; value=&quot;A&quot;/&gt;&lt;property id=&quot;10199&quot; value=&quot;0&quot;/&gt;"/>
  <p:tag name="MMPROD_COLLECTIONCONTAINERID" val="10129"/>
  <p:tag name="MMPROD_PARENTID" val="10128"/>
  <p:tag name="HTML_SHAPEINFO" val="&lt;ThreeDShapeInfo&gt;&lt;uuid val=&quot;4001&quot;/&gt;&lt;isInvalidForFieldText val=&quot;0&quot;/&gt;&lt;Image&gt;&lt;filename val=&quot;D:\EL năm 17 -18\mầm non\Chị Hảo\BAIDUTHI\data\asimages\{FAC5AE69-30EC-4AA5-9597-54561726A3B3}_27.png&quot;/&gt;&lt;left val=&quot;406&quot;/&gt;&lt;top val=&quot;112&quot;/&gt;&lt;width val=&quot;285&quot;/&gt;&lt;height val=&quot;51&quot;/&gt;&lt;hasText val=&quot;1&quot;/&gt;&lt;/Image&gt;&lt;/ThreeDShapeInfo&gt;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199.0375]]&gt;&lt;/Top&gt;&lt;/ChangeData&gt;"/>
  <p:tag name="MMPROD_ABSOLUTEPOSITIONID" val="4002"/>
  <p:tag name="MMPROD_ID" val="10134"/>
  <p:tag name="MMPROD_TYPE" val="10023"/>
  <p:tag name="MMPROD_DATA" val="&lt;property id=&quot;10193&quot; value=&quot;B&quot;/&gt;&lt;property id=&quot;10199&quot; value=&quot;0&quot;/&gt;"/>
  <p:tag name="MMPROD_COLLECTIONCONTAINERID" val="10129"/>
  <p:tag name="MMPROD_PARENTID" val="10128"/>
  <p:tag name="HTML_SHAPEINFO" val="&lt;ThreeDShapeInfo&gt;&lt;uuid val=&quot;4002&quot;/&gt;&lt;isInvalidForFieldText val=&quot;0&quot;/&gt;&lt;Image&gt;&lt;filename val=&quot;D:\EL năm 17 -18\mầm non\Chị Hảo\BAIDUTHI\data\asimages\{CDB3513B-8F46-46FF-8730-52347B7430D6}_27.png&quot;/&gt;&lt;left val=&quot;406&quot;/&gt;&lt;top val=&quot;233&quot;/&gt;&lt;width val=&quot;285&quot;/&gt;&lt;height val=&quot;51&quot;/&gt;&lt;hasText val=&quot;1&quot;/&gt;&lt;/Image&gt;&lt;/ThreeDShapeInfo&gt;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379.4401]]&gt;&lt;/Left&gt;&lt;Top&gt;&lt;![CDATA[232.8375]]&gt;&lt;/Top&gt;&lt;/ChangeData&gt;"/>
  <p:tag name="MMPROD_ABSOLUTEPOSITIONID" val="4003"/>
  <p:tag name="MMPROD_ID" val="10135"/>
  <p:tag name="MMPROD_TYPE" val="10023"/>
  <p:tag name="MMPROD_DATA" val="&lt;property id=&quot;10193&quot; value=&quot;C&quot;/&gt;&lt;property id=&quot;10199&quot; value=&quot;0&quot;/&gt;"/>
  <p:tag name="MMPROD_COLLECTIONCONTAINERID" val="10129"/>
  <p:tag name="MMPROD_PARENTID" val="10128"/>
  <p:tag name="HTML_SHAPEINFO" val="&lt;ThreeDShapeInfo&gt;&lt;uuid val=&quot;4003&quot;/&gt;&lt;isInvalidForFieldText val=&quot;0&quot;/&gt;&lt;Image&gt;&lt;filename val=&quot;D:\EL năm 17 -18\mầm non\Chị Hảo\BAIDUTHI\data\asimages\{0BF22E23-BB0D-4BAD-A20E-70B9CC64C810}_27.png&quot;/&gt;&lt;left val=&quot;406&quot;/&gt;&lt;top val=&quot;353&quot;/&gt;&lt;width val=&quot;283&quot;/&gt;&lt;height val=&quot;51&quot;/&gt;&lt;hasText val=&quot;1&quot;/&gt;&lt;/Image&gt;&lt;/ThreeDShapeInfo&gt;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FBD05817-D5D9-4991-A0CA-576F7C370370}_27.png&quot;/&gt;&lt;left val=&quot;27&quot;/&gt;&lt;top val=&quot;112&quot;/&gt;&lt;width val=&quot;45&quot;/&gt;&lt;height val=&quot;49&quot;/&gt;&lt;hasText val=&quot;1&quot;/&gt;&lt;/Image&gt;&lt;Image&gt;&lt;filename val=&quot;D:\EL năm 17 -18\mầm non\Chị Hảo\BAIDUTHI\data\asimages\{92256B59-A125-4473-ABD7-328370830AFD}_27.png&quot;/&gt;&lt;left val=&quot;59&quot;/&gt;&lt;top val=&quot;109&quot;/&gt;&lt;width val=&quot;314&quot;/&gt;&lt;height val=&quot;58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7D72E1C9-284A-41D1-92C0-47616CBB98A2}_27.png&quot;/&gt;&lt;left val=&quot;28&quot;/&gt;&lt;top val=&quot;218&quot;/&gt;&lt;width val=&quot;44&quot;/&gt;&lt;height val=&quot;49&quot;/&gt;&lt;hasText val=&quot;1&quot;/&gt;&lt;/Image&gt;&lt;Image&gt;&lt;filename val=&quot;D:\EL năm 17 -18\mầm non\Chị Hảo\BAIDUTHI\data\asimages\{0BE33FEE-F93F-4174-93FD-7D3062EC26C2}_27.png&quot;/&gt;&lt;left val=&quot;59&quot;/&gt;&lt;top val=&quot;212&quot;/&gt;&lt;width val=&quot;335&quot;/&gt;&lt;height val=&quot;58&quot;/&gt;&lt;hasText val=&quot;1&quot;/&gt;&lt;/Image&gt;&lt;/ThreeDShapeInfo&gt;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FDAF2251-CFAB-4384-BED3-23A7F45E4F8F}_27.png&quot;/&gt;&lt;left val=&quot;28&quot;/&gt;&lt;top val=&quot;342&quot;/&gt;&lt;width val=&quot;44&quot;/&gt;&lt;height val=&quot;49&quot;/&gt;&lt;hasText val=&quot;1&quot;/&gt;&lt;/Image&gt;&lt;Image&gt;&lt;filename val=&quot;D:\EL năm 17 -18\mầm non\Chị Hảo\BAIDUTHI\data\asimages\{EB600DF5-0702-4BDE-83B0-4F564A5C7B32}_27.png&quot;/&gt;&lt;left val=&quot;59&quot;/&gt;&lt;top val=&quot;336&quot;/&gt;&lt;width val=&quot;336&quot;/&gt;&lt;height val=&quot;58&quot;/&gt;&lt;hasText val=&quot;1&quot;/&gt;&lt;/Image&gt;&lt;/ThreeDShapeInfo&gt;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0"/>
  <p:tag name="MMPROD_LASTVALUES" val="&lt;ChangeData&gt;&lt;Text&gt;&lt;![CDATA[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9&quot;/&gt;&lt;/TableIndex&gt;&lt;/ShapeTextInfo&gt;"/>
  <p:tag name="PRESENTER_SHAPEINFO" val="&lt;ThreeDShapeInfo&gt;&lt;uuid val=&quot;{F1CF3FA0-DDE0-47A8-9876-FA21870C76F2}&quot;/&gt;&lt;isInvalidForFieldText val=&quot;0&quot;/&gt;&lt;Image&gt;&lt;filename val=&quot;D:\EL năm 17 -18\mầm non\Chị Hảo\BAIDUTHI\data\asimages\{F1CF3FA0-DDE0-47A8-9876-FA21870C76F2}_27.png&quot;/&gt;&lt;left val=&quot;187&quot;/&gt;&lt;top val=&quot;452&quot;/&gt;&lt;width val=&quot;274&quot;/&gt;&lt;height val=&quot;65&quot;/&gt;&lt;hasText val=&quot;1&quot;/&gt;&lt;/Image&gt;&lt;/ThreeDShapeInfo&gt;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2"/>
  <p:tag name="MMPROD_LASTVALUES" val="&lt;ChangeData&gt;&lt;Text&gt;&lt;![CDATA[Không đúng – Nháy chuột để tiếp tục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7&quot;/&gt;&lt;lineCharCount val=&quot;8&quot;/&gt;&lt;/TableIndex&gt;&lt;/ShapeTextInfo&gt;"/>
  <p:tag name="PRESENTER_SHAPEINFO" val="&lt;ThreeDShapeInfo&gt;&lt;uuid val=&quot;{5265CEF3-C8E2-48D9-9E41-74607547B880}&quot;/&gt;&lt;isInvalidForFieldText val=&quot;0&quot;/&gt;&lt;Image&gt;&lt;filename val=&quot;D:\EL năm 17 -18\mầm non\Chị Hảo\BAIDUTHI\data\asimages\{5265CEF3-C8E2-48D9-9E41-74607547B880}_27.png&quot;/&gt;&lt;left val=&quot;163&quot;/&gt;&lt;top val=&quot;462&quot;/&gt;&lt;width val=&quot;273&quot;/&gt;&lt;height val=&quot;70&quot;/&gt;&lt;hasText val=&quot;1&quot;/&gt;&lt;/Image&gt;&lt;/ThreeDShapeInfo&gt;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9"/>
  <p:tag name="MMPROD_LASTVALUES" val="&lt;ChangeData&gt;&lt;Text&gt;&lt;![CDATA[Bạn đã trả lời đúng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19&quot;/&gt;&lt;/TableIndex&gt;&lt;/ShapeTextInfo&gt;"/>
  <p:tag name="PRESENTER_SHAPEINFO" val="&lt;ThreeDShapeInfo&gt;&lt;uuid val=&quot;{7F62A6D2-80C8-402C-88B5-98FA2A3D156B}&quot;/&gt;&lt;isInvalidForFieldText val=&quot;0&quot;/&gt;&lt;Image&gt;&lt;filename val=&quot;D:\EL năm 17 -18\mầm non\Chị Hảo\BAIDUTHI\data\asimages\{7F62A6D2-80C8-402C-88B5-98FA2A3D156B}_27.png&quot;/&gt;&lt;left val=&quot;195&quot;/&gt;&lt;top val=&quot;450&quot;/&gt;&lt;width val=&quot;271&quot;/&gt;&lt;height val=&quot;65&quot;/&gt;&lt;hasText val=&quot;1&quot;/&gt;&lt;/Image&gt;&lt;/ThreeDShapeInfo&gt;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6"/>
  <p:tag name="MMPROD_LASTVALUES" val="&lt;ChangeData&gt;&lt;Text&gt;&lt;![CDATA[Câu trả lời của bạn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3&quot;/&gt;&lt;/TableIndex&gt;&lt;/ShapeTextInfo&gt;"/>
  <p:tag name="PRESENTER_SHAPEINFO" val="&lt;ThreeDShapeInfo&gt;&lt;uuid val=&quot;{9995E6CF-F867-4E67-98AC-8EABFCA589A7}&quot;/&gt;&lt;isInvalidForFieldText val=&quot;0&quot;/&gt;&lt;Image&gt;&lt;filename val=&quot;D:\EL năm 17 -18\mầm non\Chị Hảo\BAIDUTHI\data\asimages\{9995E6CF-F867-4E67-98AC-8EABFCA589A7}_27.png&quot;/&gt;&lt;left val=&quot;185&quot;/&gt;&lt;top val=&quot;460&quot;/&gt;&lt;width val=&quot;540&quot;/&gt;&lt;height val=&quot;70&quot;/&gt;&lt;hasText val=&quot;1&quot;/&gt;&lt;/Image&gt;&lt;/ThreeDShapeInfo&gt;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0"/>
  <p:tag name="MMPROD_LASTVALUES" val="&lt;ChangeData&gt;&lt;Text&gt;&lt;![CDATA[Câu trả lời đúng là: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AC5A7185-0ADF-4702-B671-117EDB56CCBB}&quot;/&gt;&lt;isInvalidForFieldText val=&quot;0&quot;/&gt;&lt;Image&gt;&lt;filename val=&quot;D:\EL năm 17 -18\mầm non\Chị Hảo\BAIDUTHI\data\asimages\{AC5A7185-0ADF-4702-B671-117EDB56CCBB}_27.png&quot;/&gt;&lt;left val=&quot;185&quot;/&gt;&lt;top val=&quot;439&quot;/&gt;&lt;width val=&quot;540&quot;/&gt;&lt;height val=&quot;70&quot;/&gt;&lt;hasText val=&quot;1&quot;/&gt;&lt;/Image&gt;&lt;/ThreeDShapeInfo&gt;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11"/>
  <p:tag name="MMPROD_LASTVALUES" val="&lt;ChangeData&gt;&lt;Text&gt;&lt;![CDATA[Bạn chưa hoàn thành câu trả lời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1&quot;/&gt;&lt;lineCharCount val=&quot;31&quot;/&gt;&lt;/TableIndex&gt;&lt;/ShapeTextInfo&gt;"/>
  <p:tag name="PRESENTER_SHAPEINFO" val="&lt;ThreeDShapeInfo&gt;&lt;uuid val=&quot;{AE4A099D-9B9E-4AA1-BED3-4E1B53CF2D98}&quot;/&gt;&lt;isInvalidForFieldText val=&quot;0&quot;/&gt;&lt;Image&gt;&lt;filename val=&quot;D:\EL năm 17 -18\mầm non\Chị Hảo\BAIDUTHI\data\asimages\{AE4A099D-9B9E-4AA1-BED3-4E1B53CF2D98}_27.png&quot;/&gt;&lt;left val=&quot;193&quot;/&gt;&lt;top val=&quot;453&quot;/&gt;&lt;width val=&quot;290&quot;/&gt;&lt;height val=&quot;65&quot;/&gt;&lt;hasText val=&quot;1&quot;/&gt;&lt;/Image&gt;&lt;/ThreeDShapeInfo&gt;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7007"/>
  <p:tag name="MMPROD_LASTVALUES" val="&lt;ChangeData&gt;&lt;Text&gt;&lt;![CDATA[Bạn phải trả lời câu hỏi này trước khi có thể tiếp tục.]]&gt;&lt;/Text&gt;&lt;FontSize&gt;&lt;![CDATA[18]]&gt;&lt;/FontSize&gt;&lt;Left&gt;&lt;![CDATA[0]]&gt;&lt;/Left&gt;&lt;Top&gt;&lt;![CDATA[0]]&gt;&lt;/Top&gt;&lt;/ChangeData&gt;"/>
  <p:tag name="PRESENTER_SHAPETEXTINFO" val="&lt;ShapeTextInfo&gt;&lt;TableIndex row=&quot;-1&quot; col=&quot;-1&quot;&gt;&lt;linesCount val=&quot;2&quot;/&gt;&lt;lineCharCount val=&quot;29&quot;/&gt;&lt;lineCharCount val=&quot;26&quot;/&gt;&lt;/TableIndex&gt;&lt;/ShapeTextInfo&gt;"/>
  <p:tag name="PRESENTER_SHAPEINFO" val="&lt;ThreeDShapeInfo&gt;&lt;uuid val=&quot;{48B22AE5-086D-4305-A9A1-8308FD933A1C}&quot;/&gt;&lt;isInvalidForFieldText val=&quot;0&quot;/&gt;&lt;Image&gt;&lt;filename val=&quot;D:\EL năm 17 -18\mầm non\Chị Hảo\BAIDUTHI\data\asimages\{48B22AE5-086D-4305-A9A1-8308FD933A1C}_27.png&quot;/&gt;&lt;left val=&quot;209&quot;/&gt;&lt;top val=&quot;443&quot;/&gt;&lt;width val=&quot;271&quot;/&gt;&lt;height val=&quot;70&quot;/&gt;&lt;hasText val=&quot;1&quot;/&gt;&lt;/Image&gt;&lt;/ThreeDShapeInfo&gt;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4"/>
  <p:tag name="MMPROD_LASTVALUES" val="&lt;ChangeData&gt;&lt;Left&gt;&lt;![CDATA[496.6]]&gt;&lt;/Left&gt;&lt;Top&gt;&lt;![CDATA[450.3013]]&gt;&lt;/Top&gt;&lt;/ChangeData&gt;"/>
  <p:tag name="HTML_SHAPEINFO" val="&lt;ThreeDShapeInfo&gt;&lt;uuid val=&quot;104&quot;/&gt;&lt;isInvalidForFieldText val=&quot;0&quot;/&gt;&lt;Image&gt;&lt;filename val=&quot;D:\EL năm 17 -18\mầm non\Chị Hảo\BAIDUTHI\data\asimages\{B14DCE2F-2724-42FB-9C74-D4BAC631163C}_27.png&quot;/&gt;&lt;left val=&quot;496&quot;/&gt;&lt;top val=&quot;449&quot;/&gt;&lt;width val=&quot;91&quot;/&gt;&lt;height val=&quot;33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6"/>
  <p:tag name="MMPROD_LASTVALUES" val="&lt;ChangeData&gt;&lt;Left&gt;&lt;![CDATA[593.8]]&gt;&lt;/Left&gt;&lt;Top&gt;&lt;![CDATA[450.3013]]&gt;&lt;/Top&gt;&lt;/ChangeData&gt;"/>
  <p:tag name="HTML_SHAPEINFO" val="&lt;ThreeDShapeInfo&gt;&lt;uuid val=&quot;106&quot;/&gt;&lt;isInvalidForFieldText val=&quot;0&quot;/&gt;&lt;Image&gt;&lt;filename val=&quot;D:\EL năm 17 -18\mầm non\Chị Hảo\BAIDUTHI\data\asimages\{E8BBBF7B-53E0-41FB-92A6-CF73D6155B05}_27.png&quot;/&gt;&lt;left val=&quot;593&quot;/&gt;&lt;top val=&quot;449&quot;/&gt;&lt;width val=&quot;91&quot;/&gt;&lt;height val=&quot;33&quot;/&gt;&lt;hasText val=&quot;1&quot;/&gt;&lt;/Image&gt;&lt;/ThreeDShapeInfo&gt;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DEEFCB1-E2B1-4887-A2FF-9D238D2A552D}&quot;/&gt;&lt;isInvalidForFieldText val=&quot;0&quot;/&gt;&lt;Image&gt;&lt;filename val=&quot;D:\EL năm 17 -18\mầm non\Chị Hảo\BAIDUTHI\data\asimages\{FDEEFCB1-E2B1-4887-A2FF-9D238D2A552D}_27.png&quot;/&gt;&lt;left val=&quot;437&quot;/&gt;&lt;top val=&quot;106&quot;/&gt;&lt;width val=&quot;196&quot;/&gt;&lt;height val=&quot;124&quot;/&gt;&lt;hasText val=&quot;1&quot;/&gt;&lt;/Image&gt;&lt;/ThreeDShapeInfo&gt;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23486C-4E3E-4705-8D2F-00B43BFB336B}&quot;/&gt;&lt;isInvalidForFieldText val=&quot;0&quot;/&gt;&lt;Image&gt;&lt;filename val=&quot;D:\EL năm 17 -18\mầm non\Chị Hảo\BAIDUTHI\data\asimages\{FA23486C-4E3E-4705-8D2F-00B43BFB336B}_27.png&quot;/&gt;&lt;left val=&quot;432&quot;/&gt;&lt;top val=&quot;211&quot;/&gt;&lt;width val=&quot;203&quot;/&gt;&lt;height val=&quot;133&quot;/&gt;&lt;hasText val=&quot;1&quot;/&gt;&lt;/Image&gt;&lt;/ThreeDShapeInfo&gt;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7AF8AD0-E197-43CA-A56E-780CD12099F3}&quot;/&gt;&lt;isInvalidForFieldText val=&quot;0&quot;/&gt;&lt;Image&gt;&lt;filename val=&quot;D:\EL năm 17 -18\mầm non\Chị Hảo\BAIDUTHI\data\asimages\{A7AF8AD0-E197-43CA-A56E-780CD12099F3}_27.png&quot;/&gt;&lt;left val=&quot;431&quot;/&gt;&lt;top val=&quot;323&quot;/&gt;&lt;width val=&quot;202&quot;/&gt;&lt;height val=&quot;127&quot;/&gt;&lt;hasText val=&quot;1&quot;/&gt;&lt;/Image&gt;&lt;/ThreeDShapeInfo&gt;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7"/>
  <p:tag name="MMPROD_LASTVALUES" val="&lt;ChangeData&gt;&lt;Text&gt;&lt;![CDATA[LÀM LẠI]]&gt;&lt;/Text&gt;&lt;FontSize&gt;&lt;![CDATA[14]]&gt;&lt;/FontSize&gt;&lt;Left&gt;&lt;![CDATA[595.8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ABSOLUTEPOSITIONID" val="105"/>
  <p:tag name="MMPROD_LASTVALUES" val="&lt;ChangeData&gt;&lt;Text&gt;&lt;![CDATA[TRẢ LỜI]]&gt;&lt;/Text&gt;&lt;FontSize&gt;&lt;![CDATA[14]]&gt;&lt;/FontSize&gt;&lt;Left&gt;&lt;![CDATA[498.6]]&gt;&lt;/Left&gt;&lt;Top&gt;&lt;![CDATA[452.3013]]&gt;&lt;/Top&gt;&lt;/ChangeData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.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.44]]&gt;&lt;/Left&gt;&lt;Top&gt;&lt;![CDATA[336.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.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.44]]&gt;&lt;/Left&gt;&lt;Top&gt;&lt;![CDATA[250.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.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.44]]&gt;&lt;/Left&gt;&lt;Top&gt;&lt;![CDATA[165.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3"/>
  <p:tag name="MMPROD_ABSOLUTEPOSITIONID" val="4023"/>
  <p:tag name="MMPROD_LASTVALUES" val="&lt;ChangeData&gt;&lt;Text&gt;&lt;![CDATA[C.]]&gt;&lt;/Text&gt;&lt;FontSize&gt;&lt;![CDATA[24]]&gt;&lt;/FontSize&gt;&lt;Left&gt;&lt;![CDATA[379.4401]]&gt;&lt;/Left&gt;&lt;Top&gt;&lt;![CDATA[264.4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4.4525]]&gt;&lt;/Left&gt;&lt;Top&gt;&lt;![CDATA[264.4375]]&gt;&lt;/Top&gt;&lt;/ChangeData&gt;"/>
  <p:tag name="MMPROD_ABSOLUTEPOSITIONID" val="4013"/>
  <p:tag name="PRESENTER_SHAPETEXTINFO" val="&lt;ShapeTextInfo&gt;&lt;TableIndex row=&quot;-1&quot; col=&quot;-1&quot;&gt;&lt;linesCount val=&quot;0&quot;/&gt;&lt;/TableIndex&gt;&lt;/ShapeTextInfo&gt;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2"/>
  <p:tag name="MMPROD_ABSOLUTEPOSITIONID" val="4022"/>
  <p:tag name="MMPROD_LASTVALUES" val="&lt;ChangeData&gt;&lt;Text&gt;&lt;![CDATA[B.]]&gt;&lt;/Text&gt;&lt;FontSize&gt;&lt;![CDATA[24]]&gt;&lt;/FontSize&gt;&lt;Left&gt;&lt;![CDATA[379.4401]]&gt;&lt;/Left&gt;&lt;Top&gt;&lt;![CDATA[214.8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214.8375]]&gt;&lt;/Top&gt;&lt;/ChangeData&gt;"/>
  <p:tag name="MMPROD_ABSOLUTEPOSITIONID" val="4012"/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3"/>
  <p:tag name="MMPROD_TEXTSHAPE" val="4011"/>
  <p:tag name="MMPROD_ABSOLUTEPOSITIONID" val="4021"/>
  <p:tag name="MMPROD_LASTVALUES" val="&lt;ChangeData&gt;&lt;Text&gt;&lt;![CDATA[A.]]&gt;&lt;/Text&gt;&lt;FontSize&gt;&lt;![CDATA[24]]&gt;&lt;/FontSize&gt;&lt;Left&gt;&lt;![CDATA[379.4401]]&gt;&lt;/Left&gt;&lt;Top&gt;&lt;![CDATA[165.2375]]&gt;&lt;/Top&gt;&lt;/ChangeData&gt;"/>
  <p:tag name="PRESENTER_SHAPETEXTINFO" val="&lt;ShapeTextInfo&gt;&lt;TableIndex row=&quot;-1&quot; col=&quot;-1&quot;&gt;&lt;linesCount val=&quot;1&quot;/&gt;&lt;lineCharCount val=&quot;2&quot;/&gt;&lt;/TableIndex&gt;&lt;/ShapeTextInfo&gt;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Left&gt;&lt;![CDATA[422.6651]]&gt;&lt;/Left&gt;&lt;Top&gt;&lt;![CDATA[165.2375]]&gt;&lt;/Top&gt;&lt;/ChangeData&gt;"/>
  <p:tag name="MMPROD_ABSOLUTEPOSITIONID" val="4011"/>
  <p:tag name="PRESENTER_SHAPETEXTINFO" val="&lt;ShapeTextInfo&gt;&lt;TableIndex row=&quot;-1&quot; col=&quot;-1&quot;&gt;&lt;linesCount val=&quot;0&quot;/&gt;&lt;/TableIndex&gt;&lt;/ShapeTextInfo&gt;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28.PNG&quot;/&gt;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165.2376]]&gt;&lt;/Top&gt;&lt;/ChangeData&gt;"/>
  <p:tag name="MMPROD_ABSOLUTEPOSITIONID" val="3001"/>
  <p:tag name="MMPROD_ID" val="10136"/>
  <p:tag name="MMPROD_TYPE" val="10028"/>
  <p:tag name="MMPROD_COLLECTIONCONTAINERID" val="10132"/>
  <p:tag name="MMPROD_PARENTID" val="10128"/>
  <p:tag name="HTML_AUTOSHAPE_INFO" val="&lt;ThreeDShapeInfo&gt;&lt;uuid val=&quot;3001&quot;/&gt;&lt;isInvalidForFieldText val=&quot;0&quot;/&gt;&lt;hasMultipleQuizShape val=&quot;1&quot;/&gt;&lt;Image&gt;&lt;filename val=&quot;D:\EL năm 17 -18\mầm non\Chị Hảo\BAIDUTHI\data\asimages\{C9DE77F3-1FDF-4C88-9CBA-BEDCA9F20301}_28.png&quot;/&gt;&lt;left val=&quot;39&quot;/&gt;&lt;top val=&quot;136&quot;/&gt;&lt;width val=&quot;45&quot;/&gt;&lt;height val=&quot;49&quot;/&gt;&lt;hasText val=&quot;1&quot;/&gt;&lt;/Image&gt;&lt;Image&gt;&lt;filename val=&quot;D:\EL năm 17 -18\mầm non\Chị Hảo\BAIDUTHI\data\asimages\{C37F84D3-03FC-40E4-B337-11F3331097F9}_28.png&quot;/&gt;&lt;left val=&quot;71&quot;/&gt;&lt;top val=&quot;133&quot;/&gt;&lt;width val=&quot;314&quot;/&gt;&lt;height val=&quot;58&quot;/&gt;&lt;hasText val=&quot;1&quot;/&gt;&lt;/Image&gt;&lt;/ThreeDShapeInfo&gt;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26.1373]]&gt;&lt;/Top&gt;&lt;/ChangeData&gt;"/>
  <p:tag name="MMPROD_ABSOLUTEPOSITIONID" val="3002"/>
  <p:tag name="MMPROD_ID" val="10137"/>
  <p:tag name="MMPROD_TYPE" val="10028"/>
  <p:tag name="MMPROD_COLLECTIONCONTAINERID" val="10132"/>
  <p:tag name="MMPROD_PARENTID" val="10128"/>
  <p:tag name="HTML_AUTOSHAPE_INFO" val="&lt;ThreeDShapeInfo&gt;&lt;uuid val=&quot;3002&quot;/&gt;&lt;isInvalidForFieldText val=&quot;0&quot;/&gt;&lt;hasMultipleQuizShape val=&quot;1&quot;/&gt;&lt;Image&gt;&lt;filename val=&quot;D:\EL năm 17 -18\mầm non\Chị Hảo\BAIDUTHI\data\asimages\{B8D55C45-671A-45F9-8D02-DEF61DBE4514}_28.png&quot;/&gt;&lt;left val=&quot;40&quot;/&gt;&lt;top val=&quot;242&quot;/&gt;&lt;width val=&quot;44&quot;/&gt;&lt;height val=&quot;49&quot;/&gt;&lt;hasText val=&quot;1&quot;/&gt;&lt;/Image&gt;&lt;Image&gt;&lt;filename val=&quot;D:\EL năm 17 -18\mầm non\Chị Hảo\BAIDUTHI\data\asimages\{039A62C1-DA4B-4FBD-A968-C5FC876E5F78}_28.png&quot;/&gt;&lt;left val=&quot;71&quot;/&gt;&lt;top val=&quot;236&quot;/&gt;&lt;width val=&quot;335&quot;/&gt;&lt;height val=&quot;58&quot;/&gt;&lt;hasText val=&quot;1&quot;/&gt;&lt;/Image&gt;&lt;/ThreeDShapeInfo&gt;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CONTROLTYPE" val="5"/>
  <p:tag name="MMPROD_LASTVALUES" val="&lt;ChangeData&gt;&lt;Left&gt;&lt;![CDATA[36]]&gt;&lt;/Left&gt;&lt;Top&gt;&lt;![CDATA[287.0371]]&gt;&lt;/Top&gt;&lt;/ChangeData&gt;"/>
  <p:tag name="MMPROD_ABSOLUTEPOSITIONID" val="3003"/>
  <p:tag name="MMPROD_ID" val="10138"/>
  <p:tag name="MMPROD_TYPE" val="10028"/>
  <p:tag name="MMPROD_COLLECTIONCONTAINERID" val="10132"/>
  <p:tag name="MMPROD_PARENTID" val="10128"/>
  <p:tag name="HTML_AUTOSHAPE_INFO" val="&lt;ThreeDShapeInfo&gt;&lt;uuid val=&quot;3003&quot;/&gt;&lt;isInvalidForFieldText val=&quot;0&quot;/&gt;&lt;hasMultipleQuizShape val=&quot;1&quot;/&gt;&lt;Image&gt;&lt;filename val=&quot;D:\EL năm 17 -18\mầm non\Chị Hảo\BAIDUTHI\data\asimages\{A4470E40-4888-4F2F-AA4A-AA768FD913C5}_28.png&quot;/&gt;&lt;left val=&quot;40&quot;/&gt;&lt;top val=&quot;366&quot;/&gt;&lt;width val=&quot;44&quot;/&gt;&lt;height val=&quot;49&quot;/&gt;&lt;hasText val=&quot;1&quot;/&gt;&lt;/Image&gt;&lt;Image&gt;&lt;filename val=&quot;D:\EL năm 17 -18\mầm non\Chị Hảo\BAIDUTHI\data\asimages\{8C213F6D-8624-4365-9945-D8B5D09D6AD5}_28.png&quot;/&gt;&lt;left val=&quot;71&quot;/&gt;&lt;top val=&quot;360&quot;/&gt;&lt;width val=&quot;336&quot;/&gt;&lt;height val=&quot;58&quot;/&gt;&lt;hasText val=&quot;1&quot;/&gt;&lt;/Image&gt;&lt;/ThreeDShapeInfo&gt;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E7BB84-922B-44DB-8A88-E608A462D24E}&quot;/&gt;&lt;isInvalidForFieldText val=&quot;0&quot;/&gt;&lt;Image&gt;&lt;filename val=&quot;D:\EL năm 17 -18\mầm non\Chị Hảo\BAIDUTHI\data\asimages\{35E7BB84-922B-44DB-8A88-E608A462D24E}_28.png&quot;/&gt;&lt;left val=&quot;486&quot;/&gt;&lt;top val=&quot;117&quot;/&gt;&lt;width val=&quot;196&quot;/&gt;&lt;height val=&quot;124&quot;/&gt;&lt;hasText val=&quot;1&quot;/&gt;&lt;/Image&gt;&lt;/ThreeDShapeInfo&gt;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C36E9ED-BB12-476D-99AD-DB5943731806}&quot;/&gt;&lt;isInvalidForFieldText val=&quot;0&quot;/&gt;&lt;Image&gt;&lt;filename val=&quot;D:\EL năm 17 -18\mầm non\Chị Hảo\BAIDUTHI\data\asimages\{7C36E9ED-BB12-476D-99AD-DB5943731806}_28.png&quot;/&gt;&lt;left val=&quot;481&quot;/&gt;&lt;top val=&quot;223&quot;/&gt;&lt;width val=&quot;203&quot;/&gt;&lt;height val=&quot;133&quot;/&gt;&lt;hasText val=&quot;1&quot;/&gt;&lt;/Image&gt;&lt;/ThreeDShapeInfo&gt;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981DD88-237A-45C6-8530-E0367508D33C}&quot;/&gt;&lt;isInvalidForFieldText val=&quot;0&quot;/&gt;&lt;Image&gt;&lt;filename val=&quot;D:\EL năm 17 -18\mầm non\Chị Hảo\BAIDUTHI\data\asimages\{8981DD88-237A-45C6-8530-E0367508D33C}_28.png&quot;/&gt;&lt;left val=&quot;479&quot;/&gt;&lt;top val=&quot;335&quot;/&gt;&lt;width val=&quot;202&quot;/&gt;&lt;height val=&quot;127&quot;/&gt;&lt;hasText val=&quot;1&quot;/&gt;&lt;/Image&gt;&lt;/ThreeDShapeInfo&gt;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PRESENTER_SHAPEINFO" val="&lt;ThreeDShapeInfo&gt;&lt;uuid val=&quot;{61A67C35-103B-4106-BB74-B636FFC1D986}&quot;/&gt;&lt;isInvalidForFieldText val=&quot;0&quot;/&gt;&lt;Image&gt;&lt;filename val=&quot;D:\EL năm 17 -18\mầm non\Chị Hảo\BAIDUTHI\data\asimages\{61A67C35-103B-4106-BB74-B636FFC1D986}_28.png&quot;/&gt;&lt;left val=&quot;277&quot;/&gt;&lt;top val=&quot;38&quot;/&gt;&lt;width val=&quot;150&quot;/&gt;&lt;height val=&quot;50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3"/>
  <p:tag name="MMPROD_ABSOLUTEPOSITIONID" val="3023"/>
  <p:tag name="MMPROD_LASTVALUES" val="&lt;ChangeData&gt;&lt;Text&gt;&lt;![CDATA[B]]&gt;&lt;/Text&gt;&lt;FontSize&gt;&lt;![CDATA[24]]&gt;&lt;/FontSize&gt;&lt;Left&gt;&lt;![CDATA[36]]&gt;&lt;/Left&gt;&lt;Top&gt;&lt;![CDATA[336,4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9"/>
  <p:tag name="MAX_POSSIBLE_WIDTH" val="304.56"/>
  <p:tag name="MMPROD_LASTVALUES" val="&lt;ChangeData&gt;&lt;Text&gt;&lt;![CDATA[Nước dùng trong nông nghiệp]]&gt;&lt;/Text&gt;&lt;FontSize&gt;&lt;![CDATA[24]]&gt;&lt;/FontSize&gt;&lt;Left&gt;&lt;![CDATA[73,44]]&gt;&lt;/Left&gt;&lt;Top&gt;&lt;![CDATA[336,4376]]&gt;&lt;/Top&gt;&lt;/ChangeData&gt;"/>
  <p:tag name="MMPROD_ABSOLUTEPOSITIONID" val="3013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2"/>
  <p:tag name="MMPROD_ABSOLUTEPOSITIONID" val="3022"/>
  <p:tag name="MMPROD_LASTVALUES" val="&lt;ChangeData&gt;&lt;Text&gt;&lt;![CDATA[A]]&gt;&lt;/Text&gt;&lt;FontSize&gt;&lt;![CDATA[24]]&gt;&lt;/FontSize&gt;&lt;Left&gt;&lt;![CDATA[36]]&gt;&lt;/Left&gt;&lt;Top&gt;&lt;![CDATA[250,8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408"/>
  <p:tag name="MAX_POSSIBLE_WIDTH" val="304.56"/>
  <p:tag name="MMPROD_LASTVALUES" val="&lt;ChangeData&gt;&lt;Text&gt;&lt;![CDATA[Nước dùng trong công nghiệp]]&gt;&lt;/Text&gt;&lt;FontSize&gt;&lt;![CDATA[24]]&gt;&lt;/FontSize&gt;&lt;Left&gt;&lt;![CDATA[73,44]]&gt;&lt;/Left&gt;&lt;Top&gt;&lt;![CDATA[250,8376]]&gt;&lt;/Top&gt;&lt;/ChangeData&gt;"/>
  <p:tag name="MMPROD_ABSOLUTEPOSITIONID" val="3012"/>
  <p:tag name="PRESENTER_SHAPETEXTINFO" val="&lt;ShapeTextInfo&gt;&lt;TableIndex row=&quot;-1&quot; col=&quot;-1&quot;&gt;&lt;linesCount val=&quot;1&quot;/&gt;&lt;lineCharCount val=&quot;27&quot;/&gt;&lt;/TableIndex&gt;&lt;/ShapeTextInfo&gt;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CALEOPERATION" val="2"/>
  <p:tag name="MMPROD_TEXTSHAPE" val="3011"/>
  <p:tag name="MMPROD_ABSOLUTEPOSITIONID" val="3021"/>
  <p:tag name="MMPROD_LASTVALUES" val="&lt;ChangeData&gt;&lt;Text&gt;&lt;![CDATA[C]]&gt;&lt;/Text&gt;&lt;FontSize&gt;&lt;![CDATA[24]]&gt;&lt;/FontSize&gt;&lt;Left&gt;&lt;![CDATA[36]]&gt;&lt;/Left&gt;&lt;Top&gt;&lt;![CDATA[165,2376]]&gt;&lt;/Top&gt;&lt;/ChangeData&gt;"/>
  <p:tag name="PRESENTER_SHAPETEXTINFO" val="&lt;ShapeTextInfo&gt;&lt;TableIndex row=&quot;-1&quot; col=&quot;-1&quot;&gt;&lt;linesCount val=&quot;1&quot;/&gt;&lt;lineCharCount val=&quot;1&quot;/&gt;&lt;/TableIndex&gt;&lt;/ShapeTextInfo&gt;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T_CONTENT_WIDTH" val="366"/>
  <p:tag name="MAX_POSSIBLE_WIDTH" val="304.56"/>
  <p:tag name="MMPROD_LASTVALUES" val="&lt;ChangeData&gt;&lt;Text&gt;&lt;![CDATA[Nước dùng trong sinh hoạt]]&gt;&lt;/Text&gt;&lt;FontSize&gt;&lt;![CDATA[24]]&gt;&lt;/FontSize&gt;&lt;Left&gt;&lt;![CDATA[73,44]]&gt;&lt;/Left&gt;&lt;Top&gt;&lt;![CDATA[165,2376]]&gt;&lt;/Top&gt;&lt;/ChangeData&gt;"/>
  <p:tag name="MMPROD_ABSOLUTEPOSITIONID" val="3011"/>
  <p:tag name="PRESENTER_SHAPETEXTINFO" val="&lt;ShapeTextInfo&gt;&lt;TableIndex row=&quot;-1&quot; col=&quot;-1&quot;&gt;&lt;linesCount val=&quot;1&quot;/&gt;&lt;lineCharCount val=&quot;25&quot;/&gt;&lt;/TableIndex&gt;&lt;/ShapeTextInfo&gt;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8,1005274955,D:\EL năm 17 -18\mầm non\Chị Hảo\MAM NON\dieu ki dieu cua nuoc_pptx\Media.ppcx"/>
  <p:tag name="HTML_SHAPEINFO" val="&lt;SlideThumbPath val=&quot;Slide29.PNG&quot;/&gt;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8&quot;/&gt;&lt;lineCharCount val=&quot;17&quot;/&gt;&lt;/TableIndex&gt;&lt;/ShapeTextInfo&gt;"/>
  <p:tag name="PRESENTER_SHAPEINFO" val="&lt;ThreeDShapeInfo&gt;&lt;uuid val=&quot;{ED4F5BBE-60DA-430F-9CE5-786A96D55993}&quot;/&gt;&lt;isInvalidForFieldText val=&quot;0&quot;/&gt;&lt;Image&gt;&lt;filename val=&quot;D:\EL năm 17 -18\mầm non\Chị Hảo\BAIDUTHI\data\asimages\{ED4F5BBE-60DA-430F-9CE5-786A96D55993}_29.png&quot;/&gt;&lt;left val=&quot;89&quot;/&gt;&lt;top val=&quot;360&quot;/&gt;&lt;width val=&quot;631&quot;/&gt;&lt;height val=&quot;139&quot;/&gt;&lt;hasText val=&quot;1&quot;/&gt;&lt;/Image&gt;&lt;/ThreeDShapeInfo&gt;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9,1005274955,D:\EL năm 17 -18\mầm non\Chị Hảo\MAM NON\dieu ki dieu cua nuoc_pptx\Media.ppcx"/>
  <p:tag name="HTML_SHAPEINFO" val="&lt;SlideThumbPath val=&quot;Slide30.PNG&quot;/&gt;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0,1005274955,D:\EL năm 17 -18\mầm non\Chị Hảo\MAM NON\dieu ki dieu cua nuoc_pptx\Media.ppcx"/>
  <p:tag name="HTML_SHAPEINFO" val="&lt;SlideThumbPath val=&quot;Slide31.PNG&quot;/&gt;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6AE97F7-EB8A-4528-8C63-A5892F84769A}&quot;/&gt;&lt;isInvalidForFieldText val=&quot;0&quot;/&gt;&lt;Image&gt;&lt;filename val=&quot;D:\EL năm 17 -18\mầm non\Chị Hảo\BAIDUTHI\data\asimages\{16AE97F7-EB8A-4528-8C63-A5892F84769A}_31.png&quot;/&gt;&lt;left val=&quot;-1&quot;/&gt;&lt;top val=&quot;254&quot;/&gt;&lt;width val=&quot;250&quot;/&gt;&lt;height val=&quot;565&quot;/&gt;&lt;hasText val=&quot;1&quot;/&gt;&lt;/Image&gt;&lt;/ThreeDShapeInfo&gt;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8389B6F-33AE-477D-8A22-BAC475396BD3}&quot;/&gt;&lt;isInvalidForFieldText val=&quot;0&quot;/&gt;&lt;Image&gt;&lt;filename val=&quot;D:\EL năm 17 -18\mầm non\Chị Hảo\BAIDUTHI\data\asimages\{28389B6F-33AE-477D-8A22-BAC475396BD3}_31.png&quot;/&gt;&lt;left val=&quot;442&quot;/&gt;&lt;top val=&quot;225&quot;/&gt;&lt;width val=&quot;279&quot;/&gt;&lt;height val=&quot;630&quot;/&gt;&lt;hasText val=&quot;1&quot;/&gt;&lt;/Image&gt;&lt;/ThreeDShapeInfo&gt;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16EC221A-1D4F-4B3C-B9A1-21CEA21F5285}&quot;/&gt;&lt;isInvalidForFieldText val=&quot;0&quot;/&gt;&lt;Image&gt;&lt;filename val=&quot;D:\EL năm 17 -18\mầm non\Chị Hảo\BAIDUTHI\data\asimages\{16EC221A-1D4F-4B3C-B9A1-21CEA21F5285}_31.png&quot;/&gt;&lt;left val=&quot;89&quot;/&gt;&lt;top val=&quot;17&quot;/&gt;&lt;width val=&quot;520&quot;/&gt;&lt;height val=&quot;93&quot;/&gt;&lt;hasText val=&quot;1&quot;/&gt;&lt;/Image&gt;&lt;/ThreeDShapeInfo&gt;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8FA75D43-054D-4D2C-8650-2BF6CFF14972}&quot;/&gt;&lt;isInvalidForFieldText val=&quot;0&quot;/&gt;&lt;Image&gt;&lt;filename val=&quot;D:\EL năm 17 -18\mầm non\Chị Hảo\BAIDUTHI\data\asimages\{8FA75D43-054D-4D2C-8650-2BF6CFF14972}_31.png&quot;/&gt;&lt;left val=&quot;189&quot;/&gt;&lt;top val=&quot;113&quot;/&gt;&lt;width val=&quot;307&quot;/&gt;&lt;height val=&quot;507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,1005274955,D:\EL năm 17 -18\mầm non\Chị Hảo\MAM NON\dieu ki dieu cua nuoc_pptx\Media.ppcx"/>
  <p:tag name="PPSNARRATIONPROPS" val="D:\EL năm 17 -18\LIÊN CHÂU\5. Lân -KH 5\EverythingIDo-HoaTau-3089102.mp3"/>
  <p:tag name="HTML_SHAPEINFO" val="&lt;SlideThumbPath val=&quot;Slide1.PNG&quot;/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D4EF781-E2D9-41D1-B5FB-9993C8496C61}&quot;/&gt;&lt;isInvalidForFieldText val=&quot;0&quot;/&gt;&lt;Image&gt;&lt;filename val=&quot;D:\EL năm 17 -18\mầm non\Chị Hảo\BAIDUTHI\data\asimages\{0D4EF781-E2D9-41D1-B5FB-9993C8496C61}_1.png&quot;/&gt;&lt;left val=&quot;9&quot;/&gt;&lt;top val=&quot;145&quot;/&gt;&lt;width val=&quot;684&quot;/&gt;&lt;height val=&quot;127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2&quot;/&gt;&lt;lineCharCount val=&quot;22&quot;/&gt;&lt;lineCharCount val=&quot;4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45A7C36-C4AE-4E7B-936F-03CE16FEC30A}_1.png&quot;/&gt;&lt;left val=&quot;37&quot;/&gt;&lt;top val=&quot;149&quot;/&gt;&lt;width val=&quot;624&quot;/&gt;&lt;height val=&quot;12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4,1005274955,D:\EL năm 17 -18\mầm non\Chị Hảo\MAM NON\dieu ki dieu cua nuoc_pptx\Media.ppcx"/>
  <p:tag name="HTML_SHAPEINFO" val="&lt;SlideThumbPath val=&quot;Slide6.PNG&quot;/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BAD78AE6-DFD0-4D72-8CF8-ADB1EA65FB51}&quot;/&gt;&lt;isInvalidForFieldText val=&quot;0&quot;/&gt;&lt;Image&gt;&lt;filename val=&quot;D:\EL năm 17 -18\mầm non\Chị Hảo\BAIDUTHI\data\asimages\{BAD78AE6-DFD0-4D72-8CF8-ADB1EA65FB51}_6.png&quot;/&gt;&lt;left val=&quot;53&quot;/&gt;&lt;top val=&quot;490&quot;/&gt;&lt;width val=&quot;39&quot;/&gt;&lt;height val=&quot;49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0D8059-8EDC-4B54-81C6-962DC4A4E2A9}&quot;/&gt;&lt;isInvalidForFieldText val=&quot;0&quot;/&gt;&lt;Image&gt;&lt;filename val=&quot;D:\EL năm 17 -18\mầm non\Chị Hảo\BAIDUTHI\data\asimages\{030D8059-8EDC-4B54-81C6-962DC4A4E2A9}_6.png&quot;/&gt;&lt;left val=&quot;5&quot;/&gt;&lt;top val=&quot;475&quot;/&gt;&lt;width val=&quot;49&quot;/&gt;&lt;height val=&quot;120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F555DE0-BC72-4FC8-85F8-93D0BA2F4D90}&quot;/&gt;&lt;isInvalidForFieldText val=&quot;0&quot;/&gt;&lt;Image&gt;&lt;filename val=&quot;D:\EL năm 17 -18\mầm non\Chị Hảo\BAIDUTHI\data\asimages\{6F555DE0-BC72-4FC8-85F8-93D0BA2F4D90}_6.png&quot;/&gt;&lt;left val=&quot;90&quot;/&gt;&lt;top val=&quot;485&quot;/&gt;&lt;width val=&quot;48&quot;/&gt;&lt;height val=&quot;99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2EB3BBFB-9FC1-417B-BBC1-C8B8B6F54D36}&quot;/&gt;&lt;isInvalidForFieldText val=&quot;0&quot;/&gt;&lt;Image&gt;&lt;filename val=&quot;D:\EL năm 17 -18\mầm non\Chị Hảo\BAIDUTHI\data\asimages\{2EB3BBFB-9FC1-417B-BBC1-C8B8B6F54D36}_6.png&quot;/&gt;&lt;left val=&quot;666&quot;/&gt;&lt;top val=&quot;476&quot;/&gt;&lt;width val=&quot;49&quot;/&gt;&lt;height val=&quot;119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03ABF897-669D-40C3-8D16-EC47DA2C95B4}&quot;/&gt;&lt;isInvalidForFieldText val=&quot;0&quot;/&gt;&lt;Image&gt;&lt;filename val=&quot;D:\EL năm 17 -18\mầm non\Chị Hảo\BAIDUTHI\data\asimages\{03ABF897-669D-40C3-8D16-EC47DA2C95B4}_6.png&quot;/&gt;&lt;left val=&quot;629&quot;/&gt;&lt;top val=&quot;491&quot;/&gt;&lt;width val=&quot;39&quot;/&gt;&lt;height val=&quot;49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95A29689-43A2-4E51-94DE-D7E9EA9AE8AD}&quot;/&gt;&lt;isInvalidForFieldText val=&quot;0&quot;/&gt;&lt;Image&gt;&lt;filename val=&quot;D:\EL năm 17 -18\mầm non\Chị Hảo\BAIDUTHI\data\asimages\{95A29689-43A2-4E51-94DE-D7E9EA9AE8AD}_6.png&quot;/&gt;&lt;left val=&quot;586&quot;/&gt;&lt;top val=&quot;486&quot;/&gt;&lt;width val=&quot;48&quot;/&gt;&lt;height val=&quot;99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D34E8C4E-D8E1-44AA-99F5-07E650BB987B}&quot;/&gt;&lt;isInvalidForFieldText val=&quot;0&quot;/&gt;&lt;Image&gt;&lt;filename val=&quot;D:\EL năm 17 -18\mầm non\Chị Hảo\BAIDUTHI\data\asimages\{D34E8C4E-D8E1-44AA-99F5-07E650BB987B}_6.png&quot;/&gt;&lt;left val=&quot;88&quot;/&gt;&lt;top val=&quot;128&quot;/&gt;&lt;width val=&quot;176&quot;/&gt;&lt;height val=&quot;80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047CBF51-15C4-4D88-B8C5-B46B64745C8D}_6.png&quot;/&gt;&lt;left val=&quot;101&quot;/&gt;&lt;top val=&quot;151&quot;/&gt;&lt;width val=&quot;140&quot;/&gt;&lt;height val=&quot;34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CB44206E-E828-4AEA-9292-C044701A4691}&quot;/&gt;&lt;isInvalidForFieldText val=&quot;0&quot;/&gt;&lt;Image&gt;&lt;filename val=&quot;D:\EL năm 17 -18\mầm non\Chị Hảo\BAIDUTHI\data\asimages\{CB44206E-E828-4AEA-9292-C044701A4691}_6.png&quot;/&gt;&lt;left val=&quot;314&quot;/&gt;&lt;top val=&quot;128&quot;/&gt;&lt;width val=&quot;176&quot;/&gt;&lt;height val=&quot;80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6005AE5-6BA7-44B9-8A48-C379DC34A407}_6.png&quot;/&gt;&lt;left val=&quot;333&quot;/&gt;&lt;top val=&quot;153&quot;/&gt;&lt;width val=&quot;134&quot;/&gt;&lt;height val=&quot;34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DAF9466-47E6-4B20-BBA2-D822B25C4EA0}&quot;/&gt;&lt;isInvalidForFieldText val=&quot;0&quot;/&gt;&lt;Image&gt;&lt;filename val=&quot;D:\EL năm 17 -18\mầm non\Chị Hảo\BAIDUTHI\data\asimages\{4DAF9466-47E6-4B20-BBA2-D822B25C4EA0}_6.png&quot;/&gt;&lt;left val=&quot;527&quot;/&gt;&lt;top val=&quot;128&quot;/&gt;&lt;width val=&quot;176&quot;/&gt;&lt;height val=&quot;80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8DC855A-88B9-4220-9A49-9D538F83BA72}_6.png&quot;/&gt;&lt;left val=&quot;552&quot;/&gt;&lt;top val=&quot;149&quot;/&gt;&lt;width val=&quot;120&quot;/&gt;&lt;height val=&quot;34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ED2128C-1AE0-40DB-A21F-CF7D2C303867}&quot;/&gt;&lt;isInvalidForFieldText val=&quot;0&quot;/&gt;&lt;Image&gt;&lt;filename val=&quot;D:\EL năm 17 -18\mầm non\Chị Hảo\BAIDUTHI\data\asimages\{6ED2128C-1AE0-40DB-A21F-CF7D2C303867}_6.png&quot;/&gt;&lt;left val=&quot;-26&quot;/&gt;&lt;top val=&quot;174&quot;/&gt;&lt;width val=&quot;281&quot;/&gt;&lt;height val=&quot;2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6&quot;/&gt;&lt;lineCharCount val=&quot;27&quot;/&gt;&lt;lineCharCount val=&quot;24&quot;/&gt;&lt;lineCharCount val=&quot;27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FADA6812-2E75-4C26-A91D-2705528402ED}_6.png&quot;/&gt;&lt;left val=&quot;-2&quot;/&gt;&lt;top val=&quot;255&quot;/&gt;&lt;width val=&quot;261&quot;/&gt;&lt;height val=&quot;133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AF6C0EE4-116C-4951-8AB4-178AD2FF07BD}&quot;/&gt;&lt;isInvalidForFieldText val=&quot;0&quot;/&gt;&lt;Image&gt;&lt;filename val=&quot;D:\EL năm 17 -18\mầm non\Chị Hảo\BAIDUTHI\data\asimages\{AF6C0EE4-116C-4951-8AB4-178AD2FF07BD}_6.png&quot;/&gt;&lt;left val=&quot;227&quot;/&gt;&lt;top val=&quot;170&quot;/&gt;&lt;width val=&quot;266&quot;/&gt;&lt;height val=&quot;215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20&quot;/&gt;&lt;lineCharCount val=&quot;20&quot;/&gt;&lt;lineCharCount val=&quot;25&quot;/&gt;&lt;lineCharCount val=&quot;2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434D2EAE-3CCD-4451-8ABF-DB3FC8BF3E47}_6.png&quot;/&gt;&lt;left val=&quot;261&quot;/&gt;&lt;top val=&quot;242&quot;/&gt;&lt;width val=&quot;229&quot;/&gt;&lt;height val=&quot;118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672F2671-077B-4E50-93BB-1837FC747316}&quot;/&gt;&lt;isInvalidForFieldText val=&quot;0&quot;/&gt;&lt;Image&gt;&lt;filename val=&quot;D:\EL năm 17 -18\mầm non\Chị Hảo\BAIDUTHI\data\asimages\{672F2671-077B-4E50-93BB-1837FC747316}_6.png&quot;/&gt;&lt;left val=&quot;460&quot;/&gt;&lt;top val=&quot;170&quot;/&gt;&lt;width val=&quot;262&quot;/&gt;&lt;height val=&quot;215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18&quot;/&gt;&lt;lineCharCount val=&quot;20&quot;/&gt;&lt;lineCharCount val=&quot;18&quot;/&gt;&lt;lineCharCount val=&quot;16&quot;/&gt;&lt;lineCharCount val=&quot;15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F328BD3-86DD-4ADB-87BD-49186EA44349}_6.png&quot;/&gt;&lt;left val=&quot;497&quot;/&gt;&lt;top val=&quot;245&quot;/&gt;&lt;width val=&quot;211&quot;/&gt;&lt;height val=&quot;118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45,1005274955,D:\EL năm 17 -18\mầm non\Chị Hảo\MAM NON\dieu ki dieu cua nuoc_pptx\Media.ppcx"/>
  <p:tag name="HTML_SHAPEINFO" val="&lt;SlideThumbPath val=&quot;Slide7.PNG&quot;/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773836C-A447-48BC-8F9F-6690DEE04B89}&quot;/&gt;&lt;isInvalidForFieldText val=&quot;0&quot;/&gt;&lt;Image&gt;&lt;filename val=&quot;D:\EL năm 17 -18\mầm non\Chị Hảo\BAIDUTHI\data\asimages\{4773836C-A447-48BC-8F9F-6690DEE04B89}_7.png&quot;/&gt;&lt;left val=&quot;71&quot;/&gt;&lt;top val=&quot;14&quot;/&gt;&lt;width val=&quot;592&quot;/&gt;&lt;height val=&quot;78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F75F879-5377-4798-A0D4-6448E66F53D3}_7.png&quot;/&gt;&lt;left val=&quot;213&quot;/&gt;&lt;top val=&quot;29&quot;/&gt;&lt;width val=&quot;312&quot;/&gt;&lt;height val=&quot;60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2&quot;/&gt;&lt;lineCharCount val=&quot;25&quot;/&gt;&lt;/TableIndex&gt;&lt;/ShapeTextInfo&gt;"/>
  <p:tag name="PRESENTER_SHAPEINFO" val="&lt;ThreeDShapeInfo&gt;&lt;uuid val=&quot;{8B1AEEFB-C0B0-4204-B2B0-E04BF22A253A}&quot;/&gt;&lt;isInvalidForFieldText val=&quot;0&quot;/&gt;&lt;Image&gt;&lt;filename val=&quot;D:\EL năm 17 -18\mầm non\Chị Hảo\BAIDUTHI\data\asimages\{8B1AEEFB-C0B0-4204-B2B0-E04BF22A253A}_7.png&quot;/&gt;&lt;left val=&quot;97&quot;/&gt;&lt;top val=&quot;101&quot;/&gt;&lt;width val=&quot;527&quot;/&gt;&lt;height val=&quot;107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6&quot;/&gt;&lt;lineCharCount val=&quot;16&quot;/&gt;&lt;/TableIndex&gt;&lt;/ShapeTextInfo&gt;"/>
  <p:tag name="PRESENTER_SHAPEINFO" val="&lt;ThreeDShapeInfo&gt;&lt;uuid val=&quot;{425D7CB5-6C54-4A38-BF62-CA7DC572155E}&quot;/&gt;&lt;isInvalidForFieldText val=&quot;0&quot;/&gt;&lt;Image&gt;&lt;filename val=&quot;D:\EL năm 17 -18\mầm non\Chị Hảo\BAIDUTHI\data\asimages\{425D7CB5-6C54-4A38-BF62-CA7DC572155E}_7.png&quot;/&gt;&lt;left val=&quot;97&quot;/&gt;&lt;top val=&quot;235&quot;/&gt;&lt;width val=&quot;527&quot;/&gt;&lt;height val=&quot;107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&quot;/&gt;&lt;lineCharCount val=&quot;33&quot;/&gt;&lt;lineCharCount val=&quot;15&quot;/&gt;&lt;/TableIndex&gt;&lt;/ShapeTextInfo&gt;"/>
  <p:tag name="PRESENTER_SHAPEINFO" val="&lt;ThreeDShapeInfo&gt;&lt;uuid val=&quot;{6032A627-8A7F-4643-A001-385936D442EB}&quot;/&gt;&lt;isInvalidForFieldText val=&quot;0&quot;/&gt;&lt;Image&gt;&lt;filename val=&quot;D:\EL năm 17 -18\mầm non\Chị Hảo\BAIDUTHI\data\asimages\{6032A627-8A7F-4643-A001-385936D442EB}_7.png&quot;/&gt;&lt;left val=&quot;97&quot;/&gt;&lt;top val=&quot;369&quot;/&gt;&lt;width val=&quot;527&quot;/&gt;&lt;height val=&quot;106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2103</TotalTime>
  <Words>653</Words>
  <Application>Microsoft Office PowerPoint</Application>
  <PresentationFormat>On-screen Show (4:3)</PresentationFormat>
  <Paragraphs>122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Office Theme</vt:lpstr>
      <vt:lpstr>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Nối cột A với cột B sao cho được đáp án đúng</vt:lpstr>
      <vt:lpstr>PowerPoint Presentation</vt:lpstr>
      <vt:lpstr>PowerPoint Presentation</vt:lpstr>
      <vt:lpstr>PowerPoint Presentation</vt:lpstr>
      <vt:lpstr>So sánh 2 cốc nước</vt:lpstr>
      <vt:lpstr>PowerPoint Presentation</vt:lpstr>
      <vt:lpstr>Câu 2: Nước tồn tại ở 3 trạng thái: Thể rắn, thể lỏng và thể khí. Nước có tính chất: Trong suốt, không màu, không mùi, không vị. Đúng hay sai?</vt:lpstr>
      <vt:lpstr>Kết luận</vt:lpstr>
      <vt:lpstr>Vai trò của nước</vt:lpstr>
      <vt:lpstr>PowerPoint Presentation</vt:lpstr>
      <vt:lpstr>PowerPoint Presentation</vt:lpstr>
      <vt:lpstr>Câu 3: Nối cột A với cột B để được đáp án đúng</vt:lpstr>
      <vt:lpstr>PowerPoint Presentation</vt:lpstr>
      <vt:lpstr>PowerPoint Presentation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ADMIN</cp:lastModifiedBy>
  <cp:revision>385</cp:revision>
  <dcterms:created xsi:type="dcterms:W3CDTF">2008-09-15T14:04:11Z</dcterms:created>
  <dcterms:modified xsi:type="dcterms:W3CDTF">2025-04-19T07:20:15Z</dcterms:modified>
</cp:coreProperties>
</file>