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1" r:id="rId7"/>
    <p:sldId id="262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7E8-7CF1-4F97-87C9-0249002B7622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1E98-66AC-462E-86E9-B8C3A4D30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7E8-7CF1-4F97-87C9-0249002B7622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1E98-66AC-462E-86E9-B8C3A4D30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7E8-7CF1-4F97-87C9-0249002B7622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1E98-66AC-462E-86E9-B8C3A4D30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7E8-7CF1-4F97-87C9-0249002B7622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1E98-66AC-462E-86E9-B8C3A4D30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7E8-7CF1-4F97-87C9-0249002B7622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1E98-66AC-462E-86E9-B8C3A4D30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7E8-7CF1-4F97-87C9-0249002B7622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1E98-66AC-462E-86E9-B8C3A4D30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7E8-7CF1-4F97-87C9-0249002B7622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1E98-66AC-462E-86E9-B8C3A4D30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7E8-7CF1-4F97-87C9-0249002B7622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1E98-66AC-462E-86E9-B8C3A4D30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7E8-7CF1-4F97-87C9-0249002B7622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1E98-66AC-462E-86E9-B8C3A4D30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7E8-7CF1-4F97-87C9-0249002B7622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1E98-66AC-462E-86E9-B8C3A4D30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7E8-7CF1-4F97-87C9-0249002B7622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1E98-66AC-462E-86E9-B8C3A4D30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1C7E8-7CF1-4F97-87C9-0249002B7622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1E98-66AC-462E-86E9-B8C3A4D30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-karaoke-hd-qua-am-nhac-lop-1-cd-chuan-bo-giao-duc_04072020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-karaoke-hd-qua-am-nhac-lop-1-cd-chuan-bo-giao-duc_04072020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Qua-V.A-3200251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VuonCayCuaBa-CandyNgocHa-6383974.mp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vn/imgres?imgurl=http://hinh.trochoivui.com/data/media/48/hinhnen2.jpg&amp;imgrefurl=http://hinh.trochoivui.com/details.php?image_id=6556&amp;usg=__GD7DuLJH9KpeHnrwJnjWLkUAx-0=&amp;h=768&amp;w=1024&amp;sz=234&amp;hl=vi&amp;start=43&amp;um=1&amp;tbnid=12sTTbULDmV-SM:&amp;tbnh=113&amp;tbnw=150&amp;prev=/images?q=hinh+nen&amp;ndsp=20&amp;hl=vi&amp;sa=N&amp;start=40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127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53188" y="14288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81763" y="0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81763" y="4419600"/>
            <a:ext cx="26622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605588" y="166688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609600" y="914400"/>
          <a:ext cx="1441450" cy="938213"/>
        </p:xfrm>
        <a:graphic>
          <a:graphicData uri="http://schemas.openxmlformats.org/presentationml/2006/ole">
            <p:oleObj spid="_x0000_s1026" name="Picture" r:id="rId5" imgW="2161519" imgH="1926959" progId="Word.Picture.8">
              <p:embed/>
            </p:oleObj>
          </a:graphicData>
        </a:graphic>
      </p:graphicFrame>
      <p:pic>
        <p:nvPicPr>
          <p:cNvPr id="2059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52400" y="41910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76400" y="304800"/>
            <a:ext cx="5813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</a:rPr>
              <a:t>TRƯỜNG MẦM NON HOA HỒNG</a:t>
            </a:r>
            <a:r>
              <a:rPr lang="en-US" sz="3000">
                <a:solidFill>
                  <a:srgbClr val="0000FF"/>
                </a:solidFill>
              </a:rPr>
              <a:t>            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1143000" y="1066800"/>
            <a:ext cx="6913563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PHÁT TRIỂN </a:t>
            </a:r>
            <a:r>
              <a:rPr lang="en-US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THẨM MỸ</a:t>
            </a:r>
            <a:endParaRPr lang="vi-VN" sz="3600" kern="10" spc="72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</a:t>
            </a:r>
            <a:r>
              <a:rPr lang="vi-VN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</a:t>
            </a:r>
            <a:r>
              <a:rPr lang="en-US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Ề: THẾ GIỚI THỰC VẬT</a:t>
            </a:r>
            <a:endParaRPr lang="en-US" sz="3600" kern="10" spc="72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6096000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60"/>
              </a:avLst>
            </a:prstTxWarp>
          </a:bodyPr>
          <a:lstStyle/>
          <a:p>
            <a:pPr algn="ctr"/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GDAN:Vận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động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bài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hát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“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Quả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”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nhạc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và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lời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xanh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xanh</a:t>
            </a:r>
            <a:endParaRPr lang="es-ES" sz="2400" b="1" kern="1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Nghe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hát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: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Vườn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cây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của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ba</a:t>
            </a:r>
            <a:endParaRPr lang="es-ES" sz="2400" b="1" kern="1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TCAN: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Nghe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tiếng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hát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tìm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quả</a:t>
            </a:r>
            <a:endParaRPr lang="en-US" sz="2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27658" name="Text Box 16"/>
          <p:cNvSpPr txBox="1">
            <a:spLocks noChangeArrowheads="1"/>
          </p:cNvSpPr>
          <p:nvPr/>
        </p:nvSpPr>
        <p:spPr bwMode="auto">
          <a:xfrm>
            <a:off x="838200" y="4343400"/>
            <a:ext cx="777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2" grpId="0" animBg="1"/>
      <p:bldP spid="2063" grpId="0" animBg="1"/>
      <p:bldP spid="276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127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53188" y="14288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81763" y="0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81763" y="4419600"/>
            <a:ext cx="26622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605588" y="166688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609600" y="914400"/>
          <a:ext cx="1441450" cy="938213"/>
        </p:xfrm>
        <a:graphic>
          <a:graphicData uri="http://schemas.openxmlformats.org/presentationml/2006/ole">
            <p:oleObj spid="_x0000_s3074" name="Picture" r:id="rId5" imgW="2161519" imgH="1926959" progId="Word.Picture.8">
              <p:embed/>
            </p:oleObj>
          </a:graphicData>
        </a:graphic>
      </p:graphicFrame>
      <p:pic>
        <p:nvPicPr>
          <p:cNvPr id="2059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52400" y="41910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1143000" y="1066800"/>
            <a:ext cx="6913563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72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spc="72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72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thiệu</a:t>
            </a:r>
            <a:endParaRPr lang="vi-VN" sz="3600" kern="10" spc="72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6096000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60"/>
              </a:avLst>
            </a:prstTxWarp>
          </a:bodyPr>
          <a:lstStyle/>
          <a:p>
            <a:pPr algn="ctr"/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Trò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chơi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: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Gieo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s-ES" sz="2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hạt</a:t>
            </a:r>
            <a:endParaRPr lang="en-US" sz="2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2" descr="lú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5000" t="4256" r="5000" b="4256"/>
          <a:stretch>
            <a:fillRect/>
          </a:stretch>
        </p:blipFill>
        <p:spPr>
          <a:xfrm>
            <a:off x="1354138" y="1371600"/>
            <a:ext cx="6435725" cy="4754563"/>
          </a:xfrm>
          <a:noFill/>
          <a:ln/>
        </p:spPr>
      </p:pic>
      <p:pic>
        <p:nvPicPr>
          <p:cNvPr id="26629" name="Picture 2" descr="lúa"/>
          <p:cNvPicPr>
            <a:picLocks noChangeAspect="1" noChangeArrowheads="1"/>
          </p:cNvPicPr>
          <p:nvPr/>
        </p:nvPicPr>
        <p:blipFill>
          <a:blip r:embed="rId3"/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3400" y="304800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FF"/>
                </a:solidFill>
                <a:latin typeface="Arial" charset="0"/>
              </a:rPr>
              <a:t>Vận</a:t>
            </a:r>
            <a:r>
              <a:rPr lang="en-US" sz="6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Arial" charset="0"/>
              </a:rPr>
              <a:t>động</a:t>
            </a:r>
            <a:r>
              <a:rPr lang="en-US" sz="6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6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Arial" charset="0"/>
              </a:rPr>
              <a:t>hát</a:t>
            </a:r>
            <a:r>
              <a:rPr lang="en-US" sz="6000" b="1" dirty="0" smtClean="0">
                <a:solidFill>
                  <a:srgbClr val="0000FF"/>
                </a:solidFill>
                <a:latin typeface="Arial" charset="0"/>
              </a:rPr>
              <a:t>: “</a:t>
            </a:r>
            <a:r>
              <a:rPr lang="en-US" sz="6000" b="1" dirty="0" err="1" smtClean="0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6000" b="1" dirty="0" smtClean="0">
                <a:solidFill>
                  <a:srgbClr val="0000FF"/>
                </a:solidFill>
                <a:latin typeface="Arial" charset="0"/>
              </a:rPr>
              <a:t>” </a:t>
            </a:r>
            <a:r>
              <a:rPr lang="en-US" sz="6000" b="1" dirty="0" err="1" smtClean="0">
                <a:solidFill>
                  <a:srgbClr val="0000FF"/>
                </a:solidFill>
                <a:latin typeface="Arial" charset="0"/>
              </a:rPr>
              <a:t>nhạc</a:t>
            </a:r>
            <a:r>
              <a:rPr lang="en-US" sz="6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6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Arial" charset="0"/>
              </a:rPr>
              <a:t>lời</a:t>
            </a:r>
            <a:r>
              <a:rPr lang="en-US" sz="6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Arial" charset="0"/>
              </a:rPr>
              <a:t>Xanh</a:t>
            </a:r>
            <a:r>
              <a:rPr lang="en-US" sz="6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Arial" charset="0"/>
              </a:rPr>
              <a:t>Xanh</a:t>
            </a:r>
            <a:endParaRPr lang="en-US" sz="60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" name="-karaoke-hd-qua-am-nhac-lop-1-cd-chuan-bo-giao-duc_040720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47800" y="4267200"/>
            <a:ext cx="29718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82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66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8229600" cy="838200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en-US" sz="6600" b="1" dirty="0" err="1" smtClean="0">
                <a:solidFill>
                  <a:srgbClr val="FF0000"/>
                </a:solidFill>
              </a:rPr>
              <a:t>Bé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tài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năng</a:t>
            </a:r>
            <a:endParaRPr lang="en-US" sz="6600" b="1" dirty="0">
              <a:solidFill>
                <a:srgbClr val="0066FF"/>
              </a:solidFill>
            </a:endParaRPr>
          </a:p>
        </p:txBody>
      </p:sp>
      <p:pic>
        <p:nvPicPr>
          <p:cNvPr id="33796" name="Picture 4" descr="bt21_1311015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-karaoke-hd-qua-am-nhac-lop-1-cd-chuan-bo-giao-duc_040720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10400" y="533400"/>
            <a:ext cx="2133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8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37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2" descr="lú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5000" t="4256" r="5000" b="4256"/>
          <a:stretch>
            <a:fillRect/>
          </a:stretch>
        </p:blipFill>
        <p:spPr>
          <a:xfrm>
            <a:off x="1354138" y="1371600"/>
            <a:ext cx="6435725" cy="4754563"/>
          </a:xfrm>
          <a:noFill/>
          <a:ln/>
        </p:spPr>
      </p:pic>
      <p:pic>
        <p:nvPicPr>
          <p:cNvPr id="26629" name="Picture 2" descr="lúa"/>
          <p:cNvPicPr>
            <a:picLocks noChangeAspect="1" noChangeArrowheads="1"/>
          </p:cNvPicPr>
          <p:nvPr/>
        </p:nvPicPr>
        <p:blipFill>
          <a:blip r:embed="rId3"/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90600" y="762000"/>
            <a:ext cx="7543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Trò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chơi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âm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nhạc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: “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Nghe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tiếng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hát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”</a:t>
            </a:r>
            <a:endParaRPr lang="en-US" sz="80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" name="Qua-V.A-320025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4648200"/>
            <a:ext cx="25908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3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66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200709101418325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53100" y="-1943100"/>
            <a:ext cx="68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200709101418325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95425" y="-1266825"/>
            <a:ext cx="819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200709101418325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28800" y="4876800"/>
            <a:ext cx="45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200709101418325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362700" y="4076700"/>
            <a:ext cx="38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Ăn khế có tốt không? | Vinm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67250" cy="3276600"/>
          </a:xfrm>
          <a:prstGeom prst="rect">
            <a:avLst/>
          </a:prstGeom>
          <a:noFill/>
        </p:spPr>
      </p:pic>
      <p:pic>
        <p:nvPicPr>
          <p:cNvPr id="4100" name="Picture 4" descr="Bức ảnh quả trứng lập kỷ lục nhiều lượt thích nhất Insta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3352799"/>
          </a:xfrm>
          <a:prstGeom prst="rect">
            <a:avLst/>
          </a:prstGeom>
          <a:noFill/>
        </p:spPr>
      </p:pic>
      <p:pic>
        <p:nvPicPr>
          <p:cNvPr id="4102" name="Picture 6" descr="Đốt bao nhiêu pháo thì bị xử lý hình sự? - Kiểm Sát On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4648200" cy="3581400"/>
          </a:xfrm>
          <a:prstGeom prst="rect">
            <a:avLst/>
          </a:prstGeom>
          <a:noFill/>
        </p:spPr>
      </p:pic>
      <p:sp>
        <p:nvSpPr>
          <p:cNvPr id="4104" name="AutoShape 8" descr="Hình ảnh trái bóng đá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Tìm hiểu tiêu chuẩn của một quả bóng nặng bao nhiêu kg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Bóng Đá Trẻ Em Size 3 - Bong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124200"/>
            <a:ext cx="434340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200709101418325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53100" y="-1943100"/>
            <a:ext cx="68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200709101418325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95425" y="-1266825"/>
            <a:ext cx="819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200709101418325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28800" y="4876800"/>
            <a:ext cx="45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200709101418325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362700" y="4076700"/>
            <a:ext cx="38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AutoShape 8" descr="Hình ảnh trái bóng đá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Tìm hiểu tiêu chuẩn của một quả bóng nặng bao nhiêu kg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AutoShape 2" descr="Quả mít gỗ hương và ý nghĩa phong thủy sâu xa ít người bi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Triết lý…quả mít – Hiệu Minh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Giá mít Thái hôm nay 19/4: Nhà nào trồng mít cũng kêu lỗ, mít xuất khẩu vẫn  khó qua biên giớ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599" cy="3243263"/>
          </a:xfrm>
          <a:prstGeom prst="rect">
            <a:avLst/>
          </a:prstGeom>
          <a:noFill/>
        </p:spPr>
      </p:pic>
      <p:pic>
        <p:nvPicPr>
          <p:cNvPr id="19464" name="Picture 8" descr="Những bức ảnh cho thấy Trái đất của chúng ta quá nhỏ bé trong vũ trụ nà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599" y="0"/>
            <a:ext cx="4343401" cy="3219450"/>
          </a:xfrm>
          <a:prstGeom prst="rect">
            <a:avLst/>
          </a:prstGeom>
          <a:noFill/>
        </p:spPr>
      </p:pic>
      <p:pic>
        <p:nvPicPr>
          <p:cNvPr id="19466" name="Picture 10" descr="Núi Thái Sơn - Khám Phá Ngọn Núi Thái Sơn Huyền Thoạ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4800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2" descr="lú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5000" t="4256" r="5000" b="4256"/>
          <a:stretch>
            <a:fillRect/>
          </a:stretch>
        </p:blipFill>
        <p:spPr>
          <a:xfrm>
            <a:off x="1354138" y="1371600"/>
            <a:ext cx="6435725" cy="4754563"/>
          </a:xfrm>
          <a:noFill/>
          <a:ln/>
        </p:spPr>
      </p:pic>
      <p:pic>
        <p:nvPicPr>
          <p:cNvPr id="26629" name="Picture 2" descr="lúa"/>
          <p:cNvPicPr>
            <a:picLocks noChangeAspect="1" noChangeArrowheads="1"/>
          </p:cNvPicPr>
          <p:nvPr/>
        </p:nvPicPr>
        <p:blipFill>
          <a:blip r:embed="rId3"/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90600" y="762000"/>
            <a:ext cx="75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Nghe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hát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: “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Vường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cây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latin typeface="Arial" charset="0"/>
              </a:rPr>
              <a:t>ba</a:t>
            </a:r>
            <a:r>
              <a:rPr lang="en-US" sz="8000" b="1" dirty="0" smtClean="0">
                <a:solidFill>
                  <a:srgbClr val="0000FF"/>
                </a:solidFill>
                <a:latin typeface="Arial" charset="0"/>
              </a:rPr>
              <a:t>”</a:t>
            </a:r>
            <a:endParaRPr lang="en-US" sz="80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" name="VuonCayCuaBa-CandyNgocHa-638397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4419600"/>
            <a:ext cx="2667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5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66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3" descr="hinhnen2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1508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608965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57200" y="608965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14400" y="608965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371600" y="608965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905000" y="608965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286000" y="608965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819400" y="608965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352800" y="608965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810000" y="608965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324600" y="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934200" y="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543800" y="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305800" y="0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WordArt 17"/>
          <p:cNvSpPr>
            <a:spLocks noChangeArrowheads="1" noChangeShapeType="1" noTextEdit="1"/>
          </p:cNvSpPr>
          <p:nvPr/>
        </p:nvSpPr>
        <p:spPr bwMode="auto">
          <a:xfrm>
            <a:off x="685800" y="1066800"/>
            <a:ext cx="8001000" cy="26622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GIỜ HỌC KẾT THÚC</a:t>
            </a:r>
          </a:p>
          <a:p>
            <a:pPr algn="ctr"/>
            <a:r>
              <a:rPr lang="en-US" sz="36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CHÚC CÁC BÉ HỌC NGOAN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animBg="1"/>
      <p:bldP spid="215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111</Words>
  <Application>Microsoft Office PowerPoint</Application>
  <PresentationFormat>On-screen Show (4:3)</PresentationFormat>
  <Paragraphs>16</Paragraphs>
  <Slides>9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38</cp:revision>
  <dcterms:created xsi:type="dcterms:W3CDTF">2023-01-02T15:28:20Z</dcterms:created>
  <dcterms:modified xsi:type="dcterms:W3CDTF">2023-01-04T03:28:11Z</dcterms:modified>
</cp:coreProperties>
</file>