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CFDE-85F6-47FC-8773-85E76B2F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DC85C-DC3C-4913-9EC4-8819CF110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5ABDB-596B-47A0-8D2E-8977F786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2B721-88F6-4B66-920C-38D34523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E568-D286-41F4-BB71-D0733B24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9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4AA2-CCEC-462F-A8AB-B7A156BE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C871E-989E-4523-8976-496644D47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C58FB-5EF4-4BA2-99E9-60CAA75B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0E3A8-3726-455E-8E19-AD73FA55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431FE-E17A-4D62-A148-4E47D8EF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1FF6F-E84A-4145-98DC-4262B94B0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2DB74-A159-4990-8650-557DB4E1D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26C2-B635-4FEA-A901-B9975ECA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B67D1-F758-4358-8B17-11720CDB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861B7-1D1F-4B17-BE0A-09D57E2A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0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B75A-0D70-493A-9F6C-577BDAF3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C6133-D513-4AAA-A074-364CE8A99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4B708-7119-493A-8A80-4EB5AD7D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A6D3F-A0BD-485B-9791-B1295294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047D-6043-4B10-A551-2221F6BB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5C0F-F717-4E48-A869-81ED2974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AA192-93F9-4994-B62F-5BE7BF9F7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C18F4-1183-4F0B-954C-D92FB133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4E06-2453-47A8-8B7B-A77622C0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AA0D-7843-4634-80C8-F140058A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5AD6-C3B5-4AD9-B4E4-8D71F71E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F7D3-62A0-4860-B9E7-6EBBF2454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C2721-A603-4B09-ADCE-F8C1C9CBB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CEE16-E2D6-4547-AE67-A382502C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614D4-B571-4AED-91A5-49FF2F5B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47C9F-BF82-449A-AD10-6516D322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DE84-D5B4-4E89-9B9D-8158BE1D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8C0F3-5F3B-49B5-9BD9-5A46EB5F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90CF4-2040-4903-B073-4BAC8836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02583-AFEE-484D-9130-A7589078A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B5C1B-8A10-49C9-AD94-AFD5742A4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76784-258B-4B9D-ADD9-58BA6A6C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2C612-5439-4DB8-8EB1-E9EEE4E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E81E5-2A75-4BB4-B4F4-46E37F42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88B7-0C83-450F-ACBE-1E3389D4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C534B-CB45-4EFA-8E76-202ADBC0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A4FD6-8DFF-46F7-A20B-EE9B9321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449E9-5E34-40E9-8007-B0614503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8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6FAFF-3532-4B8F-8D38-0B1D243E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9DF8E-78D7-4D9B-9E66-1E3A0084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88CFD-6D2A-44A6-B7BE-6393BE4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ED84-08BF-446A-984F-6CF0312B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1293-E761-4159-AAAA-57686DFBB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64816-45CA-4A17-BC55-7393AA6C0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6BB1B-9020-4BEA-825D-C038A914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E8F14-A475-4F9E-996E-AA791058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E7D90-E3AB-4662-BF7D-5D04CB57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2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C373-17C6-42DC-A9FE-448AD8E7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41541-7590-48FC-BE50-1EE9DA067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00620-BC34-4264-B383-2F8D21BEC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A51E8-5E37-4BDD-814B-82B5A7A0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8047C-4F41-45B6-8FE2-AE1CF165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6EA36-1AC1-4587-8D22-88A41C4F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E077A-C884-4C32-BD92-31FF3E4C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44A6-3DD9-4B48-920F-B8E8A7C6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E3B73-A785-4E82-9D4C-E30D1F468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BDED-ACCB-4523-AF98-87394DF411DE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5C087-A389-49DD-8097-30143E086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2FE5-BB9C-42B7-95EF-458CB14D5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B4BA-4AC4-4196-A499-FC865DA09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ULL] Trọn bộ 999 ảnh động powerpoint đẹp và ấn tượng 2021 - Tin Việt 365">
            <a:extLst>
              <a:ext uri="{FF2B5EF4-FFF2-40B4-BE49-F238E27FC236}">
                <a16:creationId xmlns:a16="http://schemas.microsoft.com/office/drawing/2014/main" id="{15E8CAE5-B91B-4C75-8B35-BAEFAFB90F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8" y="5362018"/>
            <a:ext cx="8866864" cy="15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6625DF-A09F-4144-8D4E-B259D194D05D}"/>
              </a:ext>
            </a:extLst>
          </p:cNvPr>
          <p:cNvSpPr/>
          <p:nvPr/>
        </p:nvSpPr>
        <p:spPr>
          <a:xfrm>
            <a:off x="7215808" y="5255244"/>
            <a:ext cx="2279374" cy="3445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58118-FC24-4D67-BE85-24E2E2E64D45}"/>
              </a:ext>
            </a:extLst>
          </p:cNvPr>
          <p:cNvSpPr/>
          <p:nvPr/>
        </p:nvSpPr>
        <p:spPr>
          <a:xfrm>
            <a:off x="2875722" y="5255244"/>
            <a:ext cx="2279374" cy="34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Ảnh động, tổng hợp 1200 hình ảnh động cực đẹp dùng để trang trí, thiết kế">
            <a:extLst>
              <a:ext uri="{FF2B5EF4-FFF2-40B4-BE49-F238E27FC236}">
                <a16:creationId xmlns:a16="http://schemas.microsoft.com/office/drawing/2014/main" id="{A01BFBAF-B32C-4DED-BB60-0753185226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4" y="3776871"/>
            <a:ext cx="967407" cy="3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ổng hợp hình động đẹp để trang trí Powerpoint, Word - Du Học Mỹ Âu">
            <a:extLst>
              <a:ext uri="{FF2B5EF4-FFF2-40B4-BE49-F238E27FC236}">
                <a16:creationId xmlns:a16="http://schemas.microsoft.com/office/drawing/2014/main" id="{05DEC8E4-DFC7-48D2-A5DD-3E8703742B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588" y="5209761"/>
            <a:ext cx="1131798" cy="16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ổng hợp hình ảnh động đẹp ngộ nghĩnh và đáng yêu nhất - REC Miền Nam">
            <a:extLst>
              <a:ext uri="{FF2B5EF4-FFF2-40B4-BE49-F238E27FC236}">
                <a16:creationId xmlns:a16="http://schemas.microsoft.com/office/drawing/2014/main" id="{542E38D9-1DC0-4E80-9F92-84D0662607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" y="0"/>
            <a:ext cx="219957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ổng hợp hình ảnh động đẹp ngộ nghĩnh và đáng yêu nhất - REC Miền Nam">
            <a:extLst>
              <a:ext uri="{FF2B5EF4-FFF2-40B4-BE49-F238E27FC236}">
                <a16:creationId xmlns:a16="http://schemas.microsoft.com/office/drawing/2014/main" id="{5BCF4C3D-8FC3-494D-87DE-E990232055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205" y="210378"/>
            <a:ext cx="203518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Ảnh động trang trí Powerpoint – Miễn phí, cực đẹp part 1">
            <a:extLst>
              <a:ext uri="{FF2B5EF4-FFF2-40B4-BE49-F238E27FC236}">
                <a16:creationId xmlns:a16="http://schemas.microsoft.com/office/drawing/2014/main" id="{B68A435D-4DFC-4E4C-B53B-7671E9FA7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336" y="3843887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5FB820BE-0C0E-CEF5-4299-C48B1349A970}"/>
              </a:ext>
            </a:extLst>
          </p:cNvPr>
          <p:cNvSpPr txBox="1">
            <a:spLocks/>
          </p:cNvSpPr>
          <p:nvPr/>
        </p:nvSpPr>
        <p:spPr>
          <a:xfrm>
            <a:off x="801757" y="1037492"/>
            <a:ext cx="10527323" cy="3236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</a:rPr>
              <a:t>Hoạt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động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âm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nhạc</a:t>
            </a:r>
            <a:endParaRPr lang="en-US" sz="4800" b="1" dirty="0">
              <a:solidFill>
                <a:srgbClr val="FF0000"/>
              </a:solidFill>
            </a:endParaRPr>
          </a:p>
          <a:p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 err="1">
                <a:solidFill>
                  <a:srgbClr val="FF0000"/>
                </a:solidFill>
              </a:rPr>
              <a:t>Vận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động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theo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hát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ơi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biết</a:t>
            </a:r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 err="1">
                <a:solidFill>
                  <a:srgbClr val="FF0000"/>
                </a:solidFill>
              </a:rPr>
              <a:t>Lớp</a:t>
            </a:r>
            <a:r>
              <a:rPr lang="en-US" sz="4800" b="1" dirty="0">
                <a:solidFill>
                  <a:srgbClr val="FF0000"/>
                </a:solidFill>
              </a:rPr>
              <a:t>: Lá 2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0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AF130-B7CD-4CFD-926A-36890E882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85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77784D-9ABC-42AD-9154-8C2521254521}"/>
              </a:ext>
            </a:extLst>
          </p:cNvPr>
          <p:cNvSpPr/>
          <p:nvPr/>
        </p:nvSpPr>
        <p:spPr>
          <a:xfrm>
            <a:off x="1970511" y="561549"/>
            <a:ext cx="825097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1.Hoạt động 1: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Ổn định tổ chức - gây hứng thú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55A75-2E50-4544-A631-4C8D8DCFCFD5}"/>
              </a:ext>
            </a:extLst>
          </p:cNvPr>
          <p:cNvSpPr txBox="1"/>
          <p:nvPr/>
        </p:nvSpPr>
        <p:spPr>
          <a:xfrm>
            <a:off x="2803177" y="1972917"/>
            <a:ext cx="6467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 “ Bé Yêu Âm Nhạc” </a:t>
            </a:r>
          </a:p>
        </p:txBody>
      </p:sp>
      <p:pic>
        <p:nvPicPr>
          <p:cNvPr id="2052" name="Picture 4" descr="Ảnh động trang trí Powerpoint – Miễn phí, cực đẹp part 1">
            <a:extLst>
              <a:ext uri="{FF2B5EF4-FFF2-40B4-BE49-F238E27FC236}">
                <a16:creationId xmlns:a16="http://schemas.microsoft.com/office/drawing/2014/main" id="{943F90A4-9518-4A74-BF09-B93665AECC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1" y="1972917"/>
            <a:ext cx="809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Ảnh động trang trí Powerpoint – Miễn phí, cực đẹp part 1">
            <a:extLst>
              <a:ext uri="{FF2B5EF4-FFF2-40B4-BE49-F238E27FC236}">
                <a16:creationId xmlns:a16="http://schemas.microsoft.com/office/drawing/2014/main" id="{2BAB0CB8-6F6A-482F-9127-B912E9F2A8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11" y="1972917"/>
            <a:ext cx="809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94666F-E001-4581-9224-F1D60E0D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A73CF7A0-AFA2-6236-A608-76CD90D9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1881554"/>
            <a:ext cx="10527323" cy="132141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Hoạt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động</a:t>
            </a:r>
            <a:r>
              <a:rPr lang="en-US" sz="4800" b="1" dirty="0">
                <a:solidFill>
                  <a:srgbClr val="FF0000"/>
                </a:solidFill>
              </a:rPr>
              <a:t> 2: </a:t>
            </a:r>
            <a:r>
              <a:rPr lang="en-US" sz="4800" b="1" dirty="0" err="1">
                <a:solidFill>
                  <a:srgbClr val="FF0000"/>
                </a:solidFill>
              </a:rPr>
              <a:t>Vận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động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theo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hát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“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ơi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biết</a:t>
            </a:r>
            <a:r>
              <a:rPr lang="en-US" sz="4800" b="1" dirty="0">
                <a:solidFill>
                  <a:srgbClr val="FF0000"/>
                </a:solidFill>
              </a:rPr>
              <a:t>”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7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142716-1311-4A4D-AAE5-77B7619A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A4563D-FEB2-4EFA-9C8B-C343FCF6D9AF}"/>
              </a:ext>
            </a:extLst>
          </p:cNvPr>
          <p:cNvSpPr/>
          <p:nvPr/>
        </p:nvSpPr>
        <p:spPr>
          <a:xfrm>
            <a:off x="1033669" y="1356547"/>
            <a:ext cx="10537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Nghe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“Anh phi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100+ hình nền dong powerpoint đẹp - hinhanhsieudep.net">
            <a:extLst>
              <a:ext uri="{FF2B5EF4-FFF2-40B4-BE49-F238E27FC236}">
                <a16:creationId xmlns:a16="http://schemas.microsoft.com/office/drawing/2014/main" id="{55576D9C-A735-4660-92CF-4BD1CE1AF6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933"/>
            <a:ext cx="11852030" cy="39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1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1BC84-1563-4E8C-8263-A30BFA180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65"/>
          <a:stretch/>
        </p:blipFill>
        <p:spPr>
          <a:xfrm>
            <a:off x="145774" y="3429000"/>
            <a:ext cx="12046226" cy="32898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0B8A0C-71A9-4356-AF5E-E9CFD29DF8D2}"/>
              </a:ext>
            </a:extLst>
          </p:cNvPr>
          <p:cNvSpPr/>
          <p:nvPr/>
        </p:nvSpPr>
        <p:spPr>
          <a:xfrm>
            <a:off x="1701207" y="1522871"/>
            <a:ext cx="8789586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 Cô mời trẻ lên hưởng ứng cùng cô</a:t>
            </a: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Ảnh động làm nền và tuyết rơi cho blogger">
            <a:extLst>
              <a:ext uri="{FF2B5EF4-FFF2-40B4-BE49-F238E27FC236}">
                <a16:creationId xmlns:a16="http://schemas.microsoft.com/office/drawing/2014/main" id="{F3339382-956A-4914-8C23-5151959844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11" y="-11994"/>
            <a:ext cx="423158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Ảnh động làm nền và tuyết rơi cho blogger">
            <a:extLst>
              <a:ext uri="{FF2B5EF4-FFF2-40B4-BE49-F238E27FC236}">
                <a16:creationId xmlns:a16="http://schemas.microsoft.com/office/drawing/2014/main" id="{92FA9D06-44A2-4670-8F18-0557028BE6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36" y="-190500"/>
            <a:ext cx="423158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Ảnh động làm nền và tuyết rơi cho blogger">
            <a:extLst>
              <a:ext uri="{FF2B5EF4-FFF2-40B4-BE49-F238E27FC236}">
                <a16:creationId xmlns:a16="http://schemas.microsoft.com/office/drawing/2014/main" id="{46CBBC15-B30A-4EA4-9CDA-90D858B239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4765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Ảnh động làm nền và tuyết rơi cho blogger">
            <a:extLst>
              <a:ext uri="{FF2B5EF4-FFF2-40B4-BE49-F238E27FC236}">
                <a16:creationId xmlns:a16="http://schemas.microsoft.com/office/drawing/2014/main" id="{0E8C7676-B197-4E4B-9000-473CEDA55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" y="-48013"/>
            <a:ext cx="423158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Ảnh động làm nền và tuyết rơi cho blogger">
            <a:extLst>
              <a:ext uri="{FF2B5EF4-FFF2-40B4-BE49-F238E27FC236}">
                <a16:creationId xmlns:a16="http://schemas.microsoft.com/office/drawing/2014/main" id="{C96CF0F0-7149-4187-ADCF-40E983F64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94" y="0"/>
            <a:ext cx="423158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F053C-DC4F-4582-8A21-A17EC1B4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3B41E8-A52F-4109-B172-33DA03F0D2D1}"/>
              </a:ext>
            </a:extLst>
          </p:cNvPr>
          <p:cNvSpPr/>
          <p:nvPr/>
        </p:nvSpPr>
        <p:spPr>
          <a:xfrm>
            <a:off x="2040835" y="1886635"/>
            <a:ext cx="8044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Ảnh động trang trí Powerpoint – Miễn phí, cực đẹp part 1">
            <a:extLst>
              <a:ext uri="{FF2B5EF4-FFF2-40B4-BE49-F238E27FC236}">
                <a16:creationId xmlns:a16="http://schemas.microsoft.com/office/drawing/2014/main" id="{7446D5AC-6F49-403D-95E3-4B95428C1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8" y="2503833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Ảnh động trang trí Powerpoint – Miễn phí, cực đẹp part 1">
            <a:extLst>
              <a:ext uri="{FF2B5EF4-FFF2-40B4-BE49-F238E27FC236}">
                <a16:creationId xmlns:a16="http://schemas.microsoft.com/office/drawing/2014/main" id="{C50A2EB5-1600-4BA2-B030-A46A1738CF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82" y="2503833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Ảnh động trang trí Powerpoint – Miễn phí, cực đẹp part 2">
            <a:extLst>
              <a:ext uri="{FF2B5EF4-FFF2-40B4-BE49-F238E27FC236}">
                <a16:creationId xmlns:a16="http://schemas.microsoft.com/office/drawing/2014/main" id="{8153B9F0-ACA2-4996-B5E1-7BE4210CC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2" y="-1"/>
            <a:ext cx="37909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Ảnh động trang trí Powerpoint – Miễn phí, cực đẹp part 2">
            <a:extLst>
              <a:ext uri="{FF2B5EF4-FFF2-40B4-BE49-F238E27FC236}">
                <a16:creationId xmlns:a16="http://schemas.microsoft.com/office/drawing/2014/main" id="{DB09AAA2-E67C-44D7-91E8-EF1D665A2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3420"/>
            <a:ext cx="37909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Ảnh động làm nền và tuyết rơi cho blogger">
            <a:extLst>
              <a:ext uri="{FF2B5EF4-FFF2-40B4-BE49-F238E27FC236}">
                <a16:creationId xmlns:a16="http://schemas.microsoft.com/office/drawing/2014/main" id="{6C0F32F6-86AF-78DA-9623-838B07DFCF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" y="-48013"/>
            <a:ext cx="12192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F48AC-EA4E-4ABA-BF19-E93DA88AAD10}"/>
              </a:ext>
            </a:extLst>
          </p:cNvPr>
          <p:cNvSpPr/>
          <p:nvPr/>
        </p:nvSpPr>
        <p:spPr>
          <a:xfrm>
            <a:off x="1951892" y="2562100"/>
            <a:ext cx="889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7176" name="Picture 8" descr="Tải Hình động Powerpoint đẹp Mê Ly để Trang Trí Cho Slide - Techtuts">
            <a:extLst>
              <a:ext uri="{FF2B5EF4-FFF2-40B4-BE49-F238E27FC236}">
                <a16:creationId xmlns:a16="http://schemas.microsoft.com/office/drawing/2014/main" id="{1670CF6B-B6EE-4EFF-9122-BC5028F15F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121" y="3174353"/>
            <a:ext cx="8362121" cy="4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ộ ảnh động Powerpoint tạm biệt đẹp, dễ thương đến không ngờ">
            <a:extLst>
              <a:ext uri="{FF2B5EF4-FFF2-40B4-BE49-F238E27FC236}">
                <a16:creationId xmlns:a16="http://schemas.microsoft.com/office/drawing/2014/main" id="{245FBDC5-0C51-4866-BBB6-9D37112FD8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1812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ộ ảnh động Powerpoint tạm biệt đẹp, dễ thương đến không ngờ">
            <a:extLst>
              <a:ext uri="{FF2B5EF4-FFF2-40B4-BE49-F238E27FC236}">
                <a16:creationId xmlns:a16="http://schemas.microsoft.com/office/drawing/2014/main" id="{2E2A74C1-A339-4DA4-B7DB-63C0EABC3C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-1"/>
            <a:ext cx="3876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64 0.00347 L 0.77044 -0.14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11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107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Hoạt động 2: Vận động theo bài hát “Bạn ơi có biết”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Viet Pham Quoc</cp:lastModifiedBy>
  <cp:revision>28</cp:revision>
  <dcterms:created xsi:type="dcterms:W3CDTF">2022-12-17T16:15:49Z</dcterms:created>
  <dcterms:modified xsi:type="dcterms:W3CDTF">2025-04-21T15:15:30Z</dcterms:modified>
</cp:coreProperties>
</file>