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334" r:id="rId2"/>
    <p:sldId id="386" r:id="rId3"/>
    <p:sldId id="389" r:id="rId4"/>
    <p:sldId id="425" r:id="rId5"/>
    <p:sldId id="428" r:id="rId6"/>
    <p:sldId id="429" r:id="rId7"/>
    <p:sldId id="431" r:id="rId8"/>
    <p:sldId id="430" r:id="rId9"/>
    <p:sldId id="432" r:id="rId10"/>
    <p:sldId id="337" r:id="rId11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102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A5BC6-8935-4EDA-9C34-8B9A95246BB0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3057C-6804-4F00-ACE5-3AEEBB2CA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12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3057C-6804-4F00-ACE5-3AEEBB2CA2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40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PINGKI00128289.jpg"/>
          <p:cNvPicPr>
            <a:picLocks noChangeAspect="1"/>
          </p:cNvPicPr>
          <p:nvPr/>
        </p:nvPicPr>
        <p:blipFill>
          <a:blip r:embed="rId2">
            <a:lum bright="20001" contrast="-20000"/>
          </a:blip>
          <a:stretch>
            <a:fillRect/>
          </a:stretch>
        </p:blipFill>
        <p:spPr>
          <a:xfrm>
            <a:off x="-11289" y="-22578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WordArt 6" descr="White marble"/>
          <p:cNvSpPr>
            <a:spLocks noTextEdit="1"/>
          </p:cNvSpPr>
          <p:nvPr/>
        </p:nvSpPr>
        <p:spPr>
          <a:xfrm>
            <a:off x="2057400" y="1524000"/>
            <a:ext cx="4648200" cy="13715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3381"/>
              </a:avLst>
            </a:prstTxWarp>
            <a:normAutofit/>
            <a:scene3d>
              <a:camera prst="legacyObliqueRight">
                <a:rot lat="0" lon="0" rev="0"/>
              </a:camera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dirty="0">
                <a:blipFill rotWithShape="0">
                  <a:blip r:embed="rId3"/>
                </a:blipFill>
                <a:latin typeface="Times New Roman" panose="02020603050405020304" pitchFamily="18" charset="0"/>
                <a:ea typeface="Times New Roman" panose="02020603050405020304" pitchFamily="18" charset="0"/>
              </a:rPr>
              <a:t>KHÁM PHÁ KHOA HỌC</a:t>
            </a:r>
          </a:p>
        </p:txBody>
      </p:sp>
      <p:sp>
        <p:nvSpPr>
          <p:cNvPr id="2053" name="Rectangle 7"/>
          <p:cNvSpPr/>
          <p:nvPr/>
        </p:nvSpPr>
        <p:spPr>
          <a:xfrm>
            <a:off x="1143000" y="2895599"/>
            <a:ext cx="701040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Khám phá con cua</a:t>
            </a:r>
          </a:p>
        </p:txBody>
      </p:sp>
      <p:sp>
        <p:nvSpPr>
          <p:cNvPr id="2" name="Rectangle 1"/>
          <p:cNvSpPr/>
          <p:nvPr/>
        </p:nvSpPr>
        <p:spPr>
          <a:xfrm>
            <a:off x="990600" y="753546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15A16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13" name="WordArt 3"/>
          <p:cNvSpPr>
            <a:spLocks noChangeArrowheads="1" noChangeShapeType="1" noTextEdit="1"/>
          </p:cNvSpPr>
          <p:nvPr/>
        </p:nvSpPr>
        <p:spPr bwMode="auto">
          <a:xfrm rot="20739488">
            <a:off x="183270" y="756187"/>
            <a:ext cx="8249515" cy="552456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15A16"/>
                </a:solidFill>
                <a:latin typeface="Times New Roman"/>
                <a:cs typeface="Times New Roman"/>
              </a:rPr>
              <a:t>        </a:t>
            </a:r>
            <a:r>
              <a:rPr lang="en-US" sz="28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15A16"/>
                </a:solidFill>
                <a:latin typeface="Times New Roman"/>
                <a:cs typeface="Times New Roman"/>
              </a:rPr>
              <a:t>Chào</a:t>
            </a:r>
            <a:r>
              <a:rPr lang="en-US" sz="28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15A16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15A16"/>
                </a:solidFill>
                <a:latin typeface="Times New Roman"/>
                <a:cs typeface="Times New Roman"/>
              </a:rPr>
              <a:t>mừng</a:t>
            </a:r>
            <a:r>
              <a:rPr lang="en-US" sz="28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15A16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15A16"/>
                </a:solidFill>
                <a:latin typeface="Times New Roman"/>
                <a:cs typeface="Times New Roman"/>
              </a:rPr>
              <a:t>các</a:t>
            </a:r>
            <a:r>
              <a:rPr lang="en-US" sz="28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15A16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15A16"/>
                </a:solidFill>
                <a:latin typeface="Times New Roman"/>
                <a:cs typeface="Times New Roman"/>
              </a:rPr>
              <a:t>cô</a:t>
            </a:r>
            <a:r>
              <a:rPr lang="en-US" sz="28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15A16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15A16"/>
                </a:solidFill>
                <a:latin typeface="Times New Roman"/>
                <a:cs typeface="Times New Roman"/>
              </a:rPr>
              <a:t>về</a:t>
            </a:r>
            <a:r>
              <a:rPr lang="en-US" sz="28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15A16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15A16"/>
                </a:solidFill>
                <a:latin typeface="Times New Roman"/>
                <a:cs typeface="Times New Roman"/>
              </a:rPr>
              <a:t>dự</a:t>
            </a:r>
            <a:r>
              <a:rPr lang="en-US" sz="28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15A16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15A16"/>
                </a:solidFill>
                <a:latin typeface="Times New Roman"/>
                <a:cs typeface="Times New Roman"/>
              </a:rPr>
              <a:t>lớp</a:t>
            </a:r>
            <a:r>
              <a:rPr lang="en-US" sz="28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15A16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15A16"/>
                </a:solidFill>
                <a:latin typeface="Times New Roman"/>
                <a:cs typeface="Times New Roman"/>
              </a:rPr>
              <a:t>Bé</a:t>
            </a:r>
            <a:r>
              <a:rPr lang="en-US" sz="28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15A16"/>
                </a:solidFill>
                <a:latin typeface="Times New Roman"/>
                <a:cs typeface="Times New Roman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1600flower_140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949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7827" name="Rectangle 3"/>
          <p:cNvSpPr/>
          <p:nvPr/>
        </p:nvSpPr>
        <p:spPr>
          <a:xfrm>
            <a:off x="17463" y="2911475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77828" name="Rectangle 4"/>
          <p:cNvSpPr/>
          <p:nvPr/>
        </p:nvSpPr>
        <p:spPr>
          <a:xfrm>
            <a:off x="17463" y="2911475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77829" name="WordArt 6"/>
          <p:cNvSpPr>
            <a:spLocks noTextEdit="1"/>
          </p:cNvSpPr>
          <p:nvPr/>
        </p:nvSpPr>
        <p:spPr>
          <a:xfrm>
            <a:off x="1371600" y="5605463"/>
            <a:ext cx="6781800" cy="1252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200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 charset="0"/>
                <a:ea typeface=".VnTimeH" charset="0"/>
              </a:rPr>
              <a:t>Xin ch©n thµnh c¶m ¬n </a:t>
            </a:r>
          </a:p>
          <a:p>
            <a:pPr algn="ctr"/>
            <a:endParaRPr lang="en-US" sz="3200">
              <a:ln w="127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99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.VnTimeH" charset="0"/>
              <a:ea typeface=".VnTimeH" charset="0"/>
            </a:endParaRPr>
          </a:p>
        </p:txBody>
      </p:sp>
      <p:grpSp>
        <p:nvGrpSpPr>
          <p:cNvPr id="77830" name="Group 9"/>
          <p:cNvGrpSpPr/>
          <p:nvPr/>
        </p:nvGrpSpPr>
        <p:grpSpPr>
          <a:xfrm>
            <a:off x="1600200" y="6629400"/>
            <a:ext cx="6345238" cy="228600"/>
            <a:chOff x="1141" y="4176"/>
            <a:chExt cx="3997" cy="144"/>
          </a:xfrm>
        </p:grpSpPr>
        <p:pic>
          <p:nvPicPr>
            <p:cNvPr id="77848" name="Picture 10" descr="Flower-03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1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9" name="Picture 11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0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0" name="Picture 12" descr="Flower-02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6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1" name="Picture 13" descr="Flower-03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65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2" name="Picture 14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0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3" name="Picture 15" descr="Flower-02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57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4" name="Picture 16" descr="Flower-03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75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5" name="Picture 17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8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6" name="Picture 18" descr="Flower-02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54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7" name="Picture 19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52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8" name="Picture 20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60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7831" name="Group 9"/>
          <p:cNvGrpSpPr/>
          <p:nvPr/>
        </p:nvGrpSpPr>
        <p:grpSpPr>
          <a:xfrm rot="10800000">
            <a:off x="1295400" y="0"/>
            <a:ext cx="6345238" cy="228600"/>
            <a:chOff x="1141" y="4176"/>
            <a:chExt cx="3997" cy="144"/>
          </a:xfrm>
        </p:grpSpPr>
        <p:pic>
          <p:nvPicPr>
            <p:cNvPr id="77837" name="Picture 10" descr="Flower-03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1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38" name="Picture 11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0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39" name="Picture 12" descr="Flower-02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6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0" name="Picture 13" descr="Flower-03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65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1" name="Picture 14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0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2" name="Picture 15" descr="Flower-02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57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3" name="Picture 16" descr="Flower-03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75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4" name="Picture 17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8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5" name="Picture 18" descr="Flower-02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54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6" name="Picture 19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52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7" name="Picture 20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60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77832" name="Picture 4" descr="C:\Documents and Settings\PHONGVU\My Documents\My Pictures\cảnh 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1975" y="5895975"/>
            <a:ext cx="96202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33" name="Picture 4" descr="C:\Documents and Settings\PHONGVU\My Documents\My Pictures\cảnh 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895975"/>
            <a:ext cx="96202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34" name="Picture 4" descr="C:\Documents and Settings\PHONGVU\My Documents\My Pictures\cảnh 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58125">
            <a:off x="8112125" y="5895975"/>
            <a:ext cx="96202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35" name="Picture 4" descr="C:\Documents and Settings\PHONGVU\My Documents\My Pictures\cảnh 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6202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36" name="Picture 4" descr="C:\Documents and Settings\PHONGVU\My Documents\My Pictures\cảnh 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1975" y="0"/>
            <a:ext cx="962025" cy="962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1198478666_mudcrabscylla_serrata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" y="-6350"/>
            <a:ext cx="9109075" cy="563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825750" y="5632450"/>
            <a:ext cx="342900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cua</a:t>
            </a:r>
            <a:endParaRPr sz="6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1198478666_mudcrabscylla_serrata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66800"/>
            <a:ext cx="7848600" cy="4565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ular Callout 1"/>
          <p:cNvSpPr/>
          <p:nvPr/>
        </p:nvSpPr>
        <p:spPr>
          <a:xfrm>
            <a:off x="4495800" y="228600"/>
            <a:ext cx="1066800" cy="685800"/>
          </a:xfrm>
          <a:prstGeom prst="wedgeRoundRectCallout">
            <a:avLst>
              <a:gd name="adj1" fmla="val -84469"/>
              <a:gd name="adj2" fmla="val 2705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457200" y="255588"/>
            <a:ext cx="2590800" cy="685800"/>
          </a:xfrm>
          <a:prstGeom prst="wedgeRoundRectCallout">
            <a:avLst>
              <a:gd name="adj1" fmla="val 34722"/>
              <a:gd name="adj2" fmla="val 1877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Càng cua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352483" y="5632133"/>
            <a:ext cx="1676400" cy="1066800"/>
          </a:xfrm>
          <a:prstGeom prst="wedgeRoundRectCallout">
            <a:avLst>
              <a:gd name="adj1" fmla="val 33713"/>
              <a:gd name="adj2" fmla="val -25048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Mai cua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6781800" y="5632450"/>
            <a:ext cx="1676400" cy="762000"/>
          </a:xfrm>
          <a:prstGeom prst="wedgeRoundRectCallout">
            <a:avLst>
              <a:gd name="adj1" fmla="val -23312"/>
              <a:gd name="adj2" fmla="val -2138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bldLvl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ua đồ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0"/>
            <a:ext cx="4600575" cy="4526280"/>
          </a:xfrm>
          <a:prstGeom prst="rect">
            <a:avLst/>
          </a:prstGeom>
        </p:spPr>
      </p:pic>
      <p:pic>
        <p:nvPicPr>
          <p:cNvPr id="5" name="Picture 4" descr="cua-alask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110" y="1531620"/>
            <a:ext cx="4973955" cy="53263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ua rang muói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090" y="328930"/>
            <a:ext cx="8924925" cy="64052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ua sốt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360" y="373380"/>
            <a:ext cx="8862695" cy="635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cháo cuaa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27075"/>
            <a:ext cx="9143365" cy="59518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en-US"/>
              <a:t>Trò chơi: Cua kẹp</a:t>
            </a:r>
          </a:p>
        </p:txBody>
      </p:sp>
      <p:pic>
        <p:nvPicPr>
          <p:cNvPr id="4" name="Content Placeholder 3" descr="hình đẹp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640" y="1828800"/>
            <a:ext cx="9062720" cy="4991735"/>
          </a:xfrm>
          <a:prstGeom prst="rect">
            <a:avLst/>
          </a:prstGeom>
        </p:spPr>
      </p:pic>
      <p:pic>
        <p:nvPicPr>
          <p:cNvPr id="5" name="DoraemonNoUta-SatokoYamano-179702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59250" y="3016250"/>
            <a:ext cx="825500" cy="82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810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ảnh đẹp 4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2865" y="297815"/>
            <a:ext cx="8925560" cy="6384925"/>
          </a:xfrm>
          <a:prstGeom prst="rect">
            <a:avLst/>
          </a:prstGeom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381000" y="838200"/>
            <a:ext cx="8534400" cy="457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600" kern="10" dirty="0">
                <a:ln w="9525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Giờ học đến đây là kết thúc</a:t>
            </a:r>
            <a:endParaRPr lang="en-US" sz="3600" kern="10" dirty="0">
              <a:ln w="952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287463" y="1543050"/>
            <a:ext cx="5894387" cy="180975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2500"/>
                <a:gd name="adj2" fmla="val -444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E70BC8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E70BC8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E70BC8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E70BC8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E70BC8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E70BC8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E70BC8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E70BC8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E70BC8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mạnh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E70BC8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E70BC8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khoẻ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E70BC8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1143000" y="3505200"/>
            <a:ext cx="603885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Chúc các bé chăm ngoan học giỏi</a:t>
            </a:r>
            <a:endParaRPr lang="en-US" sz="3600" kern="10" dirty="0">
              <a:ln w="9525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3" name="tôm cua c á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427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65</Words>
  <Application>Microsoft Office PowerPoint</Application>
  <PresentationFormat>On-screen Show (4:3)</PresentationFormat>
  <Paragraphs>17</Paragraphs>
  <Slides>10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.VnTimeH</vt:lpstr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Cua kẹp</vt:lpstr>
      <vt:lpstr>PowerPoint Presentation</vt:lpstr>
      <vt:lpstr>PowerPoint Presentation</vt:lpstr>
    </vt:vector>
  </TitlesOfParts>
  <Company>&lt;egyptian hak&gt;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Động vật sống dưới nước</dc:title>
  <dc:creator>pTp</dc:creator>
  <dc:description>Thực hiện: Hoàng Minh Huệ</dc:description>
  <cp:lastModifiedBy>Administrator</cp:lastModifiedBy>
  <cp:revision>55</cp:revision>
  <dcterms:created xsi:type="dcterms:W3CDTF">2024-12-30T09:38:02Z</dcterms:created>
  <dcterms:modified xsi:type="dcterms:W3CDTF">2026-03-23T14:35:33Z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1033-4.3.0.7581</vt:lpwstr>
  </property>
</Properties>
</file>