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5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2E90-97F3-41CB-9507-C2145D505B8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D076-E1E8-45EE-8E09-AB99D4F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5891" y="403365"/>
            <a:ext cx="7315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Chủ đề: Thực vật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Đề tài: Khám phá quả</a:t>
            </a:r>
            <a:r>
              <a:rPr lang="en-US" b="1" dirty="0">
                <a:latin typeface="+mj-lt"/>
              </a:rPr>
              <a:t> cam</a:t>
            </a:r>
            <a:endParaRPr lang="vi-VN" dirty="0"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Đối tượng: Trẻ 3 – 4 tuổi</a:t>
            </a:r>
            <a:endParaRPr lang="en-US" b="1" dirty="0">
              <a:latin typeface="+mj-lt"/>
            </a:endParaRPr>
          </a:p>
          <a:p>
            <a:endParaRPr lang="vi-VN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5891" y="1866640"/>
            <a:ext cx="8821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I/ </a:t>
            </a:r>
            <a:r>
              <a:rPr lang="vi-VN" b="1" dirty="0">
                <a:latin typeface="+mj-lt"/>
              </a:rPr>
              <a:t>Mục đích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nhận biết tên gọi và một số đặc 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quả cam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ích lợi 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sức khoẻ.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cam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vào các hoạt động cùng cô.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thích ăn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cơ thể khoẻ mạnh.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67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367" y="56182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79" y="1340122"/>
            <a:ext cx="2695335" cy="359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7" y="2694755"/>
            <a:ext cx="289998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491" y="834471"/>
            <a:ext cx="68718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II. Chuẩn bị</a:t>
            </a:r>
            <a:endParaRPr lang="vi-VN" dirty="0">
              <a:latin typeface="+mj-lt"/>
            </a:endParaRPr>
          </a:p>
          <a:p>
            <a:r>
              <a:rPr lang="en-US" b="1" i="1" dirty="0">
                <a:latin typeface="+mj-lt"/>
              </a:rPr>
              <a:t>	1. </a:t>
            </a:r>
            <a:r>
              <a:rPr lang="en-US" b="1" i="1" dirty="0" err="1">
                <a:latin typeface="+mj-lt"/>
              </a:rPr>
              <a:t>Giáo</a:t>
            </a:r>
            <a:r>
              <a:rPr lang="en-US" b="1" i="1" dirty="0">
                <a:latin typeface="+mj-lt"/>
              </a:rPr>
              <a:t> </a:t>
            </a:r>
            <a:r>
              <a:rPr lang="en-US" b="1" i="1" dirty="0" err="1">
                <a:latin typeface="+mj-lt"/>
              </a:rPr>
              <a:t>viên</a:t>
            </a:r>
            <a:endParaRPr lang="en-US" dirty="0">
              <a:latin typeface="+mj-lt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64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7508" y="641958"/>
            <a:ext cx="683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(3-5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KARAOKE Quả Gì Mà Chua Chua Thế ♫ Nhạc Thiếu Nhi Có Lời Karaoke Bé Hát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9179" y="1930247"/>
            <a:ext cx="6386947" cy="38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012" y="588818"/>
            <a:ext cx="604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2" y="1823966"/>
            <a:ext cx="4738254" cy="2914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 r="15002" b="10908"/>
          <a:stretch/>
        </p:blipFill>
        <p:spPr>
          <a:xfrm>
            <a:off x="6910034" y="2685011"/>
            <a:ext cx="3188564" cy="3740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0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24" y="1695636"/>
            <a:ext cx="4415246" cy="3466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3566" y="4215631"/>
            <a:ext cx="157676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vàng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3" y="2795194"/>
            <a:ext cx="5617028" cy="3495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4992" y="5713505"/>
            <a:ext cx="150658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Cam </a:t>
            </a:r>
            <a:r>
              <a:rPr lang="en-US" sz="2400" b="1" dirty="0" err="1">
                <a:solidFill>
                  <a:srgbClr val="FF0000"/>
                </a:solidFill>
              </a:rPr>
              <a:t>sành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03566" y="439162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8"/>
          <a:stretch/>
        </p:blipFill>
        <p:spPr>
          <a:xfrm>
            <a:off x="-1" y="7996"/>
            <a:ext cx="12192001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50000"/>
          <a:stretch/>
        </p:blipFill>
        <p:spPr>
          <a:xfrm>
            <a:off x="1596384" y="1030196"/>
            <a:ext cx="6716485" cy="2595717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320425" y="213106"/>
            <a:ext cx="2664822" cy="628743"/>
          </a:xfrm>
          <a:prstGeom prst="wedgeRoundRectCallout">
            <a:avLst>
              <a:gd name="adj1" fmla="val -53949"/>
              <a:gd name="adj2" fmla="val 13809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Down Arrow 26"/>
          <p:cNvSpPr/>
          <p:nvPr/>
        </p:nvSpPr>
        <p:spPr>
          <a:xfrm rot="17709493">
            <a:off x="1702840" y="147734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9198372">
            <a:off x="6768749" y="646610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2126" r="50628" b="53922"/>
          <a:stretch/>
        </p:blipFill>
        <p:spPr>
          <a:xfrm>
            <a:off x="3388400" y="3854716"/>
            <a:ext cx="3577178" cy="2583484"/>
          </a:xfrm>
          <a:prstGeom prst="rect">
            <a:avLst/>
          </a:prstGeom>
        </p:spPr>
      </p:pic>
      <p:sp>
        <p:nvSpPr>
          <p:cNvPr id="30" name="Rounded Rectangular Callout 29"/>
          <p:cNvSpPr/>
          <p:nvPr/>
        </p:nvSpPr>
        <p:spPr>
          <a:xfrm>
            <a:off x="395185" y="3991614"/>
            <a:ext cx="2823846" cy="628743"/>
          </a:xfrm>
          <a:prstGeom prst="wedgeRoundRectCallout">
            <a:avLst>
              <a:gd name="adj1" fmla="val 48502"/>
              <a:gd name="adj2" fmla="val 11731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9" t="57693" r="4153"/>
          <a:stretch/>
        </p:blipFill>
        <p:spPr>
          <a:xfrm>
            <a:off x="7172172" y="3981907"/>
            <a:ext cx="2763344" cy="2456293"/>
          </a:xfrm>
          <a:prstGeom prst="rect">
            <a:avLst/>
          </a:prstGeom>
        </p:spPr>
      </p:pic>
      <p:sp>
        <p:nvSpPr>
          <p:cNvPr id="32" name="Down Arrow 31"/>
          <p:cNvSpPr/>
          <p:nvPr/>
        </p:nvSpPr>
        <p:spPr>
          <a:xfrm rot="4085566">
            <a:off x="9109248" y="4137031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4707025">
            <a:off x="5279074" y="2760664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8151224" y="2242366"/>
            <a:ext cx="3819042" cy="1311745"/>
          </a:xfrm>
          <a:prstGeom prst="wedgeRoundRectCallout">
            <a:avLst>
              <a:gd name="adj1" fmla="val 21292"/>
              <a:gd name="adj2" fmla="val -13299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Qủa</a:t>
            </a:r>
            <a:r>
              <a:rPr lang="en-US" sz="2800" dirty="0">
                <a:solidFill>
                  <a:srgbClr val="FF0000"/>
                </a:solidFill>
              </a:rPr>
              <a:t> cam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17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293172"/>
            <a:ext cx="7160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(3 - 5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2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93" y="896393"/>
            <a:ext cx="3692435" cy="276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9" y="482387"/>
            <a:ext cx="3605348" cy="2704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1" y="3429000"/>
            <a:ext cx="3605348" cy="2632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19" y="3847013"/>
            <a:ext cx="3577586" cy="263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9644" y="205581"/>
            <a:ext cx="557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6104"/>
          <a:stretch/>
        </p:blipFill>
        <p:spPr>
          <a:xfrm>
            <a:off x="1619796" y="1323038"/>
            <a:ext cx="4676502" cy="29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19796" y="1339907"/>
            <a:ext cx="138466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9538" r="38961" b="18027"/>
          <a:stretch/>
        </p:blipFill>
        <p:spPr>
          <a:xfrm>
            <a:off x="6200503" y="3176073"/>
            <a:ext cx="4702629" cy="2965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034" y="391886"/>
            <a:ext cx="471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498</Words>
  <Application>Microsoft Office PowerPoint</Application>
  <PresentationFormat>Widescreen</PresentationFormat>
  <Paragraphs>52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26</cp:revision>
  <dcterms:created xsi:type="dcterms:W3CDTF">2023-10-14T12:26:06Z</dcterms:created>
  <dcterms:modified xsi:type="dcterms:W3CDTF">2026-03-12T15:40:44Z</dcterms:modified>
</cp:coreProperties>
</file>