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58" r:id="rId3"/>
    <p:sldId id="266" r:id="rId4"/>
    <p:sldId id="267" r:id="rId5"/>
    <p:sldId id="268" r:id="rId6"/>
    <p:sldId id="269" r:id="rId7"/>
    <p:sldId id="270" r:id="rId8"/>
    <p:sldId id="271" r:id="rId9"/>
    <p:sldId id="272" r:id="rId10"/>
    <p:sldId id="273" r:id="rId11"/>
    <p:sldId id="274" r:id="rId12"/>
    <p:sldId id="275" r:id="rId13"/>
    <p:sldId id="292" r:id="rId14"/>
    <p:sldId id="293" r:id="rId15"/>
    <p:sldId id="294" r:id="rId16"/>
    <p:sldId id="295" r:id="rId17"/>
    <p:sldId id="296" r:id="rId18"/>
    <p:sldId id="297" r:id="rId19"/>
    <p:sldId id="298" r:id="rId20"/>
    <p:sldId id="300" r:id="rId21"/>
    <p:sldId id="299" r:id="rId22"/>
    <p:sldId id="301" r:id="rId23"/>
    <p:sldId id="302" r:id="rId24"/>
    <p:sldId id="303" r:id="rId25"/>
    <p:sldId id="289" r:id="rId26"/>
    <p:sldId id="290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304" r:id="rId35"/>
    <p:sldId id="306" r:id="rId36"/>
    <p:sldId id="284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79" autoAdjust="0"/>
    <p:restoredTop sz="94660"/>
  </p:normalViewPr>
  <p:slideViewPr>
    <p:cSldViewPr>
      <p:cViewPr varScale="1">
        <p:scale>
          <a:sx n="82" d="100"/>
          <a:sy n="82" d="100"/>
        </p:scale>
        <p:origin x="1512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4575A-2B52-48AD-BAEF-38F5DD7C029A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5CE7B-ACD9-4E79-BA2E-D0AAD44F1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4861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4575A-2B52-48AD-BAEF-38F5DD7C029A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5CE7B-ACD9-4E79-BA2E-D0AAD44F1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834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4575A-2B52-48AD-BAEF-38F5DD7C029A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5CE7B-ACD9-4E79-BA2E-D0AAD44F1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884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4575A-2B52-48AD-BAEF-38F5DD7C029A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5CE7B-ACD9-4E79-BA2E-D0AAD44F1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375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4575A-2B52-48AD-BAEF-38F5DD7C029A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5CE7B-ACD9-4E79-BA2E-D0AAD44F1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286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4575A-2B52-48AD-BAEF-38F5DD7C029A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5CE7B-ACD9-4E79-BA2E-D0AAD44F1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978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4575A-2B52-48AD-BAEF-38F5DD7C029A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5CE7B-ACD9-4E79-BA2E-D0AAD44F1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31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4575A-2B52-48AD-BAEF-38F5DD7C029A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5CE7B-ACD9-4E79-BA2E-D0AAD44F1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754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4575A-2B52-48AD-BAEF-38F5DD7C029A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5CE7B-ACD9-4E79-BA2E-D0AAD44F1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22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4575A-2B52-48AD-BAEF-38F5DD7C029A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5CE7B-ACD9-4E79-BA2E-D0AAD44F1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898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4575A-2B52-48AD-BAEF-38F5DD7C029A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5CE7B-ACD9-4E79-BA2E-D0AAD44F1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20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B4575A-2B52-48AD-BAEF-38F5DD7C029A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45CE7B-ACD9-4E79-BA2E-D0AAD44F1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230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nhac\doi%20mat%20xinh%20.mp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5" Type="http://schemas.openxmlformats.org/officeDocument/2006/relationships/image" Target="../media/image20.jpeg"/><Relationship Id="rId4" Type="http://schemas.openxmlformats.org/officeDocument/2006/relationships/image" Target="../media/image16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G"/><Relationship Id="rId4" Type="http://schemas.openxmlformats.org/officeDocument/2006/relationships/image" Target="../media/image22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8.png"/><Relationship Id="rId4" Type="http://schemas.openxmlformats.org/officeDocument/2006/relationships/image" Target="../media/image2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9.png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5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3" name="Picture 6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4" name="Picture 7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5770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5" name="Picture 8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19750" y="-10096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6" name="Picture 9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181350" y="-10096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7" name="Picture 10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753350" y="-10096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8" name="Picture 11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09650" y="-10096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9" name="Picture 12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445770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0" name="Picture 13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228600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1" name="Picture 14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38100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2" name="Picture 15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09650" y="54673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3" name="Picture 16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19450" y="54673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4" name="Picture 17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05450" y="54673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5" name="Picture 18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753350" y="54673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" descr="Picture3"/>
          <p:cNvPicPr>
            <a:picLocks noChangeAspect="1" noChangeArrowheads="1"/>
          </p:cNvPicPr>
          <p:nvPr/>
        </p:nvPicPr>
        <p:blipFill>
          <a:blip r:embed="rId4">
            <a:lum bright="12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8" y="0"/>
            <a:ext cx="91646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WordArt 6"/>
          <p:cNvSpPr>
            <a:spLocks noChangeArrowheads="1" noChangeShapeType="1" noTextEdit="1"/>
          </p:cNvSpPr>
          <p:nvPr/>
        </p:nvSpPr>
        <p:spPr bwMode="auto">
          <a:xfrm>
            <a:off x="1447800" y="1524000"/>
            <a:ext cx="6267450" cy="1219200"/>
          </a:xfrm>
          <a:prstGeom prst="rect">
            <a:avLst/>
          </a:prstGeom>
        </p:spPr>
        <p:txBody>
          <a:bodyPr wrap="none" fromWordArt="1">
            <a:prstTxWarp prst="textChevron">
              <a:avLst>
                <a:gd name="adj" fmla="val 25000"/>
              </a:avLst>
            </a:prstTxWarp>
          </a:bodyPr>
          <a:lstStyle/>
          <a:p>
            <a:pPr algn="ctr"/>
            <a:r>
              <a:rPr lang="vi-VN" sz="4800" b="1" kern="1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Chào mừng các cô giáo đến thăm lớp dự giờ</a:t>
            </a:r>
            <a:endParaRPr lang="en-US" sz="4800" b="1" kern="10">
              <a:ln w="12700">
                <a:solidFill>
                  <a:srgbClr val="FF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12658" name="Rectangle 2"/>
          <p:cNvSpPr txBox="1">
            <a:spLocks noChangeArrowheads="1"/>
          </p:cNvSpPr>
          <p:nvPr/>
        </p:nvSpPr>
        <p:spPr bwMode="auto">
          <a:xfrm>
            <a:off x="152400" y="271138"/>
            <a:ext cx="86868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sz="2800" b="1" i="1" dirty="0">
              <a:solidFill>
                <a:srgbClr val="CC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59" name="WordArt 4"/>
          <p:cNvSpPr>
            <a:spLocks noChangeArrowheads="1" noChangeShapeType="1" noTextEdit="1"/>
          </p:cNvSpPr>
          <p:nvPr/>
        </p:nvSpPr>
        <p:spPr bwMode="auto">
          <a:xfrm>
            <a:off x="1295400" y="3810000"/>
            <a:ext cx="6781800" cy="709613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778042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Hoạt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động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có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chủ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đích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: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Khám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phá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khoa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học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12661" name="Rectangle 3"/>
          <p:cNvSpPr txBox="1">
            <a:spLocks noChangeArrowheads="1"/>
          </p:cNvSpPr>
          <p:nvPr/>
        </p:nvSpPr>
        <p:spPr bwMode="auto">
          <a:xfrm>
            <a:off x="1656572" y="5657850"/>
            <a:ext cx="6400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endParaRPr lang="en-US" sz="3600" b="1" i="1" dirty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sz="3600" b="1" i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GV: </a:t>
            </a:r>
            <a:r>
              <a:rPr lang="en-US" sz="3600" b="1" i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3600" b="1" i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Thị </a:t>
            </a:r>
            <a:r>
              <a:rPr lang="en-US" sz="3600" b="1" i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600" b="1" i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Hương</a:t>
            </a:r>
          </a:p>
        </p:txBody>
      </p:sp>
      <p:sp>
        <p:nvSpPr>
          <p:cNvPr id="112662" name="WordArt 22"/>
          <p:cNvSpPr>
            <a:spLocks noChangeArrowheads="1" noChangeShapeType="1" noTextEdit="1"/>
          </p:cNvSpPr>
          <p:nvPr/>
        </p:nvSpPr>
        <p:spPr bwMode="auto">
          <a:xfrm>
            <a:off x="914400" y="3962400"/>
            <a:ext cx="7239000" cy="1524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pPr algn="ctr"/>
            <a:r>
              <a:rPr lang="en-US" sz="28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Đề</a:t>
            </a:r>
            <a:r>
              <a:rPr lang="en-US" sz="28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lang="en-US" sz="28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tài</a:t>
            </a:r>
            <a:r>
              <a:rPr lang="en-US" sz="28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: </a:t>
            </a:r>
            <a:r>
              <a:rPr lang="en-US" sz="28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Tìm</a:t>
            </a:r>
            <a:r>
              <a:rPr lang="en-US" sz="28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lang="en-US" sz="28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hiểu</a:t>
            </a:r>
            <a:r>
              <a:rPr lang="en-US" sz="28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lang="en-US" sz="28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một</a:t>
            </a:r>
            <a:r>
              <a:rPr lang="en-US" sz="28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lang="en-US" sz="28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số</a:t>
            </a:r>
            <a:r>
              <a:rPr lang="en-US" sz="28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lang="en-US" sz="28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loài</a:t>
            </a:r>
            <a:r>
              <a:rPr lang="en-US" sz="28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lang="en-US" sz="28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hoa</a:t>
            </a:r>
            <a:r>
              <a:rPr lang="en-US" sz="28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: </a:t>
            </a:r>
            <a:r>
              <a:rPr lang="en-US" sz="28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Hoa</a:t>
            </a:r>
            <a:r>
              <a:rPr lang="en-US" sz="28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 Ly. </a:t>
            </a:r>
            <a:r>
              <a:rPr lang="en-US" sz="28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hoa</a:t>
            </a:r>
            <a:r>
              <a:rPr lang="en-US" sz="28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lang="en-US" sz="28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Hồng</a:t>
            </a:r>
            <a:r>
              <a:rPr lang="en-US" sz="28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, </a:t>
            </a:r>
            <a:r>
              <a:rPr lang="en-US" sz="28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hoa</a:t>
            </a:r>
            <a:r>
              <a:rPr lang="en-US" sz="28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lang="en-US" sz="28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Cúc</a:t>
            </a:r>
            <a:r>
              <a:rPr lang="en-US" sz="28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, </a:t>
            </a:r>
            <a:r>
              <a:rPr lang="en-US" sz="28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hoa</a:t>
            </a:r>
            <a:r>
              <a:rPr lang="en-US" sz="28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lang="en-US" sz="28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Đồng</a:t>
            </a:r>
            <a:r>
              <a:rPr lang="en-US" sz="28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lang="en-US" sz="28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tiền</a:t>
            </a:r>
            <a:endParaRPr lang="en-US" sz="28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B050"/>
              </a:solidFill>
              <a:latin typeface="Times New Roman"/>
              <a:cs typeface="Times New Roman"/>
            </a:endParaRPr>
          </a:p>
        </p:txBody>
      </p:sp>
      <p:sp>
        <p:nvSpPr>
          <p:cNvPr id="112664" name="Rectangle 2"/>
          <p:cNvSpPr txBox="1">
            <a:spLocks noChangeArrowheads="1"/>
          </p:cNvSpPr>
          <p:nvPr/>
        </p:nvSpPr>
        <p:spPr bwMode="auto">
          <a:xfrm>
            <a:off x="457200" y="2286000"/>
            <a:ext cx="86868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CHỦ ĐỀ: THỰC VẬT</a:t>
            </a:r>
            <a:endParaRPr lang="en-US" sz="2800" b="1" i="1" dirty="0">
              <a:solidFill>
                <a:srgbClr val="CC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73" name="doi mat xinh 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990600"/>
            <a:ext cx="6096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95824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26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90436" fill="hold"/>
                                        <p:tgtEl>
                                          <p:spTgt spid="1126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673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2673"/>
                </p:tgtEl>
              </p:cMediaNode>
            </p:audio>
          </p:childTnLst>
        </p:cTn>
      </p:par>
    </p:tnLst>
    <p:bldLst>
      <p:bldP spid="2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636" y="838200"/>
            <a:ext cx="6553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026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715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040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04800"/>
            <a:ext cx="3962400" cy="30289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04801"/>
            <a:ext cx="3810000" cy="30289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657600"/>
            <a:ext cx="3962400" cy="2819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657601"/>
            <a:ext cx="38100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631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295400"/>
            <a:ext cx="61722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4704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0" y="1047750"/>
            <a:ext cx="63500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101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609600"/>
            <a:ext cx="67056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003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762000"/>
            <a:ext cx="70866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854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685800"/>
            <a:ext cx="70104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399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19" y="228600"/>
            <a:ext cx="2992582" cy="2514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864" y="3408218"/>
            <a:ext cx="4284516" cy="25423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473" y="263236"/>
            <a:ext cx="3068782" cy="24799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872" y="263236"/>
            <a:ext cx="2618508" cy="24799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18" y="3408218"/>
            <a:ext cx="4135582" cy="254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06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951" y="457200"/>
            <a:ext cx="644125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386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08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90600" y="2290373"/>
            <a:ext cx="708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ĐOẠN PHIM VỀ CÁC LOÀI HOA</a:t>
            </a:r>
          </a:p>
        </p:txBody>
      </p:sp>
    </p:spTree>
    <p:extLst>
      <p:ext uri="{BB962C8B-B14F-4D97-AF65-F5344CB8AC3E}">
        <p14:creationId xmlns:p14="http://schemas.microsoft.com/office/powerpoint/2010/main" val="42233148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914400"/>
            <a:ext cx="54864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951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762000"/>
            <a:ext cx="54864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535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818" y="824345"/>
            <a:ext cx="64008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368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7200"/>
            <a:ext cx="3900055" cy="27813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476" y="457200"/>
            <a:ext cx="3868324" cy="27813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429000"/>
            <a:ext cx="3886200" cy="2971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476" y="3429000"/>
            <a:ext cx="3868324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838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.png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" r="11667"/>
          <a:stretch>
            <a:fillRect/>
          </a:stretch>
        </p:blipFill>
        <p:spPr bwMode="auto">
          <a:xfrm>
            <a:off x="-381000" y="-292677"/>
            <a:ext cx="9786938" cy="76009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95600" y="1447800"/>
            <a:ext cx="541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cỏ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thấp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1114771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93352" y="431861"/>
            <a:ext cx="72410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Cúc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40" y="1676399"/>
            <a:ext cx="4495800" cy="38004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676398"/>
            <a:ext cx="3773314" cy="380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666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71600" y="629453"/>
            <a:ext cx="6858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45" y="2133600"/>
            <a:ext cx="3733800" cy="35203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857808"/>
            <a:ext cx="4038599" cy="380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402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800" y="914400"/>
            <a:ext cx="617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6"/>
                </a:solidFill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268343"/>
            <a:ext cx="6019800" cy="437045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238500" y="5672784"/>
            <a:ext cx="2895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Sen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0303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962" y="990600"/>
            <a:ext cx="6740237" cy="4572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22763" y="5562600"/>
            <a:ext cx="5791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9204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33400"/>
            <a:ext cx="6400800" cy="43434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81200" y="5652655"/>
            <a:ext cx="5105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Tuylip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308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685800"/>
            <a:ext cx="68580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786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380391"/>
            <a:ext cx="6248400" cy="449641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52600" y="5375701"/>
            <a:ext cx="5486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Lan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4908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360218"/>
            <a:ext cx="7010400" cy="4876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19300" y="5482679"/>
            <a:ext cx="52578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Bướm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202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762000"/>
            <a:ext cx="6629400" cy="46482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71600" y="5461897"/>
            <a:ext cx="5943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5712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838200"/>
            <a:ext cx="6858000" cy="4495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00200" y="5406479"/>
            <a:ext cx="60198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669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.png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r="6667" b="2499"/>
          <a:stretch>
            <a:fillRect/>
          </a:stretch>
        </p:blipFill>
        <p:spPr bwMode="auto">
          <a:xfrm>
            <a:off x="228600" y="0"/>
            <a:ext cx="86868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19200" y="754559"/>
            <a:ext cx="6019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8850095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.png"/>
          <p:cNvPicPr>
            <a:picLocks noGrp="1" noChangeAspect="1"/>
          </p:cNvPicPr>
          <p:nvPr isPhoto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" r="11667"/>
          <a:stretch>
            <a:fillRect/>
          </a:stretch>
        </p:blipFill>
        <p:spPr bwMode="auto">
          <a:xfrm>
            <a:off x="-381000" y="-292677"/>
            <a:ext cx="9786938" cy="76009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Vuon Cay Cua Ba - Anh Th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09800" y="1099066"/>
            <a:ext cx="6553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charset="0"/>
              <a:buChar char="•"/>
            </a:pP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89871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0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9.png"/>
          <p:cNvPicPr>
            <a:picLocks noGrp="1" noChangeAspect="1"/>
          </p:cNvPicPr>
          <p:nvPr isPhoto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r="6667" b="2499"/>
          <a:stretch>
            <a:fillRect/>
          </a:stretch>
        </p:blipFill>
        <p:spPr bwMode="auto">
          <a:xfrm>
            <a:off x="228600" y="0"/>
            <a:ext cx="86868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Em Yeu Cay Xanh - Hoang Ngan H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14400" y="838200"/>
            <a:ext cx="701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2: “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lọ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4482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3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028267"/>
            <a:ext cx="7086600" cy="4762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778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850" y="685800"/>
            <a:ext cx="62103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425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990600"/>
            <a:ext cx="69342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486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18" y="346364"/>
            <a:ext cx="4440382" cy="2667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475" y="381000"/>
            <a:ext cx="4038600" cy="2667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581400"/>
            <a:ext cx="4495800" cy="2971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693" y="3602183"/>
            <a:ext cx="4038600" cy="297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798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125301"/>
      </p:ext>
    </p:extLst>
  </p:cSld>
  <p:clrMapOvr>
    <a:masterClrMapping/>
  </p:clrMapOvr>
  <p:transition spd="slow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219200"/>
            <a:ext cx="65532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163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253</TotalTime>
  <Words>131</Words>
  <Application>Microsoft Office PowerPoint</Application>
  <PresentationFormat>On-screen Show (4:3)</PresentationFormat>
  <Paragraphs>22</Paragraphs>
  <Slides>36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TrangHop</dc:creator>
  <cp:lastModifiedBy>Lenovo</cp:lastModifiedBy>
  <cp:revision>14</cp:revision>
  <dcterms:created xsi:type="dcterms:W3CDTF">2015-03-02T18:01:01Z</dcterms:created>
  <dcterms:modified xsi:type="dcterms:W3CDTF">2026-03-26T14:48:15Z</dcterms:modified>
</cp:coreProperties>
</file>