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ebm" ContentType="video/unknown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9" r:id="rId2"/>
    <p:sldId id="263" r:id="rId3"/>
    <p:sldId id="270" r:id="rId4"/>
    <p:sldId id="269" r:id="rId5"/>
    <p:sldId id="271" r:id="rId6"/>
    <p:sldId id="264" r:id="rId7"/>
    <p:sldId id="273" r:id="rId8"/>
    <p:sldId id="276" r:id="rId9"/>
    <p:sldId id="277" r:id="rId10"/>
    <p:sldId id="278" r:id="rId11"/>
    <p:sldId id="279" r:id="rId12"/>
    <p:sldId id="280" r:id="rId13"/>
    <p:sldId id="285" r:id="rId14"/>
    <p:sldId id="265" r:id="rId15"/>
    <p:sldId id="286" r:id="rId16"/>
    <p:sldId id="281" r:id="rId17"/>
    <p:sldId id="283" r:id="rId18"/>
    <p:sldId id="282" r:id="rId19"/>
    <p:sldId id="268" r:id="rId20"/>
    <p:sldId id="262" r:id="rId21"/>
    <p:sldId id="287" r:id="rId22"/>
    <p:sldId id="289" r:id="rId23"/>
    <p:sldId id="290" r:id="rId24"/>
    <p:sldId id="291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52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726" y="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F3519B-E51A-4D24-9111-5DADB329DF93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CAF132-CEE7-4FF5-9CC3-EDE166DA7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8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EDDD-4272-4D80-9B75-BE3D9A049E4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EDDD-4272-4D80-9B75-BE3D9A049E4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EDDD-4272-4D80-9B75-BE3D9A049E4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EDDD-4272-4D80-9B75-BE3D9A049E4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EDDD-4272-4D80-9B75-BE3D9A049E4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EDDD-4272-4D80-9B75-BE3D9A049E4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EDDD-4272-4D80-9B75-BE3D9A049E4F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EDDD-4272-4D80-9B75-BE3D9A049E4F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EDDD-4272-4D80-9B75-BE3D9A049E4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EDDD-4272-4D80-9B75-BE3D9A049E4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EDDD-4272-4D80-9B75-BE3D9A049E4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EDDD-4272-4D80-9B75-BE3D9A049E4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EDDD-4272-4D80-9B75-BE3D9A049E4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EDDD-4272-4D80-9B75-BE3D9A049E4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EDDD-4272-4D80-9B75-BE3D9A049E4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EDDD-4272-4D80-9B75-BE3D9A049E4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62BE-BAE8-437F-929F-5AA3F4BF499E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CDEC-DEE1-45BF-97B5-F359795C4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071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62BE-BAE8-437F-929F-5AA3F4BF499E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CDEC-DEE1-45BF-97B5-F359795C4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06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62BE-BAE8-437F-929F-5AA3F4BF499E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CDEC-DEE1-45BF-97B5-F359795C4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746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62BE-BAE8-437F-929F-5AA3F4BF499E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CDEC-DEE1-45BF-97B5-F359795C4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391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62BE-BAE8-437F-929F-5AA3F4BF499E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CDEC-DEE1-45BF-97B5-F359795C4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720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62BE-BAE8-437F-929F-5AA3F4BF499E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CDEC-DEE1-45BF-97B5-F359795C4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109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62BE-BAE8-437F-929F-5AA3F4BF499E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CDEC-DEE1-45BF-97B5-F359795C4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67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62BE-BAE8-437F-929F-5AA3F4BF499E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CDEC-DEE1-45BF-97B5-F359795C4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63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62BE-BAE8-437F-929F-5AA3F4BF499E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CDEC-DEE1-45BF-97B5-F359795C4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9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62BE-BAE8-437F-929F-5AA3F4BF499E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CDEC-DEE1-45BF-97B5-F359795C4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166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62BE-BAE8-437F-929F-5AA3F4BF499E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CDEC-DEE1-45BF-97B5-F359795C4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933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862BE-BAE8-437F-929F-5AA3F4BF499E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4CDEC-DEE1-45BF-97B5-F359795C4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8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4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5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16.tm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webm"/><Relationship Id="rId7" Type="http://schemas.openxmlformats.org/officeDocument/2006/relationships/image" Target="../media/image4.png"/><Relationship Id="rId2" Type="http://schemas.microsoft.com/office/2007/relationships/media" Target="../media/media2.webm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6.png"/><Relationship Id="rId3" Type="http://schemas.openxmlformats.org/officeDocument/2006/relationships/video" Target="../media/media3.mp4"/><Relationship Id="rId7" Type="http://schemas.openxmlformats.org/officeDocument/2006/relationships/video" Target="../media/media4.webm"/><Relationship Id="rId12" Type="http://schemas.openxmlformats.org/officeDocument/2006/relationships/image" Target="../media/image5.tmp"/><Relationship Id="rId17" Type="http://schemas.openxmlformats.org/officeDocument/2006/relationships/image" Target="../media/image2.png"/><Relationship Id="rId2" Type="http://schemas.microsoft.com/office/2007/relationships/media" Target="../media/media3.mp4"/><Relationship Id="rId16" Type="http://schemas.openxmlformats.org/officeDocument/2006/relationships/image" Target="../media/image9.png"/><Relationship Id="rId1" Type="http://schemas.openxmlformats.org/officeDocument/2006/relationships/tags" Target="../tags/tag2.xml"/><Relationship Id="rId6" Type="http://schemas.microsoft.com/office/2007/relationships/media" Target="../media/media4.webm"/><Relationship Id="rId11" Type="http://schemas.openxmlformats.org/officeDocument/2006/relationships/notesSlide" Target="../notesSlides/notesSlide2.xml"/><Relationship Id="rId5" Type="http://schemas.openxmlformats.org/officeDocument/2006/relationships/video" Target="../media/media2.webm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7.xml"/><Relationship Id="rId4" Type="http://schemas.microsoft.com/office/2007/relationships/media" Target="../media/media2.webm"/><Relationship Id="rId9" Type="http://schemas.openxmlformats.org/officeDocument/2006/relationships/audio" Target="../media/media5.mp3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1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2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3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owerpoint-dep-nhat-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175260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4800" b="1" kern="10" dirty="0">
              <a:ln w="952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2819400"/>
            <a:ext cx="7162800" cy="2603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giỗ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10 – 3”</a:t>
            </a:r>
          </a:p>
          <a:p>
            <a:pPr>
              <a:lnSpc>
                <a:spcPct val="120000"/>
              </a:lnSpc>
            </a:pP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nhạc k lờ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57800" y="4648200"/>
            <a:ext cx="6096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6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3)">
                                      <p:cBhvr>
                                        <p:cTn id="6" dur="1294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6960" y="1752600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6040" y="1180346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067800" cy="56819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5867400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     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ĐỀN THƯỢNG 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885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6960" y="1752600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76200"/>
            <a:ext cx="89916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24200" y="60198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Giếng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180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6960" y="1752600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8915400" cy="58680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6019800"/>
            <a:ext cx="556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   ĐỀN MẪU ÂU CƠ 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180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  </a:t>
            </a:r>
            <a:r>
              <a:rPr lang="en-US" sz="3600" dirty="0" err="1" smtClean="0"/>
              <a:t>Lễ</a:t>
            </a:r>
            <a:r>
              <a:rPr lang="en-US" sz="3600" dirty="0" smtClean="0"/>
              <a:t> </a:t>
            </a:r>
            <a:r>
              <a:rPr lang="en-US" sz="3600" dirty="0" err="1" smtClean="0"/>
              <a:t>hội</a:t>
            </a:r>
            <a:r>
              <a:rPr lang="en-US" sz="3600" dirty="0" smtClean="0"/>
              <a:t> </a:t>
            </a:r>
            <a:r>
              <a:rPr lang="en-US" sz="3600" dirty="0" err="1" smtClean="0"/>
              <a:t>Đền</a:t>
            </a:r>
            <a:r>
              <a:rPr lang="en-US" sz="3600" dirty="0" smtClean="0"/>
              <a:t> </a:t>
            </a:r>
            <a:r>
              <a:rPr lang="en-US" sz="3600" dirty="0" err="1" smtClean="0"/>
              <a:t>Hùng</a:t>
            </a:r>
            <a:r>
              <a:rPr lang="en-US" sz="3600" dirty="0" smtClean="0"/>
              <a:t> </a:t>
            </a:r>
            <a:r>
              <a:rPr lang="en-US" sz="3600" dirty="0" err="1" smtClean="0"/>
              <a:t>còn</a:t>
            </a:r>
            <a:r>
              <a:rPr lang="en-US" sz="3600" dirty="0" smtClean="0"/>
              <a:t> </a:t>
            </a:r>
            <a:r>
              <a:rPr lang="en-US" sz="3600" dirty="0" err="1" smtClean="0"/>
              <a:t>có</a:t>
            </a:r>
            <a:r>
              <a:rPr lang="en-US" sz="3600" dirty="0" smtClean="0"/>
              <a:t> </a:t>
            </a:r>
            <a:r>
              <a:rPr lang="en-US" sz="3600" dirty="0" err="1" smtClean="0"/>
              <a:t>những</a:t>
            </a:r>
            <a:r>
              <a:rPr lang="en-US" sz="3600" dirty="0" smtClean="0"/>
              <a:t> </a:t>
            </a:r>
            <a:r>
              <a:rPr lang="en-US" sz="3600" dirty="0" err="1" smtClean="0"/>
              <a:t>hoạt</a:t>
            </a:r>
            <a:r>
              <a:rPr lang="en-US" sz="3600" dirty="0" smtClean="0"/>
              <a:t> </a:t>
            </a:r>
            <a:r>
              <a:rPr lang="en-US" sz="3600" dirty="0" err="1" smtClean="0"/>
              <a:t>động</a:t>
            </a:r>
            <a:r>
              <a:rPr lang="en-US" sz="3600" dirty="0" smtClean="0"/>
              <a:t> </a:t>
            </a:r>
            <a:r>
              <a:rPr lang="en-US" sz="3600" dirty="0" err="1" smtClean="0"/>
              <a:t>văn</a:t>
            </a:r>
            <a:r>
              <a:rPr lang="en-US" sz="3600" dirty="0" smtClean="0"/>
              <a:t> </a:t>
            </a:r>
            <a:r>
              <a:rPr lang="en-US" sz="3600" dirty="0" err="1" smtClean="0"/>
              <a:t>hóa</a:t>
            </a:r>
            <a:r>
              <a:rPr lang="en-US" sz="3600" dirty="0" smtClean="0"/>
              <a:t>: </a:t>
            </a:r>
            <a:r>
              <a:rPr lang="en-US" sz="3600" i="1" dirty="0" err="1" smtClean="0"/>
              <a:t>Rước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kiệu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Vua</a:t>
            </a:r>
            <a:r>
              <a:rPr lang="en-US" sz="3600" dirty="0" smtClean="0"/>
              <a:t> </a:t>
            </a:r>
            <a:r>
              <a:rPr lang="en-US" sz="3600" dirty="0" err="1" smtClean="0"/>
              <a:t>và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Lễ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Dâng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hương</a:t>
            </a:r>
            <a:r>
              <a:rPr lang="en-US" sz="3600" i="1" dirty="0" smtClean="0"/>
              <a:t> ở </a:t>
            </a:r>
            <a:r>
              <a:rPr lang="en-US" sz="3600" i="1" dirty="0" err="1" smtClean="0"/>
              <a:t>đền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Thượng</a:t>
            </a:r>
            <a:r>
              <a:rPr lang="en-US" sz="3600" dirty="0" smtClean="0"/>
              <a:t> </a:t>
            </a:r>
            <a:r>
              <a:rPr lang="en-US" sz="3600" dirty="0" err="1" smtClean="0"/>
              <a:t>trong</a:t>
            </a:r>
            <a:r>
              <a:rPr lang="en-US" sz="3600" dirty="0" smtClean="0"/>
              <a:t> </a:t>
            </a:r>
            <a:r>
              <a:rPr lang="en-US" sz="3600" dirty="0" err="1" smtClean="0"/>
              <a:t>rừng</a:t>
            </a:r>
            <a:r>
              <a:rPr lang="en-US" sz="3600" dirty="0" smtClean="0"/>
              <a:t> </a:t>
            </a:r>
            <a:r>
              <a:rPr lang="en-US" sz="3600" dirty="0" err="1" smtClean="0"/>
              <a:t>cờ</a:t>
            </a:r>
            <a:r>
              <a:rPr lang="en-US" sz="3600" dirty="0" smtClean="0"/>
              <a:t>, </a:t>
            </a:r>
            <a:r>
              <a:rPr lang="en-US" sz="3600" dirty="0" err="1" smtClean="0"/>
              <a:t>hoa</a:t>
            </a:r>
            <a:r>
              <a:rPr lang="en-US" sz="3600" dirty="0" smtClean="0"/>
              <a:t>, </a:t>
            </a:r>
            <a:r>
              <a:rPr lang="en-US" sz="3600" dirty="0" err="1" smtClean="0"/>
              <a:t>lọng</a:t>
            </a:r>
            <a:r>
              <a:rPr lang="en-US" sz="3600" dirty="0" smtClean="0"/>
              <a:t>, </a:t>
            </a:r>
            <a:r>
              <a:rPr lang="en-US" sz="3600" dirty="0" err="1" smtClean="0"/>
              <a:t>kiệu</a:t>
            </a:r>
            <a:r>
              <a:rPr lang="en-US" sz="3600" dirty="0" smtClean="0"/>
              <a:t>,…</a:t>
            </a:r>
            <a:r>
              <a:rPr lang="vi-VN" sz="3600" dirty="0" smtClean="0">
                <a:latin typeface="+mj-lt"/>
              </a:rPr>
              <a:t> </a:t>
            </a:r>
            <a:endParaRPr 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43999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51505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_11471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00" y="0"/>
            <a:ext cx="9097600" cy="6908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996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o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" y="-15240"/>
            <a:ext cx="10668000" cy="6858000"/>
          </a:xfrm>
          <a:prstGeom prst="rect">
            <a:avLst/>
          </a:prstGeom>
        </p:spPr>
      </p:pic>
      <p:pic>
        <p:nvPicPr>
          <p:cNvPr id="3" name="Picture 2" descr="den hung 1.jpg" hidden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088" y="838200"/>
            <a:ext cx="9144000" cy="685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782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2" presetClass="exit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1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6960" y="1752600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a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4140" y="-35560"/>
            <a:ext cx="9372600" cy="67143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99998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H1_QHL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800"/>
            <a:ext cx="11353800" cy="841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8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c-sinh-hue-thanh-kinh-lam-le-ngay-gio-to-vua-hu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5334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1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hinhanhdep.biz/wp-content/uploads/2014/12/hinh-nen-powerpoint-thien-nhien-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42" name="AutoShape 2" descr="Kết quả hình ảnh cho các thanh phó tổ chức ngay giỗ tổ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4(206) (Large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02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334000"/>
            <a:ext cx="8839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Lời căn dặn của Bác Hồ: “Các Vua Hùng có công dựng nước, Bác cháu ta phải cùng nhau giữ lấy nước”</a:t>
            </a:r>
            <a:endParaRPr lang="en-US" sz="2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BH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28600"/>
            <a:ext cx="9143999" cy="5257800"/>
          </a:xfrm>
          <a:prstGeom prst="rect">
            <a:avLst/>
          </a:prstGeom>
        </p:spPr>
      </p:pic>
      <p:pic>
        <p:nvPicPr>
          <p:cNvPr id="8" name="Picture 7" descr="ĐỀN THƯỢNG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304800"/>
            <a:ext cx="9076265" cy="533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11620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owerpoint-1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9200" y="304801"/>
            <a:ext cx="57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1.Ổn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1752600"/>
            <a:ext cx="701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Dù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ai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ngược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xuôi</a:t>
            </a:r>
            <a:endParaRPr lang="en-US" sz="4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Nhớ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giỗ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10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tháng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3”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nổi trống lên các bạn ơi - Google Search.webm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95800" y="3386138"/>
            <a:ext cx="152400" cy="857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3733800"/>
            <a:ext cx="6858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141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90566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      </a:t>
            </a:r>
            <a:r>
              <a:rPr lang="en-US" sz="3600" dirty="0" err="1" smtClean="0"/>
              <a:t>Trong</a:t>
            </a:r>
            <a:r>
              <a:rPr lang="en-US" sz="3600" dirty="0" smtClean="0"/>
              <a:t> </a:t>
            </a:r>
            <a:r>
              <a:rPr lang="en-US" sz="3600" dirty="0" err="1" smtClean="0"/>
              <a:t>tiếng</a:t>
            </a:r>
            <a:r>
              <a:rPr lang="en-US" sz="3600" dirty="0" smtClean="0"/>
              <a:t> </a:t>
            </a:r>
            <a:r>
              <a:rPr lang="en-US" sz="3600" dirty="0" err="1" smtClean="0"/>
              <a:t>trống</a:t>
            </a:r>
            <a:r>
              <a:rPr lang="en-US" sz="3600" dirty="0" smtClean="0"/>
              <a:t> </a:t>
            </a:r>
            <a:r>
              <a:rPr lang="en-US" sz="3600" dirty="0" err="1" smtClean="0"/>
              <a:t>đồng</a:t>
            </a:r>
            <a:r>
              <a:rPr lang="en-US" sz="3600" dirty="0" smtClean="0"/>
              <a:t>, </a:t>
            </a:r>
            <a:r>
              <a:rPr lang="en-US" sz="3600" dirty="0" err="1" smtClean="0"/>
              <a:t>những</a:t>
            </a:r>
            <a:r>
              <a:rPr lang="en-US" sz="3600" dirty="0" smtClean="0"/>
              <a:t> </a:t>
            </a:r>
            <a:r>
              <a:rPr lang="en-US" sz="3600" dirty="0" err="1" smtClean="0"/>
              <a:t>hội</a:t>
            </a:r>
            <a:r>
              <a:rPr lang="en-US" sz="3600" dirty="0" smtClean="0"/>
              <a:t> </a:t>
            </a:r>
            <a:r>
              <a:rPr lang="en-US" sz="3600" dirty="0" err="1" smtClean="0"/>
              <a:t>thi</a:t>
            </a:r>
            <a:r>
              <a:rPr lang="en-US" sz="3600" dirty="0" smtClean="0"/>
              <a:t> </a:t>
            </a:r>
            <a:r>
              <a:rPr lang="en-US" sz="3600" dirty="0" err="1" smtClean="0"/>
              <a:t>dân</a:t>
            </a:r>
            <a:r>
              <a:rPr lang="en-US" sz="3600" dirty="0" smtClean="0"/>
              <a:t> </a:t>
            </a:r>
            <a:r>
              <a:rPr lang="en-US" sz="3600" dirty="0" err="1" smtClean="0"/>
              <a:t>gian</a:t>
            </a:r>
            <a:r>
              <a:rPr lang="en-US" sz="3600" dirty="0" smtClean="0"/>
              <a:t> </a:t>
            </a:r>
            <a:r>
              <a:rPr lang="en-US" sz="3600" dirty="0" err="1" smtClean="0"/>
              <a:t>diễn</a:t>
            </a:r>
            <a:r>
              <a:rPr lang="en-US" sz="3600" dirty="0" smtClean="0"/>
              <a:t> </a:t>
            </a:r>
            <a:r>
              <a:rPr lang="en-US" sz="3600" dirty="0" err="1" smtClean="0"/>
              <a:t>ra</a:t>
            </a:r>
            <a:r>
              <a:rPr lang="en-US" sz="3600" dirty="0" smtClean="0"/>
              <a:t> </a:t>
            </a:r>
            <a:r>
              <a:rPr lang="en-US" sz="3600" dirty="0" err="1" smtClean="0"/>
              <a:t>sôi</a:t>
            </a:r>
            <a:r>
              <a:rPr lang="en-US" sz="3600" dirty="0" smtClean="0"/>
              <a:t> </a:t>
            </a:r>
            <a:r>
              <a:rPr lang="en-US" sz="3600" dirty="0" err="1" smtClean="0"/>
              <a:t>nổi</a:t>
            </a:r>
            <a:r>
              <a:rPr lang="en-US" sz="3600" dirty="0" smtClean="0"/>
              <a:t>: </a:t>
            </a:r>
            <a:r>
              <a:rPr lang="en-US" sz="3600" dirty="0" err="1" smtClean="0"/>
              <a:t>hát</a:t>
            </a:r>
            <a:r>
              <a:rPr lang="en-US" sz="3600" dirty="0" smtClean="0"/>
              <a:t> </a:t>
            </a:r>
            <a:r>
              <a:rPr lang="en-US" sz="3600" dirty="0" err="1" smtClean="0"/>
              <a:t>xoan</a:t>
            </a:r>
            <a:r>
              <a:rPr lang="en-US" sz="3600" dirty="0" smtClean="0"/>
              <a:t>, </a:t>
            </a:r>
            <a:r>
              <a:rPr lang="en-US" sz="3600" dirty="0" err="1" smtClean="0"/>
              <a:t>đấu</a:t>
            </a:r>
            <a:r>
              <a:rPr lang="en-US" sz="3600" dirty="0" smtClean="0"/>
              <a:t> </a:t>
            </a:r>
            <a:r>
              <a:rPr lang="en-US" sz="3600" dirty="0" err="1" smtClean="0"/>
              <a:t>vật</a:t>
            </a:r>
            <a:r>
              <a:rPr lang="en-US" sz="3600" dirty="0" smtClean="0"/>
              <a:t>, </a:t>
            </a:r>
            <a:r>
              <a:rPr lang="en-US" sz="3600" dirty="0" err="1" smtClean="0"/>
              <a:t>kéo</a:t>
            </a:r>
            <a:r>
              <a:rPr lang="en-US" sz="3600" dirty="0" smtClean="0"/>
              <a:t> co, </a:t>
            </a:r>
            <a:r>
              <a:rPr lang="en-US" sz="3600" dirty="0" err="1" smtClean="0"/>
              <a:t>bơi</a:t>
            </a:r>
            <a:r>
              <a:rPr lang="en-US" sz="3600" dirty="0" smtClean="0"/>
              <a:t> </a:t>
            </a:r>
            <a:r>
              <a:rPr lang="en-US" sz="3600" dirty="0" err="1" smtClean="0"/>
              <a:t>chải</a:t>
            </a:r>
            <a:r>
              <a:rPr lang="en-US" sz="3600" dirty="0" smtClean="0"/>
              <a:t> </a:t>
            </a:r>
            <a:r>
              <a:rPr lang="en-US" sz="3600" dirty="0" err="1" smtClean="0"/>
              <a:t>trên</a:t>
            </a:r>
            <a:r>
              <a:rPr lang="en-US" sz="3600" dirty="0" smtClean="0"/>
              <a:t> </a:t>
            </a:r>
            <a:r>
              <a:rPr lang="en-US" sz="3600" dirty="0" err="1" smtClean="0"/>
              <a:t>sông</a:t>
            </a:r>
            <a:r>
              <a:rPr lang="en-US" sz="3600" dirty="0" smtClean="0"/>
              <a:t> </a:t>
            </a:r>
            <a:r>
              <a:rPr lang="en-US" sz="3600" dirty="0" err="1" smtClean="0"/>
              <a:t>Bạch</a:t>
            </a:r>
            <a:r>
              <a:rPr lang="en-US" sz="3600" dirty="0" smtClean="0"/>
              <a:t> </a:t>
            </a:r>
            <a:r>
              <a:rPr lang="en-US" sz="3600" dirty="0" err="1" smtClean="0"/>
              <a:t>Hạc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1830526"/>
            <a:ext cx="9157855" cy="5027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973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t-xoan-ngay-tet-e145311844255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1600200" y="1066800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Hát Xoan Phú Thọ</a:t>
            </a:r>
            <a:endParaRPr lang="en-US" sz="48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32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76200"/>
            <a:ext cx="8991599" cy="701039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133600" y="2098615"/>
            <a:ext cx="5334000" cy="5607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14400" y="1026160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PHẦN 2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BÉ VỚI LỄ HỘI ĐỀN HÙNG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lowchart: Connector 3"/>
          <p:cNvSpPr/>
          <p:nvPr/>
        </p:nvSpPr>
        <p:spPr>
          <a:xfrm>
            <a:off x="990600" y="2671465"/>
            <a:ext cx="45719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/>
          <p:cNvSpPr/>
          <p:nvPr/>
        </p:nvSpPr>
        <p:spPr>
          <a:xfrm>
            <a:off x="1435092" y="3810000"/>
            <a:ext cx="2001528" cy="1676400"/>
          </a:xfrm>
          <a:prstGeom prst="flowChartConnec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 :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5791200" y="3810000"/>
            <a:ext cx="2001528" cy="1676400"/>
          </a:xfrm>
          <a:prstGeom prst="flowChartConnec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 :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dầy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33600" y="2133600"/>
            <a:ext cx="533400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PHẦN THI : DÂNG BÁNH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743200" y="2718375"/>
            <a:ext cx="1295400" cy="10916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334000" y="2694324"/>
            <a:ext cx="1066800" cy="11156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84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321"/>
            <a:ext cx="8022118" cy="6705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1600200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3. KẾT THÚC 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79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321"/>
            <a:ext cx="8022118" cy="6705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0" y="2402611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THANK YOU 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27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798068" cy="670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7800" y="1788160"/>
            <a:ext cx="5715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1788160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beat Bài hát- -Chau ve ong mat troi-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495800" y="3386138"/>
            <a:ext cx="152400" cy="85725"/>
          </a:xfrm>
          <a:prstGeom prst="rect">
            <a:avLst/>
          </a:prstGeom>
        </p:spPr>
      </p:pic>
      <p:pic>
        <p:nvPicPr>
          <p:cNvPr id="3" name="nổi trống lên các bạn ơi - Google Search.webm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495800" y="3386138"/>
            <a:ext cx="152400" cy="85725"/>
          </a:xfrm>
          <a:prstGeom prst="rect">
            <a:avLst/>
          </a:prstGeom>
        </p:spPr>
      </p:pic>
      <p:pic>
        <p:nvPicPr>
          <p:cNvPr id="7" name="22222222222222222222222.webm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>
                  <p14:fade out="75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495800" y="3386138"/>
            <a:ext cx="152400" cy="85725"/>
          </a:xfrm>
          <a:prstGeom prst="rect">
            <a:avLst/>
          </a:prstGeom>
        </p:spPr>
      </p:pic>
      <p:pic>
        <p:nvPicPr>
          <p:cNvPr id="8" name="22222222222222222222222.webm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>
                  <p14:fade out="10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495800" y="3386138"/>
            <a:ext cx="152400" cy="85725"/>
          </a:xfrm>
          <a:prstGeom prst="rect">
            <a:avLst/>
          </a:prstGeom>
        </p:spPr>
      </p:pic>
      <p:pic>
        <p:nvPicPr>
          <p:cNvPr id="2" name="nổi trống lên mp3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695700" y="44958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00813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33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mute="1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 fullScrn="1"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60377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owerpoint-1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7800" y="1295400"/>
            <a:ext cx="624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2.Phương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2715975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481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owerpoint-1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6800" y="1752600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/>
              <a:t>Trò</a:t>
            </a:r>
            <a:r>
              <a:rPr lang="en-US" sz="4000" b="1" dirty="0" smtClean="0"/>
              <a:t> </a:t>
            </a:r>
            <a:r>
              <a:rPr lang="en-US" sz="4000" b="1" dirty="0" err="1"/>
              <a:t>chuyện</a:t>
            </a:r>
            <a:r>
              <a:rPr lang="en-US" sz="4000" b="1" dirty="0"/>
              <a:t> </a:t>
            </a:r>
            <a:r>
              <a:rPr lang="en-US" sz="4000" b="1" dirty="0" err="1"/>
              <a:t>về</a:t>
            </a:r>
            <a:r>
              <a:rPr lang="en-US" sz="4000" b="1" dirty="0"/>
              <a:t> </a:t>
            </a:r>
            <a:r>
              <a:rPr lang="en-US" sz="4000" b="1" dirty="0" err="1"/>
              <a:t>ngày</a:t>
            </a:r>
            <a:r>
              <a:rPr lang="en-US" sz="4000" b="1" dirty="0"/>
              <a:t> 10/3 </a:t>
            </a:r>
            <a:r>
              <a:rPr lang="en-US" sz="4000" b="1" dirty="0" err="1"/>
              <a:t>âm</a:t>
            </a:r>
            <a:r>
              <a:rPr lang="en-US" sz="4000" b="1" dirty="0"/>
              <a:t> </a:t>
            </a:r>
            <a:r>
              <a:rPr lang="en-US" sz="4000" b="1" dirty="0" err="1" smtClean="0"/>
              <a:t>lịch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2895600"/>
            <a:ext cx="67056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87937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9067799" cy="59696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5600" y="6096000"/>
            <a:ext cx="548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Cổng</a:t>
            </a:r>
            <a:r>
              <a:rPr lang="en-US" sz="44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Đền Hùng</a:t>
            </a:r>
            <a:endParaRPr lang="en-US" sz="4400" b="1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939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6960" y="1752600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6040" y="1180346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02920"/>
            <a:ext cx="8839200" cy="6172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401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6960" y="1752600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533400"/>
            <a:ext cx="9644365" cy="73852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521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6960" y="1752600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254"/>
            <a:ext cx="9067800" cy="61790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5867400"/>
            <a:ext cx="335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31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7BD65A92-A208-4C09-8757-D54CF1A6290B}"/>
  <p:tag name="TIMING" val="|11.307"/>
  <p:tag name="GENSWF_SLIDE_TITLE" val="Video giới thiệu"/>
  <p:tag name="GENSWF_ADVANCE_TIME" val="11.31"/>
  <p:tag name="ISPRING_SLIDE_INDENT_LEVEL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7BD65A92-A208-4C09-8757-D54CF1A6290B}"/>
  <p:tag name="TIMING" val="|11.307"/>
  <p:tag name="GENSWF_SLIDE_TITLE" val="Video giới thiệu"/>
  <p:tag name="GENSWF_ADVANCE_TIME" val="11.31"/>
  <p:tag name="ISPRING_SLIDE_INDENT_LEVEL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7BD65A92-A208-4C09-8757-D54CF1A6290B}"/>
  <p:tag name="TIMING" val="|11.307"/>
  <p:tag name="GENSWF_SLIDE_TITLE" val="Video giới thiệu"/>
  <p:tag name="GENSWF_ADVANCE_TIME" val="11.31"/>
  <p:tag name="ISPRING_SLIDE_INDENT_LEVEL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380101EF-1137-436E-91DE-D0CD73248F43}"/>
  <p:tag name="GENSWF_SLIDE_TITLE" val="Chèn phim"/>
  <p:tag name="GENSWF_ADVANCE_TIME" val="45.00"/>
  <p:tag name="ISPRING_SLIDE_INDENT_LEVEL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7C61BB3A-84FC-4D2B-9891-2394CCE81092}"/>
  <p:tag name="GENSWF_SLIDE_TITLE" val="Chèn phim"/>
  <p:tag name="GENSWF_ADVANCE_TIME" val="33.00"/>
  <p:tag name="ISPRING_SLIDE_INDENT_LEVEL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7BD65A92-A208-4C09-8757-D54CF1A6290B}"/>
  <p:tag name="TIMING" val="|11.307"/>
  <p:tag name="GENSWF_SLIDE_TITLE" val="Video giới thiệu"/>
  <p:tag name="GENSWF_ADVANCE_TIME" val="11.31"/>
  <p:tag name="ISPRING_SLIDE_INDENT_LEVEL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511B69AC-882F-48DB-8B65-ED05A78C7FB3}"/>
  <p:tag name="GENSWF_SLIDE_TITLE" val="Chèn hình ảnh Bác Hồ"/>
  <p:tag name="GENSWF_ADVANCE_TIME" val="5.00"/>
  <p:tag name="ISPRING_SLIDE_INDENT_LEVEL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691A3506-47C3-49C5-8A85-4030886C3D80}"/>
  <p:tag name="GENSWF_SLIDE_TITLE" val="Chèn video hát xoan"/>
  <p:tag name="GENSWF_ADVANCE_TIME" val="31.34"/>
  <p:tag name="ISPRING_SLIDE_INDENT_LEVEL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7BD65A92-A208-4C09-8757-D54CF1A6290B}"/>
  <p:tag name="TIMING" val="|11.307"/>
  <p:tag name="GENSWF_SLIDE_TITLE" val="Video giới thiệu"/>
  <p:tag name="GENSWF_ADVANCE_TIME" val="11.31"/>
  <p:tag name="ISPRING_SLIDE_INDENT_LEVEL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7BD65A92-A208-4C09-8757-D54CF1A6290B}"/>
  <p:tag name="TIMING" val="|11.307"/>
  <p:tag name="GENSWF_SLIDE_TITLE" val="Video giới thiệu"/>
  <p:tag name="GENSWF_ADVANCE_TIME" val="11.31"/>
  <p:tag name="ISPRING_SLIDE_INDENT_LEVEL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7BD65A92-A208-4C09-8757-D54CF1A6290B}"/>
  <p:tag name="TIMING" val="|11.307"/>
  <p:tag name="GENSWF_SLIDE_TITLE" val="Video giới thiệu"/>
  <p:tag name="GENSWF_ADVANCE_TIME" val="11.31"/>
  <p:tag name="ISPRING_SLIDE_INDENT_LEVEL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001"/>
  <p:tag name="ISPRING_CUSTOM_TIMING_USED" val="1"/>
  <p:tag name="ISPRING_SLIDE_ID" val="{458BAFB8-5502-438D-8A7E-372F0789FA72}"/>
  <p:tag name="GENSWF_SLIDE_TITLE" val="Slide 7"/>
  <p:tag name="GENSWF_ADVANCE_TIME" val="29.00"/>
  <p:tag name="ISPRING_SLIDE_INDENT_LEVEL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7BD65A92-A208-4C09-8757-D54CF1A6290B}"/>
  <p:tag name="TIMING" val="|11.307"/>
  <p:tag name="GENSWF_SLIDE_TITLE" val="Video giới thiệu"/>
  <p:tag name="GENSWF_ADVANCE_TIME" val="11.31"/>
  <p:tag name="ISPRING_SLIDE_INDENT_LEVEL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7BD65A92-A208-4C09-8757-D54CF1A6290B}"/>
  <p:tag name="TIMING" val="|11.307"/>
  <p:tag name="GENSWF_SLIDE_TITLE" val="Video giới thiệu"/>
  <p:tag name="GENSWF_ADVANCE_TIME" val="11.31"/>
  <p:tag name="ISPRING_SLIDE_INDENT_LEVEL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7BD65A92-A208-4C09-8757-D54CF1A6290B}"/>
  <p:tag name="TIMING" val="|11.307"/>
  <p:tag name="GENSWF_SLIDE_TITLE" val="Video giới thiệu"/>
  <p:tag name="GENSWF_ADVANCE_TIME" val="11.31"/>
  <p:tag name="ISPRING_SLIDE_INDENT_LEVEL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7BD65A92-A208-4C09-8757-D54CF1A6290B}"/>
  <p:tag name="TIMING" val="|11.307"/>
  <p:tag name="GENSWF_SLIDE_TITLE" val="Video giới thiệu"/>
  <p:tag name="GENSWF_ADVANCE_TIME" val="11.31"/>
  <p:tag name="ISPRING_SLIDE_INDENT_LEVEL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263</Words>
  <Application>Microsoft Office PowerPoint</Application>
  <PresentationFormat>On-screen Show (4:3)</PresentationFormat>
  <Paragraphs>45</Paragraphs>
  <Slides>24</Slides>
  <Notes>16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Tien Ich May Tinh</cp:lastModifiedBy>
  <cp:revision>30</cp:revision>
  <dcterms:created xsi:type="dcterms:W3CDTF">2016-04-28T15:18:59Z</dcterms:created>
  <dcterms:modified xsi:type="dcterms:W3CDTF">2023-04-15T06:37:42Z</dcterms:modified>
</cp:coreProperties>
</file>